
<file path=[Content_Types].xml><?xml version="1.0" encoding="utf-8"?>
<Types xmlns="http://schemas.openxmlformats.org/package/2006/content-types">
  <Default ContentType="application/x-fontdata" Extension="fntdata"/>
  <Default ContentType="image/png" Extension="png"/>
  <Default ContentType="application/vnd.openxmlformats-package.relationships+xml" Extension="rels"/>
  <Default ContentType="application/xml" Extension="xml"/>
  <Override ContentType="application/binary" PartName="/ppt/metadata"/>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p="http://schemas.openxmlformats.org/presentationml/2006/main" xmlns:s="http://schemas.openxmlformats.org/officeDocument/2006/sharedTypes" xmlns:r="http://schemas.openxmlformats.org/officeDocument/2006/relationships" autoCompressPictures="0" saveSubsetFonts="1">
  <p:sldMasterIdLst>
    <p:sldMasterId r:id="rId4" id="2147483648"/>
  </p:sldMasterIdLst>
  <p:notesMasterIdLst>
    <p:notesMasterId r:id="rId5"/>
  </p:notesMasterIdLst>
  <p:sldIdLst>
    <p:sldId r:id="rId6" id="256"/>
    <p:sldId r:id="rId7" id="257"/>
    <p:sldId r:id="rId8" id="258"/>
    <p:sldId r:id="rId9" id="259"/>
    <p:sldId r:id="rId10" id="260"/>
    <p:sldId r:id="rId11" id="261"/>
    <p:sldId r:id="rId12" id="262"/>
    <p:sldId r:id="rId13" id="263"/>
    <p:sldId r:id="rId14" id="264"/>
    <p:sldId r:id="rId15" id="265"/>
    <p:sldId r:id="rId16" id="266"/>
    <p:sldId r:id="rId17" id="267"/>
  </p:sldIdLst>
  <p:sldSz cx="12192000" cy="6858000"/>
  <p:notesSz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12192000" cy="6858000"/>
  <p:defaultText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defaultTextStyle>
</p:presentation>
</file>

<file path=ppt/presProps.xml><?xml version="1.0" encoding="utf-8"?>
<p:presentationPr xmlns:a="http://schemas.openxmlformats.org/drawingml/2006/main" xmlns:p="http://schemas.openxmlformats.org/presentationml/2006/main" xmlns:s="http://schemas.openxmlformats.org/officeDocument/2006/sharedTypes" xmlns:r="http://schemas.openxmlformats.org/officeDocument/2006/relationships"/>
</file>

<file path=ppt/tableStyles.xml><?xml version="1.0" encoding="utf-8"?>
<a:tblStyleLst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def="{07ABC8FE-BDDA-46CC-AC7A-18F8A3766467}">
  <a:tblStyle styleId="{07ABC8FE-BDDA-46CC-AC7A-18F8A3766467}" styleName="Table_0">
    <a:wholeTbl>
      <a:tcTxStyle>
        <a:font>
          <a:latin typeface="Arial"/>
          <a:ea typeface="Arial"/>
          <a:cs typeface="Arial"/>
        </a:font>
        <a:srgbClr val="000000"/>
      </a:tcTxStyle>
    </a:wholeTbl>
  </a:tblStyle>
  <a:tblStyle styleId="{3E48E1C6-610D-4179-9D24-9E9C87C4375F}" styleName="Table_1">
    <a:wholeTbl>
      <a:tcTxStyle>
        <a:font>
          <a:latin typeface="Arial"/>
          <a:ea typeface="Arial"/>
          <a:cs typeface="Arial"/>
        </a:font>
        <a:srgbClr val="000000"/>
      </a:tcTxStyle>
      <a:tcStyle>
        <a:tcBdr>
          <a:left>
            <a:ln cap="flat" cmpd="sng" w="12700">
              <a:solidFill>
                <a:srgbClr val="000000"/>
              </a:solidFill>
              <a:prstDash val="solid"/>
              <a:round/>
              <a:headEnd len="sm" type="none" w="sm"/>
              <a:tailEnd len="sm" type="none" w="sm"/>
            </a:ln>
          </a:left>
          <a:right>
            <a:ln cap="flat" cmpd="sng" w="12700">
              <a:solidFill>
                <a:srgbClr val="000000"/>
              </a:solidFill>
              <a:prstDash val="solid"/>
              <a:round/>
              <a:headEnd len="sm" type="none" w="sm"/>
              <a:tailEnd len="sm" type="none" w="sm"/>
            </a:ln>
          </a:right>
          <a:top>
            <a:ln cap="flat" cmpd="sng" w="12700">
              <a:solidFill>
                <a:srgbClr val="000000"/>
              </a:solidFill>
              <a:prstDash val="solid"/>
              <a:round/>
              <a:headEnd len="sm" type="none" w="sm"/>
              <a:tailEnd len="sm" type="none" w="sm"/>
            </a:ln>
          </a:top>
          <a:bottom>
            <a:ln cap="flat" cmpd="sng" w="12700">
              <a:solidFill>
                <a:srgbClr val="000000"/>
              </a:solidFill>
              <a:prstDash val="solid"/>
              <a:round/>
              <a:headEnd len="sm" type="none" w="sm"/>
              <a:tailEnd len="sm" type="none" w="sm"/>
            </a:ln>
          </a:bottom>
          <a:insideH>
            <a:ln cap="flat" cmpd="sng" w="12700">
              <a:solidFill>
                <a:srgbClr val="000000"/>
              </a:solidFill>
              <a:prstDash val="solid"/>
              <a:round/>
              <a:headEnd len="sm" type="none" w="sm"/>
              <a:tailEnd len="sm" type="none" w="sm"/>
            </a:ln>
          </a:insideH>
          <a:insideV>
            <a:ln cap="flat" cmpd="sng" w="12700">
              <a:solidFill>
                <a:srgbClr val="000000"/>
              </a:solidFill>
              <a:prstDash val="solid"/>
              <a:round/>
              <a:headEnd len="sm" type="none" w="sm"/>
              <a:tailEnd len="sm" type="none" w="sm"/>
            </a:ln>
          </a:insideV>
        </a:tcBdr>
      </a:tcStyle>
    </a:wholeTbl>
  </a:tblStyle>
</a:tblStyleLst>
</file>

<file path=ppt/viewProps.xml><?xml version="1.0" encoding="utf-8"?>
<p:viewPr xmlns:a="http://schemas.openxmlformats.org/drawingml/2006/main" xmlns:p="http://schemas.openxmlformats.org/presentationml/2006/main" xmlns:s="http://schemas.openxmlformats.org/officeDocument/2006/sharedTypes" xmlns:r="http://schemas.openxmlformats.org/officeDocument/2006/relationships" showComments="0">
  <p:slideViewPr>
    <p:cSldViewPr snapToGrid="0">
      <p:cViewPr varScale="1">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100"/>
          <a:sy d="100" n="100"/>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0" y="0"/>
      </p:cViewPr>
      <p:guideLst>
        <p:guide orient="horz" pos="2880"/>
        <p:guide pos="2160"/>
      </p:guideLst>
    </p:cSldViewPr>
  </p:slideViewPr>
  <p:gridSpacing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0" cy="0"/>
</p:viewPr>
</file>

<file path=ppt/_rels/presentation.xml.rels><?xml version="1.0" standalone="yes" ?><Relationships xmlns="http://schemas.openxmlformats.org/package/2006/relationships"><Relationship Id="rId1" Target="presProps.xml" Type="http://schemas.openxmlformats.org/officeDocument/2006/relationships/presProps"></Relationship><Relationship Id="rId2" Target="tableStyles.xml" Type="http://schemas.openxmlformats.org/officeDocument/2006/relationships/tableStyles"></Relationship><Relationship Id="rId3" Target="viewProps.xml" Type="http://schemas.openxmlformats.org/officeDocument/2006/relationships/viewProps"></Relationship><Relationship Id="rId4" Target="slideMasters/slideMaster1.xml" Type="http://schemas.openxmlformats.org/officeDocument/2006/relationships/slideMaster"></Relationship><Relationship Id="rId5" Target="notesMasters/notesMaster1.xml" Type="http://schemas.openxmlformats.org/officeDocument/2006/relationships/notesMaster"></Relationship><Relationship Id="rId6" Target="slides/slide1.xml" Type="http://schemas.openxmlformats.org/officeDocument/2006/relationships/slide"></Relationship><Relationship Id="rId7" Target="slides/slide2.xml" Type="http://schemas.openxmlformats.org/officeDocument/2006/relationships/slide"></Relationship><Relationship Id="rId8" Target="slides/slide3.xml" Type="http://schemas.openxmlformats.org/officeDocument/2006/relationships/slide"></Relationship><Relationship Id="rId9" Target="slides/slide4.xml" Type="http://schemas.openxmlformats.org/officeDocument/2006/relationships/slide"></Relationship><Relationship Id="rId10" Target="slides/slide5.xml" Type="http://schemas.openxmlformats.org/officeDocument/2006/relationships/slide"></Relationship><Relationship Id="rId11" Target="slides/slide6.xml" Type="http://schemas.openxmlformats.org/officeDocument/2006/relationships/slide"></Relationship><Relationship Id="rId12" Target="slides/slide7.xml" Type="http://schemas.openxmlformats.org/officeDocument/2006/relationships/slide"></Relationship><Relationship Id="rId13" Target="slides/slide8.xml" Type="http://schemas.openxmlformats.org/officeDocument/2006/relationships/slide"></Relationship><Relationship Id="rId14" Target="slides/slide9.xml" Type="http://schemas.openxmlformats.org/officeDocument/2006/relationships/slide"></Relationship><Relationship Id="rId15" Target="slides/slide10.xml" Type="http://schemas.openxmlformats.org/officeDocument/2006/relationships/slide"></Relationship><Relationship Id="rId16" Target="slides/slide11.xml" Type="http://schemas.openxmlformats.org/officeDocument/2006/relationships/slide"></Relationship><Relationship Id="rId17" Target="slides/slide12.xml" Type="http://schemas.openxmlformats.org/officeDocument/2006/relationships/slide"></Relationship><Relationship Id="rId18" Target="theme/theme1.xml" Type="http://schemas.openxmlformats.org/officeDocument/2006/relationships/theme"></Relationship></Relationships>
</file>

<file path=ppt/notesMasters/_rels/notesMaster1.xml.rels><?xml version="1.0" standalone="yes" ?><Relationships xmlns="http://schemas.openxmlformats.org/package/2006/relationships"><Relationship Id="rId1" Target="../theme/theme2.xml" Type="http://schemas.openxmlformats.org/officeDocument/2006/relationships/theme"></Relationship></Relationships>
</file>

<file path=ppt/notesMasters/notesMaster1.xml><?xml version="1.0" encoding="utf-8"?>
<p:notesMaster xmlns:a="http://schemas.openxmlformats.org/drawingml/2006/main" xmlns:p="http://schemas.openxmlformats.org/presentationml/2006/main" xmlns:s="http://schemas.openxmlformats.org/officeDocument/2006/sharedTypes" xmlns:r="http://schemas.openxmlformats.org/officeDocument/2006/relationships">
  <p:cSld>
    <p:bg>
      <p:bgPr>
        <a:solidFill>
          <a:schemeClr val="lt1"/>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Shape 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Google Shape;3;n"/>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032400" y="514350"/>
            <a:ext cx="8128400" cy="257175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Google Shape;4;n"/>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9200" y="3257550"/>
            <a:ext cx="9753600" cy="308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l" indent="-298450" lvl="0" marL="4572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1pPr>
            <a:lvl2pPr algn="l" indent="-298450" lvl="1" marL="9144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2pPr>
            <a:lvl3pPr algn="l" indent="-298450" lvl="2" marL="13716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3pPr>
            <a:lvl4pPr algn="l" indent="-298450" lvl="3" marL="18288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4pPr>
            <a:lvl5pPr algn="l" indent="-298450" lvl="4" marL="22860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5pPr>
            <a:lvl6pPr algn="l" indent="-298450" lvl="5" marL="27432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6pPr>
            <a:lvl7pPr algn="l" indent="-298450" lvl="6" marL="32004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7pPr>
            <a:lvl8pPr algn="l" indent="-298450" lvl="7" marL="36576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8pPr>
            <a:lvl9pPr algn="l" indent="-298450" lvl="8" marL="41148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9pPr>
          </a:lstStyle>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dk2" folHlink="folHlink" hlink="hlink" tx1="dk1" tx2="lt2"/>
  <p:notes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notesStyle>
</p:notesMaster>
</file>

<file path=ppt/notesSlides/_rels/notesSlide1.xml.rels><?xml version="1.0" standalone="yes" ?><Relationships xmlns="http://schemas.openxmlformats.org/package/2006/relationships"><Relationship Id="rId1" Target="../slides/slide1.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0.xml.rels><?xml version="1.0" standalone="yes" ?><Relationships xmlns="http://schemas.openxmlformats.org/package/2006/relationships"><Relationship Id="rId1" Target="../slides/slide10.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1.xml.rels><?xml version="1.0" standalone="yes" ?><Relationships xmlns="http://schemas.openxmlformats.org/package/2006/relationships"><Relationship Id="rId1" Target="../slides/slide11.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2.xml.rels><?xml version="1.0" standalone="yes" ?><Relationships xmlns="http://schemas.openxmlformats.org/package/2006/relationships"><Relationship Id="rId1" Target="../slides/slide12.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xml.rels><?xml version="1.0" standalone="yes" ?><Relationships xmlns="http://schemas.openxmlformats.org/package/2006/relationships"><Relationship Id="rId1" Target="../slides/slide2.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3.xml.rels><?xml version="1.0" standalone="yes" ?><Relationships xmlns="http://schemas.openxmlformats.org/package/2006/relationships"><Relationship Id="rId1" Target="../slides/slide3.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4.xml.rels><?xml version="1.0" standalone="yes" ?><Relationships xmlns="http://schemas.openxmlformats.org/package/2006/relationships"><Relationship Id="rId1" Target="../slides/slide4.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5.xml.rels><?xml version="1.0" standalone="yes" ?><Relationships xmlns="http://schemas.openxmlformats.org/package/2006/relationships"><Relationship Id="rId1" Target="../slides/slide5.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6.xml.rels><?xml version="1.0" standalone="yes" ?><Relationships xmlns="http://schemas.openxmlformats.org/package/2006/relationships"><Relationship Id="rId1" Target="../slides/slide6.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7.xml.rels><?xml version="1.0" standalone="yes" ?><Relationships xmlns="http://schemas.openxmlformats.org/package/2006/relationships"><Relationship Id="rId1" Target="../slides/slide7.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8.xml.rels><?xml version="1.0" standalone="yes" ?><Relationships xmlns="http://schemas.openxmlformats.org/package/2006/relationships"><Relationship Id="rId1" Target="../slides/slide8.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9.xml.rels><?xml version="1.0" standalone="yes" ?><Relationships xmlns="http://schemas.openxmlformats.org/package/2006/relationships"><Relationship Id="rId1" Target="../slides/slide9.xml" Type="http://schemas.openxmlformats.org/officeDocument/2006/relationships/slide"></Relationship><Relationship Id="rId2" Target="../notesMasters/notesMaster1.xml" Type="http://schemas.openxmlformats.org/officeDocument/2006/relationships/notesMaster"></Relationship></Relationships>
</file>

<file path=ppt/notesSlides/notesSlide1.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7" name="Shape 4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8" name="Google Shape;48;p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9200" y="3257550"/>
            <a:ext cx="9753600" cy="308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9" name="Google Shape;49;p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0000" y="514350"/>
            <a:ext cx="4573588" cy="257175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0.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3" name="Shape 10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4" name="Google Shape;104;p1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9200" y="3257550"/>
            <a:ext cx="9753600" cy="308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5" name="Google Shape;105;p1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0000" y="514350"/>
            <a:ext cx="4573588" cy="257175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1.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9" name="Shape 10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0" name="Google Shape;110;p1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9200" y="3257550"/>
            <a:ext cx="9753600" cy="308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1" name="Google Shape;111;p1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0000" y="514350"/>
            <a:ext cx="4573588" cy="257175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2.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5" name="Shape 11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6" name="Google Shape;116;p1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9200" y="3257550"/>
            <a:ext cx="9753600" cy="308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7" name="Google Shape;117;p1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0000" y="514350"/>
            <a:ext cx="4573588" cy="257175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4" name="Shape 5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5" name="Google Shape;55;p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9200" y="3257550"/>
            <a:ext cx="9753600" cy="308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6" name="Google Shape;56;p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0000" y="514350"/>
            <a:ext cx="4573500" cy="25716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3.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0" name="Shape 6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1" name="Google Shape;61;p3: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9200" y="3257550"/>
            <a:ext cx="9753600" cy="308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2" name="Google Shape;62;p3: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0000" y="514350"/>
            <a:ext cx="4573500" cy="25716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4.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6" name="Shape 6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7" name="Google Shape;67;p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032400" y="514350"/>
            <a:ext cx="8128500" cy="25716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8" name="Google Shape;68;p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9200" y="3257550"/>
            <a:ext cx="9753600" cy="308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5.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2" name="Shape 7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3" name="Google Shape;73;p5: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9200" y="3257550"/>
            <a:ext cx="9753600" cy="308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4" name="Google Shape;74;p5: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0000" y="514350"/>
            <a:ext cx="4573588" cy="257175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6.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8" name="Shape 7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9" name="Google Shape;79;p6: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9200" y="3257550"/>
            <a:ext cx="9753600" cy="308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0" name="Google Shape;80;p6: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0000" y="514350"/>
            <a:ext cx="4573588" cy="257175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7.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4" name="Shape 8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5" name="Google Shape;85;p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9200" y="3257550"/>
            <a:ext cx="9753600" cy="308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6" name="Google Shape;86;p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0000" y="514350"/>
            <a:ext cx="4573588" cy="257175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8.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1" name="Shape 9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2" name="Google Shape;92;p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9200" y="3257550"/>
            <a:ext cx="9753600" cy="308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3" name="Google Shape;93;p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0000" y="514350"/>
            <a:ext cx="4573588" cy="257175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9.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7" name="Shape 9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8" name="Google Shape;98;p9: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9200" y="3257550"/>
            <a:ext cx="9753600" cy="308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9" name="Google Shape;99;p9: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0000" y="514350"/>
            <a:ext cx="4573588" cy="257175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slideLayouts/_rels/slideLayout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2.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3.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4.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5.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slideLayout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showMasterSp="0" type="obj">
  <p:cSld name="OBJECT">
    <p:bg>
      <p:bgPr>
        <a:solidFill>
          <a:schemeClr val="lt1"/>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 name="Shape 1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 name="Google Shape;14;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9" y="6727600"/>
            <a:ext cx="12192000" cy="130810"/>
          </a:xfrm>
          <a:custGeom>
            <a:ahLst/>
            <a:cxnLst/>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p>
            <a:pPr algn="l" indent="0" lvl="0" marL="0" marR="0" rtl="0">
              <a:lnSpc>
                <a:spcPct val="100000"/>
              </a:lnSpc>
              <a:spcBef>
                <a:spcPts val="0"/>
              </a:spcBef>
              <a:spcAft>
                <a:spcPts val="0"/>
              </a:spcAft>
              <a:buClr>
                <a:srgbClr val="000000"/>
              </a:buClr>
              <a:buSzPts val="1800"/>
              <a:buFont typeface="Arial"/>
              <a:buNone/>
            </a:pPr>
            <a:r>
              <a:rPr>
                <a:uFillTx/>
              </a:rPr>
              <a:t/>
            </a:r>
            <a:endParaRPr b="0" cap="none" i="0" strike="noStrike" sz="1800" u="none">
              <a:solidFill>
                <a:schemeClr val="dk1"/>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 name="Google Shape;15;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12192000" cy="130810"/>
          </a:xfrm>
          <a:custGeom>
            <a:ahLst/>
            <a:cxnLst/>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p>
            <a:pPr algn="l" indent="0" lvl="0" marL="0" marR="0" rtl="0">
              <a:lnSpc>
                <a:spcPct val="100000"/>
              </a:lnSpc>
              <a:spcBef>
                <a:spcPts val="0"/>
              </a:spcBef>
              <a:spcAft>
                <a:spcPts val="0"/>
              </a:spcAft>
              <a:buClr>
                <a:srgbClr val="000000"/>
              </a:buClr>
              <a:buSzPts val="1800"/>
              <a:buFont typeface="Arial"/>
              <a:buNone/>
            </a:pPr>
            <a:r>
              <a:rPr>
                <a:uFillTx/>
              </a:rPr>
              <a:t/>
            </a:r>
            <a:endParaRPr b="0" cap="none" i="0" strike="noStrike" sz="1800" u="none">
              <a:solidFill>
                <a:schemeClr val="dk1"/>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 name="Google Shape;16;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343646" y="3275950"/>
            <a:ext cx="749935" cy="0"/>
          </a:xfrm>
          <a:custGeom>
            <a:ahLst/>
            <a:cxnLst/>
            <a:rect b="b" l="l" r="r" t="t"/>
            <a:pathLst>
              <a:path extrusionOk="0" h="120000" w="749934">
                <a:moveTo>
                  <a:pt x="0" y="0"/>
                </a:moveTo>
                <a:lnTo>
                  <a:pt x="749699" y="0"/>
                </a:lnTo>
              </a:path>
            </a:pathLst>
          </a:custGeom>
          <a:noFill/>
          <a:ln cap="flat" cmpd="sng" w="76175">
            <a:solidFill>
              <a:srgbClr val="FFD966"/>
            </a:solidFill>
            <a:prstDash val="solid"/>
            <a:round/>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p>
            <a:pPr algn="l" indent="0" lvl="0" marL="0" marR="0" rtl="0">
              <a:lnSpc>
                <a:spcPct val="100000"/>
              </a:lnSpc>
              <a:spcBef>
                <a:spcPts val="0"/>
              </a:spcBef>
              <a:spcAft>
                <a:spcPts val="0"/>
              </a:spcAft>
              <a:buClr>
                <a:srgbClr val="000000"/>
              </a:buClr>
              <a:buSzPts val="1800"/>
              <a:buFont typeface="Arial"/>
              <a:buNone/>
            </a:pPr>
            <a:r>
              <a:rPr>
                <a:uFillTx/>
              </a:rPr>
              <a:t/>
            </a:r>
            <a:endParaRPr b="0" cap="none" i="0" strike="noStrike" sz="1800" u="none">
              <a:solidFill>
                <a:schemeClr val="dk1"/>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 name="Google Shape;17;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100047" y="3251101"/>
            <a:ext cx="749935" cy="0"/>
          </a:xfrm>
          <a:custGeom>
            <a:ahLst/>
            <a:cxnLst/>
            <a:rect b="b" l="l" r="r" t="t"/>
            <a:pathLst>
              <a:path extrusionOk="0" h="120000" w="749935">
                <a:moveTo>
                  <a:pt x="0" y="0"/>
                </a:moveTo>
                <a:lnTo>
                  <a:pt x="749699" y="0"/>
                </a:lnTo>
              </a:path>
            </a:pathLst>
          </a:custGeom>
          <a:noFill/>
          <a:ln cap="flat" cmpd="sng" w="76175">
            <a:solidFill>
              <a:srgbClr val="FFD966"/>
            </a:solidFill>
            <a:prstDash val="solid"/>
            <a:round/>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p>
            <a:pPr algn="l" indent="0" lvl="0" marL="0" marR="0" rtl="0">
              <a:lnSpc>
                <a:spcPct val="100000"/>
              </a:lnSpc>
              <a:spcBef>
                <a:spcPts val="0"/>
              </a:spcBef>
              <a:spcAft>
                <a:spcPts val="0"/>
              </a:spcAft>
              <a:buClr>
                <a:srgbClr val="000000"/>
              </a:buClr>
              <a:buSzPts val="1800"/>
              <a:buFont typeface="Arial"/>
              <a:buNone/>
            </a:pPr>
            <a:r>
              <a:rPr>
                <a:uFillTx/>
              </a:rPr>
              <a:t/>
            </a:r>
            <a:endParaRPr b="0" cap="none" i="0" strike="noStrike" sz="1800" u="none">
              <a:solidFill>
                <a:schemeClr val="dk1"/>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 name="Google Shape;18;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38867" y="4535295"/>
            <a:ext cx="9516110" cy="0"/>
          </a:xfrm>
          <a:custGeom>
            <a:ahLst/>
            <a:cxnLst/>
            <a:rect b="b" l="l" r="r" t="t"/>
            <a:pathLst>
              <a:path extrusionOk="0" h="120000" w="9516110">
                <a:moveTo>
                  <a:pt x="0" y="0"/>
                </a:moveTo>
                <a:lnTo>
                  <a:pt x="9515556" y="0"/>
                </a:lnTo>
              </a:path>
            </a:pathLst>
          </a:custGeom>
          <a:noFill/>
          <a:ln cap="flat" cmpd="sng" w="76175">
            <a:solidFill>
              <a:srgbClr val="980000"/>
            </a:solidFill>
            <a:prstDash val="solid"/>
            <a:round/>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p>
            <a:pPr algn="l" indent="0" lvl="0" marL="0" marR="0" rtl="0">
              <a:lnSpc>
                <a:spcPct val="100000"/>
              </a:lnSpc>
              <a:spcBef>
                <a:spcPts val="0"/>
              </a:spcBef>
              <a:spcAft>
                <a:spcPts val="0"/>
              </a:spcAft>
              <a:buClr>
                <a:srgbClr val="000000"/>
              </a:buClr>
              <a:buSzPts val="1800"/>
              <a:buFont typeface="Arial"/>
              <a:buNone/>
            </a:pPr>
            <a:r>
              <a:rPr>
                <a:uFillTx/>
              </a:rPr>
              <a:t/>
            </a:r>
            <a:endParaRPr b="0" cap="none" i="0" strike="noStrike" sz="1800" u="none">
              <a:solidFill>
                <a:schemeClr val="dk1"/>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 name="Google Shape;19;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38867" y="4332100"/>
            <a:ext cx="9516110" cy="0"/>
          </a:xfrm>
          <a:custGeom>
            <a:ahLst/>
            <a:cxnLst/>
            <a:rect b="b" l="l" r="r" t="t"/>
            <a:pathLst>
              <a:path extrusionOk="0" h="120000" w="9516110">
                <a:moveTo>
                  <a:pt x="0" y="0"/>
                </a:moveTo>
                <a:lnTo>
                  <a:pt x="9515556" y="0"/>
                </a:lnTo>
              </a:path>
            </a:pathLst>
          </a:custGeom>
          <a:noFill/>
          <a:ln cap="flat" cmpd="sng" w="9525">
            <a:solidFill>
              <a:srgbClr val="980000"/>
            </a:solidFill>
            <a:prstDash val="solid"/>
            <a:round/>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p>
            <a:pPr algn="l" indent="0" lvl="0" marL="0" marR="0" rtl="0">
              <a:lnSpc>
                <a:spcPct val="100000"/>
              </a:lnSpc>
              <a:spcBef>
                <a:spcPts val="0"/>
              </a:spcBef>
              <a:spcAft>
                <a:spcPts val="0"/>
              </a:spcAft>
              <a:buClr>
                <a:srgbClr val="000000"/>
              </a:buClr>
              <a:buSzPts val="1800"/>
              <a:buFont typeface="Arial"/>
              <a:buNone/>
            </a:pPr>
            <a:r>
              <a:rPr>
                <a:uFillTx/>
              </a:rPr>
              <a:t/>
            </a:r>
            <a:endParaRPr b="0" cap="none" i="0" strike="noStrike" sz="1800" u="none">
              <a:solidFill>
                <a:schemeClr val="dk1"/>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 name="Google Shape;20;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41435" y="1930375"/>
            <a:ext cx="5309128" cy="756919"/>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lvl="0">
              <a:lnSpc>
                <a:spcPct val="100000"/>
              </a:lnSpc>
              <a:spcBef>
                <a:spcPts val="0"/>
              </a:spcBef>
              <a:spcAft>
                <a:spcPts val="0"/>
              </a:spcAft>
              <a:buSzPts val="1400"/>
              <a:buNone/>
              <a:defRPr b="0" i="0" sz="4800">
                <a:solidFill>
                  <a:srgbClr val="980000"/>
                </a:solidFill>
                <a:uFillTx/>
                <a:latin typeface="Arial"/>
                <a:ea typeface="Arial"/>
                <a:cs typeface="Arial"/>
                <a:sym typeface="Arial"/>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 name="Google Shape;21;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828800" y="3840480"/>
            <a:ext cx="8534400" cy="17145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lvl="0">
              <a:lnSpc>
                <a:spcPct val="100000"/>
              </a:lnSpc>
              <a:spcBef>
                <a:spcPts val="0"/>
              </a:spcBef>
              <a:spcAft>
                <a:spcPts val="0"/>
              </a:spcAft>
              <a:buSzPts val="1400"/>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 name="Google Shape;22;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145280" y="6377940"/>
            <a:ext cx="390144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ctr" lvl="0">
              <a:lnSpc>
                <a:spcPct val="100000"/>
              </a:lnSpc>
              <a:spcBef>
                <a:spcPts val="0"/>
              </a:spcBef>
              <a:spcAft>
                <a:spcPts val="0"/>
              </a:spcAft>
              <a:buSzPts val="1400"/>
              <a:buNone/>
              <a:defRPr>
                <a:solidFill>
                  <a:srgbClr val="888888"/>
                </a:solidFill>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 name="Google Shape;23;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6377940"/>
            <a:ext cx="280416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lvl="0">
              <a:lnSpc>
                <a:spcPct val="100000"/>
              </a:lnSpc>
              <a:spcBef>
                <a:spcPts val="0"/>
              </a:spcBef>
              <a:spcAft>
                <a:spcPts val="0"/>
              </a:spcAft>
              <a:buSzPts val="1400"/>
              <a:buNone/>
              <a:defRPr>
                <a:solidFill>
                  <a:srgbClr val="888888"/>
                </a:solidFill>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4" name="Google Shape;24;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778240" y="6377940"/>
            <a:ext cx="280416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r" indent="0" lvl="0"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Title and Conten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 name="Shape 2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6" name="Google Shape;26;p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200" y="430675"/>
            <a:ext cx="11157599" cy="939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lvl="0">
              <a:lnSpc>
                <a:spcPct val="100000"/>
              </a:lnSpc>
              <a:spcBef>
                <a:spcPts val="0"/>
              </a:spcBef>
              <a:spcAft>
                <a:spcPts val="0"/>
              </a:spcAft>
              <a:buSzPts val="1400"/>
              <a:buNone/>
              <a:defRPr b="1" i="0" sz="6000">
                <a:solidFill>
                  <a:srgbClr val="980000"/>
                </a:solidFill>
                <a:uFillTx/>
                <a:latin typeface="PT Sans Narrow"/>
                <a:ea typeface="PT Sans Narrow"/>
                <a:cs typeface="PT Sans Narrow"/>
                <a:sym typeface="PT Sans Narrow"/>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7" name="Google Shape;27;p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2725" y="1701308"/>
            <a:ext cx="11566549" cy="4150995"/>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indent="-228600" lvl="0" marL="457200">
              <a:lnSpc>
                <a:spcPct val="100000"/>
              </a:lnSpc>
              <a:spcBef>
                <a:spcPts val="0"/>
              </a:spcBef>
              <a:spcAft>
                <a:spcPts val="0"/>
              </a:spcAft>
              <a:buSzPts val="1400"/>
              <a:buNone/>
              <a:defRPr b="0" i="0">
                <a:solidFill>
                  <a:schemeClr val="dk1"/>
                </a:solidFill>
                <a:uFillTx/>
              </a:defRPr>
            </a:lvl1pPr>
            <a:lvl2pPr algn="l" indent="-228600" lvl="1" marL="914400">
              <a:lnSpc>
                <a:spcPct val="100000"/>
              </a:lnSpc>
              <a:spcBef>
                <a:spcPts val="0"/>
              </a:spcBef>
              <a:spcAft>
                <a:spcPts val="0"/>
              </a:spcAft>
              <a:buSzPts val="1400"/>
              <a:buNone/>
              <a:defRPr>
                <a:uFillTx/>
              </a:defRPr>
            </a:lvl2pPr>
            <a:lvl3pPr algn="l" indent="-228600" lvl="2" marL="1371600">
              <a:lnSpc>
                <a:spcPct val="100000"/>
              </a:lnSpc>
              <a:spcBef>
                <a:spcPts val="0"/>
              </a:spcBef>
              <a:spcAft>
                <a:spcPts val="0"/>
              </a:spcAft>
              <a:buSzPts val="1400"/>
              <a:buNone/>
              <a:defRPr>
                <a:uFillTx/>
              </a:defRPr>
            </a:lvl3pPr>
            <a:lvl4pPr algn="l" indent="-228600" lvl="3" marL="1828800">
              <a:lnSpc>
                <a:spcPct val="100000"/>
              </a:lnSpc>
              <a:spcBef>
                <a:spcPts val="0"/>
              </a:spcBef>
              <a:spcAft>
                <a:spcPts val="0"/>
              </a:spcAft>
              <a:buSzPts val="1400"/>
              <a:buNone/>
              <a:defRPr>
                <a:uFillTx/>
              </a:defRPr>
            </a:lvl4pPr>
            <a:lvl5pPr algn="l" indent="-228600" lvl="4" marL="2286000">
              <a:lnSpc>
                <a:spcPct val="100000"/>
              </a:lnSpc>
              <a:spcBef>
                <a:spcPts val="0"/>
              </a:spcBef>
              <a:spcAft>
                <a:spcPts val="0"/>
              </a:spcAft>
              <a:buSzPts val="1400"/>
              <a:buNone/>
              <a:defRPr>
                <a:uFillTx/>
              </a:defRPr>
            </a:lvl5pPr>
            <a:lvl6pPr algn="l" indent="-228600" lvl="5" marL="2743200">
              <a:lnSpc>
                <a:spcPct val="100000"/>
              </a:lnSpc>
              <a:spcBef>
                <a:spcPts val="0"/>
              </a:spcBef>
              <a:spcAft>
                <a:spcPts val="0"/>
              </a:spcAft>
              <a:buSzPts val="1400"/>
              <a:buNone/>
              <a:defRPr>
                <a:uFillTx/>
              </a:defRPr>
            </a:lvl6pPr>
            <a:lvl7pPr algn="l" indent="-228600" lvl="6" marL="3200400">
              <a:lnSpc>
                <a:spcPct val="100000"/>
              </a:lnSpc>
              <a:spcBef>
                <a:spcPts val="0"/>
              </a:spcBef>
              <a:spcAft>
                <a:spcPts val="0"/>
              </a:spcAft>
              <a:buSzPts val="1400"/>
              <a:buNone/>
              <a:defRPr>
                <a:uFillTx/>
              </a:defRPr>
            </a:lvl7pPr>
            <a:lvl8pPr algn="l" indent="-228600" lvl="7" marL="3657600">
              <a:lnSpc>
                <a:spcPct val="100000"/>
              </a:lnSpc>
              <a:spcBef>
                <a:spcPts val="0"/>
              </a:spcBef>
              <a:spcAft>
                <a:spcPts val="0"/>
              </a:spcAft>
              <a:buSzPts val="1400"/>
              <a:buNone/>
              <a:defRPr>
                <a:uFillTx/>
              </a:defRPr>
            </a:lvl8pPr>
            <a:lvl9pPr algn="l" indent="-228600" lvl="8" marL="4114800">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8" name="Google Shape;28;p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145280" y="6377940"/>
            <a:ext cx="390144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ctr" lvl="0">
              <a:lnSpc>
                <a:spcPct val="100000"/>
              </a:lnSpc>
              <a:spcBef>
                <a:spcPts val="0"/>
              </a:spcBef>
              <a:spcAft>
                <a:spcPts val="0"/>
              </a:spcAft>
              <a:buSzPts val="1400"/>
              <a:buNone/>
              <a:defRPr>
                <a:solidFill>
                  <a:srgbClr val="888888"/>
                </a:solidFill>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9" name="Google Shape;29;p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6377940"/>
            <a:ext cx="280416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lvl="0">
              <a:lnSpc>
                <a:spcPct val="100000"/>
              </a:lnSpc>
              <a:spcBef>
                <a:spcPts val="0"/>
              </a:spcBef>
              <a:spcAft>
                <a:spcPts val="0"/>
              </a:spcAft>
              <a:buSzPts val="1400"/>
              <a:buNone/>
              <a:defRPr>
                <a:solidFill>
                  <a:srgbClr val="888888"/>
                </a:solidFill>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0" name="Google Shape;30;p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778240" y="6377940"/>
            <a:ext cx="280416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r" indent="0" lvl="0"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Two Conten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1" name="Shape 3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2" name="Google Shape;32;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200" y="430675"/>
            <a:ext cx="11157599" cy="939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lvl="0">
              <a:lnSpc>
                <a:spcPct val="100000"/>
              </a:lnSpc>
              <a:spcBef>
                <a:spcPts val="0"/>
              </a:spcBef>
              <a:spcAft>
                <a:spcPts val="0"/>
              </a:spcAft>
              <a:buSzPts val="1400"/>
              <a:buNone/>
              <a:defRPr b="1" i="0" sz="6000">
                <a:solidFill>
                  <a:srgbClr val="980000"/>
                </a:solidFill>
                <a:uFillTx/>
                <a:latin typeface="PT Sans Narrow"/>
                <a:ea typeface="PT Sans Narrow"/>
                <a:cs typeface="PT Sans Narrow"/>
                <a:sym typeface="PT Sans Narrow"/>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3" name="Google Shape;33;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1577340"/>
            <a:ext cx="5303520" cy="452628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indent="-228600" lvl="0" marL="457200">
              <a:lnSpc>
                <a:spcPct val="100000"/>
              </a:lnSpc>
              <a:spcBef>
                <a:spcPts val="0"/>
              </a:spcBef>
              <a:spcAft>
                <a:spcPts val="0"/>
              </a:spcAft>
              <a:buSzPts val="1400"/>
              <a:buNone/>
              <a:defRPr>
                <a:uFillTx/>
              </a:defRPr>
            </a:lvl1pPr>
            <a:lvl2pPr algn="l" indent="-228600" lvl="1" marL="914400">
              <a:lnSpc>
                <a:spcPct val="100000"/>
              </a:lnSpc>
              <a:spcBef>
                <a:spcPts val="0"/>
              </a:spcBef>
              <a:spcAft>
                <a:spcPts val="0"/>
              </a:spcAft>
              <a:buSzPts val="1400"/>
              <a:buNone/>
              <a:defRPr>
                <a:uFillTx/>
              </a:defRPr>
            </a:lvl2pPr>
            <a:lvl3pPr algn="l" indent="-228600" lvl="2" marL="1371600">
              <a:lnSpc>
                <a:spcPct val="100000"/>
              </a:lnSpc>
              <a:spcBef>
                <a:spcPts val="0"/>
              </a:spcBef>
              <a:spcAft>
                <a:spcPts val="0"/>
              </a:spcAft>
              <a:buSzPts val="1400"/>
              <a:buNone/>
              <a:defRPr>
                <a:uFillTx/>
              </a:defRPr>
            </a:lvl3pPr>
            <a:lvl4pPr algn="l" indent="-228600" lvl="3" marL="1828800">
              <a:lnSpc>
                <a:spcPct val="100000"/>
              </a:lnSpc>
              <a:spcBef>
                <a:spcPts val="0"/>
              </a:spcBef>
              <a:spcAft>
                <a:spcPts val="0"/>
              </a:spcAft>
              <a:buSzPts val="1400"/>
              <a:buNone/>
              <a:defRPr>
                <a:uFillTx/>
              </a:defRPr>
            </a:lvl4pPr>
            <a:lvl5pPr algn="l" indent="-228600" lvl="4" marL="2286000">
              <a:lnSpc>
                <a:spcPct val="100000"/>
              </a:lnSpc>
              <a:spcBef>
                <a:spcPts val="0"/>
              </a:spcBef>
              <a:spcAft>
                <a:spcPts val="0"/>
              </a:spcAft>
              <a:buSzPts val="1400"/>
              <a:buNone/>
              <a:defRPr>
                <a:uFillTx/>
              </a:defRPr>
            </a:lvl5pPr>
            <a:lvl6pPr algn="l" indent="-228600" lvl="5" marL="2743200">
              <a:lnSpc>
                <a:spcPct val="100000"/>
              </a:lnSpc>
              <a:spcBef>
                <a:spcPts val="0"/>
              </a:spcBef>
              <a:spcAft>
                <a:spcPts val="0"/>
              </a:spcAft>
              <a:buSzPts val="1400"/>
              <a:buNone/>
              <a:defRPr>
                <a:uFillTx/>
              </a:defRPr>
            </a:lvl6pPr>
            <a:lvl7pPr algn="l" indent="-228600" lvl="6" marL="3200400">
              <a:lnSpc>
                <a:spcPct val="100000"/>
              </a:lnSpc>
              <a:spcBef>
                <a:spcPts val="0"/>
              </a:spcBef>
              <a:spcAft>
                <a:spcPts val="0"/>
              </a:spcAft>
              <a:buSzPts val="1400"/>
              <a:buNone/>
              <a:defRPr>
                <a:uFillTx/>
              </a:defRPr>
            </a:lvl7pPr>
            <a:lvl8pPr algn="l" indent="-228600" lvl="7" marL="3657600">
              <a:lnSpc>
                <a:spcPct val="100000"/>
              </a:lnSpc>
              <a:spcBef>
                <a:spcPts val="0"/>
              </a:spcBef>
              <a:spcAft>
                <a:spcPts val="0"/>
              </a:spcAft>
              <a:buSzPts val="1400"/>
              <a:buNone/>
              <a:defRPr>
                <a:uFillTx/>
              </a:defRPr>
            </a:lvl8pPr>
            <a:lvl9pPr algn="l" indent="-228600" lvl="8" marL="4114800">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4" name="Google Shape;34;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78880" y="1577340"/>
            <a:ext cx="5303520" cy="452628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indent="-228600" lvl="0" marL="457200">
              <a:lnSpc>
                <a:spcPct val="100000"/>
              </a:lnSpc>
              <a:spcBef>
                <a:spcPts val="0"/>
              </a:spcBef>
              <a:spcAft>
                <a:spcPts val="0"/>
              </a:spcAft>
              <a:buSzPts val="1400"/>
              <a:buNone/>
              <a:defRPr>
                <a:uFillTx/>
              </a:defRPr>
            </a:lvl1pPr>
            <a:lvl2pPr algn="l" indent="-228600" lvl="1" marL="914400">
              <a:lnSpc>
                <a:spcPct val="100000"/>
              </a:lnSpc>
              <a:spcBef>
                <a:spcPts val="0"/>
              </a:spcBef>
              <a:spcAft>
                <a:spcPts val="0"/>
              </a:spcAft>
              <a:buSzPts val="1400"/>
              <a:buNone/>
              <a:defRPr>
                <a:uFillTx/>
              </a:defRPr>
            </a:lvl2pPr>
            <a:lvl3pPr algn="l" indent="-228600" lvl="2" marL="1371600">
              <a:lnSpc>
                <a:spcPct val="100000"/>
              </a:lnSpc>
              <a:spcBef>
                <a:spcPts val="0"/>
              </a:spcBef>
              <a:spcAft>
                <a:spcPts val="0"/>
              </a:spcAft>
              <a:buSzPts val="1400"/>
              <a:buNone/>
              <a:defRPr>
                <a:uFillTx/>
              </a:defRPr>
            </a:lvl3pPr>
            <a:lvl4pPr algn="l" indent="-228600" lvl="3" marL="1828800">
              <a:lnSpc>
                <a:spcPct val="100000"/>
              </a:lnSpc>
              <a:spcBef>
                <a:spcPts val="0"/>
              </a:spcBef>
              <a:spcAft>
                <a:spcPts val="0"/>
              </a:spcAft>
              <a:buSzPts val="1400"/>
              <a:buNone/>
              <a:defRPr>
                <a:uFillTx/>
              </a:defRPr>
            </a:lvl4pPr>
            <a:lvl5pPr algn="l" indent="-228600" lvl="4" marL="2286000">
              <a:lnSpc>
                <a:spcPct val="100000"/>
              </a:lnSpc>
              <a:spcBef>
                <a:spcPts val="0"/>
              </a:spcBef>
              <a:spcAft>
                <a:spcPts val="0"/>
              </a:spcAft>
              <a:buSzPts val="1400"/>
              <a:buNone/>
              <a:defRPr>
                <a:uFillTx/>
              </a:defRPr>
            </a:lvl5pPr>
            <a:lvl6pPr algn="l" indent="-228600" lvl="5" marL="2743200">
              <a:lnSpc>
                <a:spcPct val="100000"/>
              </a:lnSpc>
              <a:spcBef>
                <a:spcPts val="0"/>
              </a:spcBef>
              <a:spcAft>
                <a:spcPts val="0"/>
              </a:spcAft>
              <a:buSzPts val="1400"/>
              <a:buNone/>
              <a:defRPr>
                <a:uFillTx/>
              </a:defRPr>
            </a:lvl6pPr>
            <a:lvl7pPr algn="l" indent="-228600" lvl="6" marL="3200400">
              <a:lnSpc>
                <a:spcPct val="100000"/>
              </a:lnSpc>
              <a:spcBef>
                <a:spcPts val="0"/>
              </a:spcBef>
              <a:spcAft>
                <a:spcPts val="0"/>
              </a:spcAft>
              <a:buSzPts val="1400"/>
              <a:buNone/>
              <a:defRPr>
                <a:uFillTx/>
              </a:defRPr>
            </a:lvl7pPr>
            <a:lvl8pPr algn="l" indent="-228600" lvl="7" marL="3657600">
              <a:lnSpc>
                <a:spcPct val="100000"/>
              </a:lnSpc>
              <a:spcBef>
                <a:spcPts val="0"/>
              </a:spcBef>
              <a:spcAft>
                <a:spcPts val="0"/>
              </a:spcAft>
              <a:buSzPts val="1400"/>
              <a:buNone/>
              <a:defRPr>
                <a:uFillTx/>
              </a:defRPr>
            </a:lvl8pPr>
            <a:lvl9pPr algn="l" indent="-228600" lvl="8" marL="4114800">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5" name="Google Shape;35;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145280" y="6377940"/>
            <a:ext cx="390144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ctr" lvl="0">
              <a:lnSpc>
                <a:spcPct val="100000"/>
              </a:lnSpc>
              <a:spcBef>
                <a:spcPts val="0"/>
              </a:spcBef>
              <a:spcAft>
                <a:spcPts val="0"/>
              </a:spcAft>
              <a:buSzPts val="1400"/>
              <a:buNone/>
              <a:defRPr>
                <a:solidFill>
                  <a:srgbClr val="888888"/>
                </a:solidFill>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6" name="Google Shape;36;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6377940"/>
            <a:ext cx="280416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lvl="0">
              <a:lnSpc>
                <a:spcPct val="100000"/>
              </a:lnSpc>
              <a:spcBef>
                <a:spcPts val="0"/>
              </a:spcBef>
              <a:spcAft>
                <a:spcPts val="0"/>
              </a:spcAft>
              <a:buSzPts val="1400"/>
              <a:buNone/>
              <a:defRPr>
                <a:solidFill>
                  <a:srgbClr val="888888"/>
                </a:solidFill>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7" name="Google Shape;37;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778240" y="6377940"/>
            <a:ext cx="280416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r" indent="0" lvl="0"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Title Onl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8" name="Shape 3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9" name="Google Shape;39;p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200" y="430675"/>
            <a:ext cx="11157599" cy="939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lvl="0">
              <a:lnSpc>
                <a:spcPct val="100000"/>
              </a:lnSpc>
              <a:spcBef>
                <a:spcPts val="0"/>
              </a:spcBef>
              <a:spcAft>
                <a:spcPts val="0"/>
              </a:spcAft>
              <a:buSzPts val="1400"/>
              <a:buNone/>
              <a:defRPr b="1" i="0" sz="6000">
                <a:solidFill>
                  <a:srgbClr val="980000"/>
                </a:solidFill>
                <a:uFillTx/>
                <a:latin typeface="PT Sans Narrow"/>
                <a:ea typeface="PT Sans Narrow"/>
                <a:cs typeface="PT Sans Narrow"/>
                <a:sym typeface="PT Sans Narrow"/>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0" name="Google Shape;40;p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145280" y="6377940"/>
            <a:ext cx="390144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ctr" lvl="0">
              <a:lnSpc>
                <a:spcPct val="100000"/>
              </a:lnSpc>
              <a:spcBef>
                <a:spcPts val="0"/>
              </a:spcBef>
              <a:spcAft>
                <a:spcPts val="0"/>
              </a:spcAft>
              <a:buSzPts val="1400"/>
              <a:buNone/>
              <a:defRPr>
                <a:solidFill>
                  <a:srgbClr val="888888"/>
                </a:solidFill>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1" name="Google Shape;41;p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6377940"/>
            <a:ext cx="280416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lvl="0">
              <a:lnSpc>
                <a:spcPct val="100000"/>
              </a:lnSpc>
              <a:spcBef>
                <a:spcPts val="0"/>
              </a:spcBef>
              <a:spcAft>
                <a:spcPts val="0"/>
              </a:spcAft>
              <a:buSzPts val="1400"/>
              <a:buNone/>
              <a:defRPr>
                <a:solidFill>
                  <a:srgbClr val="888888"/>
                </a:solidFill>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2" name="Google Shape;42;p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778240" y="6377940"/>
            <a:ext cx="280416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r" indent="0" lvl="0"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Blank">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3" name="Shape 4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4" name="Google Shape;44;p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145280" y="6377940"/>
            <a:ext cx="390144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ctr" lvl="0">
              <a:lnSpc>
                <a:spcPct val="100000"/>
              </a:lnSpc>
              <a:spcBef>
                <a:spcPts val="0"/>
              </a:spcBef>
              <a:spcAft>
                <a:spcPts val="0"/>
              </a:spcAft>
              <a:buSzPts val="1400"/>
              <a:buNone/>
              <a:defRPr>
                <a:solidFill>
                  <a:srgbClr val="888888"/>
                </a:solidFill>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5" name="Google Shape;45;p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6377940"/>
            <a:ext cx="280416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lvl="0">
              <a:lnSpc>
                <a:spcPct val="100000"/>
              </a:lnSpc>
              <a:spcBef>
                <a:spcPts val="0"/>
              </a:spcBef>
              <a:spcAft>
                <a:spcPts val="0"/>
              </a:spcAft>
              <a:buSzPts val="1400"/>
              <a:buNone/>
              <a:defRPr>
                <a:solidFill>
                  <a:srgbClr val="888888"/>
                </a:solidFill>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6" name="Google Shape;46;p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778240" y="6377940"/>
            <a:ext cx="280416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r" indent="0" lvl="0"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Masters/_rels/slideMaster1.xml.rels><?xml version="1.0" standalone="yes" ?><Relationships xmlns="http://schemas.openxmlformats.org/package/2006/relationships"><Relationship Id="rId1" Target="../slideLayouts/slideLayout1.xml" Type="http://schemas.openxmlformats.org/officeDocument/2006/relationships/slideLayout"></Relationship><Relationship Id="rId2" Target="../slideLayouts/slideLayout2.xml" Type="http://schemas.openxmlformats.org/officeDocument/2006/relationships/slideLayout"></Relationship><Relationship Id="rId3" Target="../slideLayouts/slideLayout3.xml" Type="http://schemas.openxmlformats.org/officeDocument/2006/relationships/slideLayout"></Relationship><Relationship Id="rId4" Target="../slideLayouts/slideLayout4.xml" Type="http://schemas.openxmlformats.org/officeDocument/2006/relationships/slideLayout"></Relationship><Relationship Id="rId5" Target="../slideLayouts/slideLayout5.xml" Type="http://schemas.openxmlformats.org/officeDocument/2006/relationships/slideLayout"></Relationship><Relationship Id="rId6" Target="../theme/theme1.xml" Type="http://schemas.openxmlformats.org/officeDocument/2006/relationships/theme"></Relationship></Relationships>
</file>

<file path=ppt/slideMasters/slideMaster1.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p:bg>
      <p:bgPr>
        <a:solidFill>
          <a:schemeClr val="lt1"/>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hape 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Google Shape;6;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12192000" cy="130810"/>
          </a:xfrm>
          <a:custGeom>
            <a:ahLst/>
            <a:cxnLst/>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p>
            <a:pPr algn="l" indent="0" lvl="0" marL="0" marR="0" rtl="0">
              <a:lnSpc>
                <a:spcPct val="100000"/>
              </a:lnSpc>
              <a:spcBef>
                <a:spcPts val="0"/>
              </a:spcBef>
              <a:spcAft>
                <a:spcPts val="0"/>
              </a:spcAft>
              <a:buClr>
                <a:srgbClr val="000000"/>
              </a:buClr>
              <a:buSzPts val="1800"/>
              <a:buFont typeface="Arial"/>
              <a:buNone/>
            </a:pPr>
            <a:r>
              <a:rPr>
                <a:uFillTx/>
              </a:rPr>
              <a:t/>
            </a:r>
            <a:endParaRPr b="0" cap="none" i="0" strike="noStrike" sz="1800" u="none">
              <a:solidFill>
                <a:schemeClr val="dk1"/>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Google Shape;7;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9" y="6727600"/>
            <a:ext cx="12192000" cy="130810"/>
          </a:xfrm>
          <a:custGeom>
            <a:ahLst/>
            <a:cxnLst/>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p>
            <a:pPr algn="l" indent="0" lvl="0" marL="0" marR="0" rtl="0">
              <a:lnSpc>
                <a:spcPct val="100000"/>
              </a:lnSpc>
              <a:spcBef>
                <a:spcPts val="0"/>
              </a:spcBef>
              <a:spcAft>
                <a:spcPts val="0"/>
              </a:spcAft>
              <a:buClr>
                <a:srgbClr val="000000"/>
              </a:buClr>
              <a:buSzPts val="1800"/>
              <a:buFont typeface="Arial"/>
              <a:buNone/>
            </a:pPr>
            <a:r>
              <a:rPr>
                <a:uFillTx/>
              </a:rPr>
              <a:t/>
            </a:r>
            <a:endParaRPr b="0" cap="none" i="0" strike="noStrike" sz="1800" u="none">
              <a:solidFill>
                <a:schemeClr val="dk1"/>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Google Shape;8;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200" y="430675"/>
            <a:ext cx="11157599" cy="939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lvl="0" marR="0" rtl="0">
              <a:lnSpc>
                <a:spcPct val="100000"/>
              </a:lnSpc>
              <a:spcBef>
                <a:spcPts val="0"/>
              </a:spcBef>
              <a:spcAft>
                <a:spcPts val="0"/>
              </a:spcAft>
              <a:buClr>
                <a:srgbClr val="000000"/>
              </a:buClr>
              <a:buSzPts val="1400"/>
              <a:buFont typeface="Arial"/>
              <a:buNone/>
              <a:defRPr b="1" cap="none" i="0" strike="noStrike" sz="6000" u="none">
                <a:solidFill>
                  <a:srgbClr val="980000"/>
                </a:solidFill>
                <a:uFillTx/>
                <a:latin typeface="PT Sans Narrow"/>
                <a:ea typeface="PT Sans Narrow"/>
                <a:cs typeface="PT Sans Narrow"/>
                <a:sym typeface="PT Sans Narrow"/>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Google Shape;9;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2725" y="1701308"/>
            <a:ext cx="11566549" cy="4150995"/>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indent="-228600" lvl="0" marL="457200"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1pPr>
            <a:lvl2pPr algn="l" indent="-228600" lvl="1" marL="914400"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Calibri"/>
                <a:ea typeface="Calibri"/>
                <a:cs typeface="Calibri"/>
                <a:sym typeface="Calibri"/>
              </a:defRPr>
            </a:lvl2pPr>
            <a:lvl3pPr algn="l" indent="-228600" lvl="2" marL="1371600"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Calibri"/>
                <a:ea typeface="Calibri"/>
                <a:cs typeface="Calibri"/>
                <a:sym typeface="Calibri"/>
              </a:defRPr>
            </a:lvl3pPr>
            <a:lvl4pPr algn="l" indent="-228600" lvl="3" marL="1828800"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Calibri"/>
                <a:ea typeface="Calibri"/>
                <a:cs typeface="Calibri"/>
                <a:sym typeface="Calibri"/>
              </a:defRPr>
            </a:lvl4pPr>
            <a:lvl5pPr algn="l" indent="-228600" lvl="4" marL="2286000"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Calibri"/>
                <a:ea typeface="Calibri"/>
                <a:cs typeface="Calibri"/>
                <a:sym typeface="Calibri"/>
              </a:defRPr>
            </a:lvl5pPr>
            <a:lvl6pPr algn="l" indent="-228600" lvl="5" marL="2743200"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Calibri"/>
                <a:ea typeface="Calibri"/>
                <a:cs typeface="Calibri"/>
                <a:sym typeface="Calibri"/>
              </a:defRPr>
            </a:lvl6pPr>
            <a:lvl7pPr algn="l" indent="-228600" lvl="6" marL="3200400"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Calibri"/>
                <a:ea typeface="Calibri"/>
                <a:cs typeface="Calibri"/>
                <a:sym typeface="Calibri"/>
              </a:defRPr>
            </a:lvl7pPr>
            <a:lvl8pPr algn="l" indent="-228600" lvl="7" marL="3657600"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Calibri"/>
                <a:ea typeface="Calibri"/>
                <a:cs typeface="Calibri"/>
                <a:sym typeface="Calibri"/>
              </a:defRPr>
            </a:lvl8pPr>
            <a:lvl9pPr algn="l" indent="-228600" lvl="8" marL="4114800"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 name="Google Shape;10;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145280" y="6377940"/>
            <a:ext cx="390144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ctr" lvl="0" marR="0" rtl="0">
              <a:lnSpc>
                <a:spcPct val="100000"/>
              </a:lnSpc>
              <a:spcBef>
                <a:spcPts val="0"/>
              </a:spcBef>
              <a:spcAft>
                <a:spcPts val="0"/>
              </a:spcAft>
              <a:buClr>
                <a:srgbClr val="000000"/>
              </a:buClr>
              <a:buSzPts val="1400"/>
              <a:buFont typeface="Arial"/>
              <a:buNone/>
              <a:defRPr b="0" cap="none" i="0" strike="noStrike" sz="1800" u="none">
                <a:solidFill>
                  <a:srgbClr val="888888"/>
                </a:solidFill>
                <a:uFillTx/>
                <a:latin typeface="Calibri"/>
                <a:ea typeface="Calibri"/>
                <a:cs typeface="Calibri"/>
                <a:sym typeface="Calibri"/>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 name="Google Shape;11;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6377940"/>
            <a:ext cx="280416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l" lvl="0" marR="0" rtl="0">
              <a:lnSpc>
                <a:spcPct val="100000"/>
              </a:lnSpc>
              <a:spcBef>
                <a:spcPts val="0"/>
              </a:spcBef>
              <a:spcAft>
                <a:spcPts val="0"/>
              </a:spcAft>
              <a:buClr>
                <a:srgbClr val="000000"/>
              </a:buClr>
              <a:buSzPts val="1400"/>
              <a:buFont typeface="Arial"/>
              <a:buNone/>
              <a:defRPr b="0" cap="none" i="0" strike="noStrike" sz="1800" u="none">
                <a:solidFill>
                  <a:srgbClr val="888888"/>
                </a:solidFill>
                <a:uFillTx/>
                <a:latin typeface="Calibri"/>
                <a:ea typeface="Calibri"/>
                <a:cs typeface="Calibri"/>
                <a:sym typeface="Calibri"/>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chemeClr val="dk1"/>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 name="Google Shape;12;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778240" y="6377940"/>
            <a:ext cx="2804160" cy="342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lvl1pPr algn="r" indent="0" lvl="0" marL="0" marR="0" rtl="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1pPr>
            <a:lvl2pPr algn="r" indent="0" lvl="1" marL="0" marR="0" rtl="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2pPr>
            <a:lvl3pPr algn="r" indent="0" lvl="2" marL="0" marR="0" rtl="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3pPr>
            <a:lvl4pPr algn="r" indent="0" lvl="3" marL="0" marR="0" rtl="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4pPr>
            <a:lvl5pPr algn="r" indent="0" lvl="4" marL="0" marR="0" rtl="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5pPr>
            <a:lvl6pPr algn="r" indent="0" lvl="5" marL="0" marR="0" rtl="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6pPr>
            <a:lvl7pPr algn="r" indent="0" lvl="6" marL="0" marR="0" rtl="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7pPr>
            <a:lvl8pPr algn="r" indent="0" lvl="7" marL="0" marR="0" rtl="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8pPr>
            <a:lvl9pPr algn="r" indent="0" lvl="8" marL="0" marR="0" rtl="0">
              <a:lnSpc>
                <a:spcPct val="100000"/>
              </a:lnSpc>
              <a:spcBef>
                <a:spcPts val="0"/>
              </a:spcBef>
              <a:spcAft>
                <a:spcPts val="0"/>
              </a:spcAft>
              <a:buClr>
                <a:srgbClr val="000000"/>
              </a:buClr>
              <a:buSzPts val="1800"/>
              <a:buFont typeface="Arial"/>
              <a:buNone/>
              <a:defRPr b="0" cap="none" i="0" strike="noStrike" sz="18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uFillTx/>
              </a:rPr>
              <a:t>‹#›</a:t>
            </a:fld>
            <a:endParaRPr>
              <a:uFillTx/>
            </a:endParaRPr>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dk2" folHlink="folHlink" hlink="hlink" tx1="dk1" tx2="lt2"/>
  <p:sldLayoutIdLst>
    <p:sldLayoutId r:id="rId1" id="2147483661"/>
    <p:sldLayoutId r:id="rId2" id="2147483662"/>
    <p:sldLayoutId r:id="rId3" id="2147483663"/>
    <p:sldLayoutId r:id="rId4" id="2147483664"/>
    <p:sldLayoutId r:id="rId5" id="2147483665"/>
  </p:sldLayoutIdLst>
  <p:hf dt="0" ftr="0" hdr="0" sldNum="0"/>
  <p:txStyles>
    <p:title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titleStyle>
    <p:body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bodyStyle>
    <p:other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otherStyle>
  </p:txStyles>
</p:sldMaster>
</file>

<file path=ppt/slides/_rels/slide1.xml.rels><?xml version="1.0" standalone="yes" ?><Relationships xmlns="http://schemas.openxmlformats.org/package/2006/relationships"><Relationship Id="rId1" Target="../slideLayouts/slideLayout1.xml" Type="http://schemas.openxmlformats.org/officeDocument/2006/relationships/slideLayout"></Relationship><Relationship Id="rId2" Target="../notesSlides/notesSlide1.xml" Type="http://schemas.openxmlformats.org/officeDocument/2006/relationships/notesSlide"></Relationship><Relationship Id="rId3" Target="../media/image1.png" Type="http://schemas.openxmlformats.org/officeDocument/2006/relationships/image"></Relationship></Relationships>
</file>

<file path=ppt/slides/_rels/slide10.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10.xml" Type="http://schemas.openxmlformats.org/officeDocument/2006/relationships/notesSlide"></Relationship></Relationships>
</file>

<file path=ppt/slides/_rels/slide11.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11.xml" Type="http://schemas.openxmlformats.org/officeDocument/2006/relationships/notesSlide"></Relationship></Relationships>
</file>

<file path=ppt/slides/_rels/slide12.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12.xml" Type="http://schemas.openxmlformats.org/officeDocument/2006/relationships/notesSlide"></Relationship></Relationships>
</file>

<file path=ppt/slides/_rels/slide2.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2.xml" Type="http://schemas.openxmlformats.org/officeDocument/2006/relationships/notesSlide"></Relationship></Relationships>
</file>

<file path=ppt/slides/_rels/slide3.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3.xml" Type="http://schemas.openxmlformats.org/officeDocument/2006/relationships/notesSlide"></Relationship></Relationships>
</file>

<file path=ppt/slides/_rels/slide4.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4.xml" Type="http://schemas.openxmlformats.org/officeDocument/2006/relationships/notesSlide"></Relationship></Relationships>
</file>

<file path=ppt/slides/_rels/slide5.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5.xml" Type="http://schemas.openxmlformats.org/officeDocument/2006/relationships/notesSlide"></Relationship></Relationships>
</file>

<file path=ppt/slides/_rels/slide6.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6.xml" Type="http://schemas.openxmlformats.org/officeDocument/2006/relationships/notesSlide"></Relationship></Relationships>
</file>

<file path=ppt/slides/_rels/slide7.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7.xml" Type="http://schemas.openxmlformats.org/officeDocument/2006/relationships/notesSlide"></Relationship><Relationship Id="rId3" Target="http://www.gmail.com" TargetMode="External" Type="http://schemas.openxmlformats.org/officeDocument/2006/relationships/hyperlink"></Relationship><Relationship Id="rId4" Target="http://aims.schoology.com" TargetMode="External" Type="http://schemas.openxmlformats.org/officeDocument/2006/relationships/hyperlink"></Relationship><Relationship Id="rId5" Target="http://aimschools.illuminatehc.com/" TargetMode="External" Type="http://schemas.openxmlformats.org/officeDocument/2006/relationships/hyperlink"></Relationship><Relationship Id="rId6" Target="https://americanindian.powerschool.com/public/" TargetMode="External" Type="http://schemas.openxmlformats.org/officeDocument/2006/relationships/hyperlink"></Relationship><Relationship Id="rId7" Target="https://www.aleks.com/" TargetMode="External" Type="http://schemas.openxmlformats.org/officeDocument/2006/relationships/hyperlink"></Relationship><Relationship Id="rId8" Target="https://my.mheducation.com/login" TargetMode="External" Type="http://schemas.openxmlformats.org/officeDocument/2006/relationships/hyperlink"></Relationship><Relationship Id="rId9" Target="https://digital.standardsplus.org/student-login" TargetMode="External" Type="http://schemas.openxmlformats.org/officeDocument/2006/relationships/hyperlink"></Relationship><Relationship Id="rId10" Target="https://h100006768.education.scholastic.com/" TargetMode="External" Type="http://schemas.openxmlformats.org/officeDocument/2006/relationships/hyperlink"></Relationship><Relationship Id="rId11" Target="https://www.quill.org" TargetMode="External" Type="http://schemas.openxmlformats.org/officeDocument/2006/relationships/hyperlink"></Relationship><Relationship Id="rId12" Target="https://aimsk12.rosettastoneclassroom.com" TargetMode="External" Type="http://schemas.openxmlformats.org/officeDocument/2006/relationships/hyperlink"></Relationship></Relationships>
</file>

<file path=ppt/slides/_rels/slide8.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8.xml" Type="http://schemas.openxmlformats.org/officeDocument/2006/relationships/notesSlide"></Relationship></Relationships>
</file>

<file path=ppt/slides/_rels/slide9.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9.xml" Type="http://schemas.openxmlformats.org/officeDocument/2006/relationships/notesSlide"></Relationship><Relationship Id="rId3" Target="mailto:Middleschool@aimsk12.org" TargetMode="External" Type="http://schemas.openxmlformats.org/officeDocument/2006/relationships/hyperlink"></Relationship></Relationships>
</file>

<file path=ppt/slides/slide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0" name="Shape 5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1" name="Google Shape;51;p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54850" y="711625"/>
            <a:ext cx="10282200" cy="1920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12700" wrap="square">
            <a:noAutofit/>
          </a:bodyPr>
          <a:lstStyle/>
          <a:p>
            <a:pPr algn="ctr" indent="0" lvl="0" marL="13970" rtl="0">
              <a:lnSpc>
                <a:spcPct val="100000"/>
              </a:lnSpc>
              <a:spcBef>
                <a:spcPts val="0"/>
              </a:spcBef>
              <a:spcAft>
                <a:spcPts val="0"/>
              </a:spcAft>
              <a:buSzPts val="1400"/>
              <a:buNone/>
            </a:pPr>
            <a:r>
              <a:rPr b="1" lang="en-US">
                <a:uFillTx/>
              </a:rPr>
              <a:t>AIMS 6-8 Board Report</a:t>
            </a:r>
            <a:br>
              <a:rPr b="1" lang="en-US">
                <a:uFillTx/>
              </a:rPr>
            </a:br>
            <a:r>
              <a:rPr b="1" lang="en-US" sz="2800">
                <a:uFillTx/>
              </a:rPr>
              <a:t>Reporting Period October 2020</a:t>
            </a:r>
            <a:endParaRPr b="1" sz="2800">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2" name="Google Shape;52;p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872838" y="3368250"/>
            <a:ext cx="7239000" cy="1064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29825" wrap="square">
            <a:noAutofit/>
          </a:bodyPr>
          <a:lstStyle/>
          <a:p>
            <a:pPr algn="ctr" indent="909319" lvl="0" marL="12700" marR="5080" rtl="0">
              <a:lnSpc>
                <a:spcPct val="119656"/>
              </a:lnSpc>
              <a:spcBef>
                <a:spcPts val="0"/>
              </a:spcBef>
              <a:spcAft>
                <a:spcPts val="0"/>
              </a:spcAft>
              <a:buClr>
                <a:srgbClr val="000000"/>
              </a:buClr>
              <a:buSzPts val="1400"/>
              <a:buFont typeface="Arial"/>
              <a:buNone/>
            </a:pPr>
            <a:r>
              <a:rPr>
                <a:uFillTx/>
              </a:rPr>
              <a:t/>
            </a:r>
            <a:endParaRPr b="0" cap="none" i="0" strike="noStrike" sz="1400" u="none">
              <a:solidFill>
                <a:srgbClr val="000000"/>
              </a:solidFill>
              <a:uFillTx/>
              <a:latin typeface="Arial"/>
              <a:ea typeface="Arial"/>
              <a:cs typeface="Arial"/>
              <a:sym typeface="Arial"/>
            </a:endParaRPr>
          </a:p>
          <a:p>
            <a:pPr algn="ctr" indent="909319" lvl="0" marL="12700" marR="5080" rtl="0">
              <a:lnSpc>
                <a:spcPct val="119656"/>
              </a:lnSpc>
              <a:spcBef>
                <a:spcPts val="0"/>
              </a:spcBef>
              <a:spcAft>
                <a:spcPts val="0"/>
              </a:spcAft>
              <a:buClr>
                <a:srgbClr val="000000"/>
              </a:buClr>
              <a:buSzPts val="1400"/>
              <a:buFont typeface="Arial"/>
              <a:buNone/>
            </a:pPr>
            <a:r>
              <a:rPr b="0" cap="none" i="0" lang="en-US" strike="noStrike" sz="1400" u="none">
                <a:solidFill>
                  <a:srgbClr val="685D46"/>
                </a:solidFill>
                <a:uFillTx/>
                <a:latin typeface="Arial"/>
                <a:ea typeface="Arial"/>
                <a:cs typeface="Arial"/>
                <a:sym typeface="Arial"/>
              </a:rPr>
              <a:t>Head of School Peter Holmquist, AIMS College Prep Middle School</a:t>
            </a:r>
            <a:endParaRPr b="0" cap="none" i="0" strike="noStrike" sz="1400" u="none">
              <a:solidFill>
                <a:srgbClr val="685D46"/>
              </a:solidFill>
              <a:uFillTx/>
              <a:latin typeface="Arial"/>
              <a:ea typeface="Arial"/>
              <a:cs typeface="Arial"/>
              <a:sym typeface="Arial"/>
            </a:endParaRPr>
          </a:p>
          <a:p>
            <a:pPr algn="ctr" indent="909319" lvl="0" marL="12700" marR="5080" rtl="0">
              <a:lnSpc>
                <a:spcPct val="119656"/>
              </a:lnSpc>
              <a:spcBef>
                <a:spcPts val="0"/>
              </a:spcBef>
              <a:spcAft>
                <a:spcPts val="0"/>
              </a:spcAft>
              <a:buClr>
                <a:srgbClr val="000000"/>
              </a:buClr>
              <a:buSzPts val="1400"/>
              <a:buFont typeface="Arial"/>
              <a:buNone/>
            </a:pPr>
            <a:r>
              <a:rPr>
                <a:uFillTx/>
              </a:rPr>
              <a:t/>
            </a:r>
            <a:endParaRPr b="0" cap="none" i="0" strike="noStrike" sz="1400" u="none">
              <a:solidFill>
                <a:schemeClr val="dk1"/>
              </a:solidFill>
              <a:uFillTx/>
              <a:latin typeface="Arial"/>
              <a:ea typeface="Arial"/>
              <a:cs typeface="Arial"/>
              <a:sym typeface="Arial"/>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3" name="Google Shape;53;p1"/>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448900" y="4879000"/>
            <a:ext cx="1294100" cy="974450"/>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0.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6" name="Shape 10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7" name="Google Shape;107;p1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199" y="670574"/>
            <a:ext cx="11674801" cy="1689567"/>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12700" wrap="square">
            <a:noAutofit/>
          </a:bodyPr>
          <a:lstStyle/>
          <a:p>
            <a:pPr algn="l" indent="0" lvl="0" marL="0" rtl="0">
              <a:lnSpc>
                <a:spcPct val="100000"/>
              </a:lnSpc>
              <a:spcBef>
                <a:spcPts val="0"/>
              </a:spcBef>
              <a:spcAft>
                <a:spcPts val="0"/>
              </a:spcAft>
              <a:buSzPts val="1400"/>
              <a:buNone/>
            </a:pPr>
            <a:r>
              <a:rPr lang="en-US" sz="3600">
                <a:uFillTx/>
              </a:rPr>
              <a:t>Middle School Strategy for Addressing Concerns From Parents and Students</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8" name="Google Shape;108;p1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200" y="2056950"/>
            <a:ext cx="11041200" cy="45834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52700" wrap="square">
            <a:noAutofit/>
          </a:bodyPr>
          <a:lstStyle/>
          <a:p>
            <a:pPr algn="l" indent="-374650" lvl="0" marL="457200" rtl="0">
              <a:spcBef>
                <a:spcPts val="0"/>
              </a:spcBef>
              <a:spcAft>
                <a:spcPts val="0"/>
              </a:spcAft>
              <a:buClr>
                <a:srgbClr val="434343"/>
              </a:buClr>
              <a:buSzPts val="2300"/>
              <a:buFont typeface="Helvetica"/>
              <a:buAutoNum type="arabicPeriod"/>
            </a:pPr>
            <a:r>
              <a:rPr b="1" lang="en-US" sz="2300">
                <a:solidFill>
                  <a:srgbClr val="434343"/>
                </a:solidFill>
                <a:uFillTx/>
                <a:latin typeface="Helvetica"/>
                <a:ea typeface="Helvetica"/>
                <a:cs typeface="Helvetica"/>
                <a:sym typeface="Helvetica"/>
              </a:rPr>
              <a:t>At any of these stages, if there is a resolution the process stops.</a:t>
            </a:r>
            <a:endParaRPr b="1" sz="2300">
              <a:solidFill>
                <a:srgbClr val="434343"/>
              </a:solidFill>
              <a:uFillTx/>
              <a:latin typeface="Helvetica"/>
              <a:ea typeface="Helvetica"/>
              <a:cs typeface="Helvetica"/>
              <a:sym typeface="Helvetica"/>
            </a:endParaRPr>
          </a:p>
          <a:p>
            <a:pPr algn="l" indent="-374650" lvl="0" marL="457200" rtl="0">
              <a:spcBef>
                <a:spcPts val="1000"/>
              </a:spcBef>
              <a:spcAft>
                <a:spcPts val="0"/>
              </a:spcAft>
              <a:buClr>
                <a:srgbClr val="434343"/>
              </a:buClr>
              <a:buSzPts val="2300"/>
              <a:buFont typeface="Helvetica"/>
              <a:buAutoNum type="arabicPeriod"/>
            </a:pPr>
            <a:r>
              <a:rPr b="1" lang="en-US" sz="2300">
                <a:solidFill>
                  <a:srgbClr val="434343"/>
                </a:solidFill>
                <a:uFillTx/>
                <a:latin typeface="Helvetica"/>
                <a:ea typeface="Helvetica"/>
                <a:cs typeface="Helvetica"/>
                <a:sym typeface="Helvetica"/>
              </a:rPr>
              <a:t>Parent addresses concern, usually through email, although sometimes in person at front desk</a:t>
            </a:r>
            <a:endParaRPr b="1" sz="2300">
              <a:solidFill>
                <a:srgbClr val="434343"/>
              </a:solidFill>
              <a:uFillTx/>
              <a:latin typeface="Helvetica"/>
              <a:ea typeface="Helvetica"/>
              <a:cs typeface="Helvetica"/>
              <a:sym typeface="Helvetica"/>
            </a:endParaRPr>
          </a:p>
          <a:p>
            <a:pPr algn="l" indent="-374650" lvl="0" marL="457200" rtl="0">
              <a:spcBef>
                <a:spcPts val="1000"/>
              </a:spcBef>
              <a:spcAft>
                <a:spcPts val="0"/>
              </a:spcAft>
              <a:buClr>
                <a:srgbClr val="434343"/>
              </a:buClr>
              <a:buSzPts val="2300"/>
              <a:buFont typeface="Helvetica"/>
              <a:buAutoNum type="arabicPeriod"/>
            </a:pPr>
            <a:r>
              <a:rPr b="1" lang="en-US" sz="2300">
                <a:solidFill>
                  <a:srgbClr val="434343"/>
                </a:solidFill>
                <a:uFillTx/>
                <a:latin typeface="Helvetica"/>
                <a:ea typeface="Helvetica"/>
                <a:cs typeface="Helvetica"/>
                <a:sym typeface="Helvetica"/>
              </a:rPr>
              <a:t>Staff (usually clerical or faculty) respond as best they can in the moment</a:t>
            </a:r>
            <a:endParaRPr b="1" sz="2300">
              <a:solidFill>
                <a:srgbClr val="434343"/>
              </a:solidFill>
              <a:uFillTx/>
              <a:latin typeface="Helvetica"/>
              <a:ea typeface="Helvetica"/>
              <a:cs typeface="Helvetica"/>
              <a:sym typeface="Helvetica"/>
            </a:endParaRPr>
          </a:p>
          <a:p>
            <a:pPr algn="l" indent="-374650" lvl="0" marL="457200" rtl="0">
              <a:spcBef>
                <a:spcPts val="1000"/>
              </a:spcBef>
              <a:spcAft>
                <a:spcPts val="0"/>
              </a:spcAft>
              <a:buClr>
                <a:srgbClr val="434343"/>
              </a:buClr>
              <a:buSzPts val="2300"/>
              <a:buFont typeface="Helvetica"/>
              <a:buAutoNum type="arabicPeriod"/>
            </a:pPr>
            <a:r>
              <a:rPr b="1" lang="en-US" sz="2300">
                <a:solidFill>
                  <a:srgbClr val="434343"/>
                </a:solidFill>
                <a:uFillTx/>
                <a:latin typeface="Helvetica"/>
                <a:ea typeface="Helvetica"/>
                <a:cs typeface="Helvetica"/>
                <a:sym typeface="Helvetica"/>
              </a:rPr>
              <a:t>If there is no resolution in first contact, then the student’s teachers are invited to weigh in with their information, or intervene for their student.</a:t>
            </a:r>
            <a:endParaRPr b="1" sz="2300">
              <a:solidFill>
                <a:srgbClr val="434343"/>
              </a:solidFill>
              <a:uFillTx/>
              <a:latin typeface="Helvetica"/>
              <a:ea typeface="Helvetica"/>
              <a:cs typeface="Helvetica"/>
              <a:sym typeface="Helvetica"/>
            </a:endParaRPr>
          </a:p>
          <a:p>
            <a:pPr algn="l" indent="-374650" lvl="0" marL="457200" rtl="0">
              <a:spcBef>
                <a:spcPts val="1000"/>
              </a:spcBef>
              <a:spcAft>
                <a:spcPts val="0"/>
              </a:spcAft>
              <a:buClr>
                <a:srgbClr val="434343"/>
              </a:buClr>
              <a:buSzPts val="2300"/>
              <a:buFont typeface="Helvetica"/>
              <a:buAutoNum type="arabicPeriod"/>
            </a:pPr>
            <a:r>
              <a:rPr b="1" lang="en-US" sz="2300">
                <a:solidFill>
                  <a:srgbClr val="434343"/>
                </a:solidFill>
                <a:uFillTx/>
                <a:latin typeface="Helvetica"/>
                <a:ea typeface="Helvetica"/>
                <a:cs typeface="Helvetica"/>
                <a:sym typeface="Helvetica"/>
              </a:rPr>
              <a:t>If there is still no resolution, a MS administrator or other staff (ELD, SpEd) may become involved. If this is the first contact, step 4 will be enacted.</a:t>
            </a:r>
            <a:endParaRPr b="1" sz="2300">
              <a:solidFill>
                <a:srgbClr val="434343"/>
              </a:solidFill>
              <a:uFillTx/>
              <a:latin typeface="Helvetica"/>
              <a:ea typeface="Helvetica"/>
              <a:cs typeface="Helvetica"/>
              <a:sym typeface="Helvetica"/>
            </a:endParaRPr>
          </a:p>
          <a:p>
            <a:pPr algn="l" indent="-374650" lvl="0" marL="457200" rtl="0">
              <a:spcBef>
                <a:spcPts val="1000"/>
              </a:spcBef>
              <a:spcAft>
                <a:spcPts val="1000"/>
              </a:spcAft>
              <a:buClr>
                <a:srgbClr val="434343"/>
              </a:buClr>
              <a:buSzPts val="2300"/>
              <a:buFont typeface="Helvetica"/>
              <a:buAutoNum type="arabicPeriod"/>
            </a:pPr>
            <a:r>
              <a:rPr b="1" lang="en-US" sz="2300">
                <a:solidFill>
                  <a:srgbClr val="434343"/>
                </a:solidFill>
                <a:uFillTx/>
                <a:latin typeface="Helvetica"/>
                <a:ea typeface="Helvetica"/>
                <a:cs typeface="Helvetica"/>
                <a:sym typeface="Helvetica"/>
              </a:rPr>
              <a:t>If there is not resolution and no clear policy, there may be a meeting between stakeholders.</a:t>
            </a:r>
            <a:endParaRPr b="1" sz="2300">
              <a:solidFill>
                <a:srgbClr val="434343"/>
              </a:solidFill>
              <a:uFillTx/>
              <a:latin typeface="Helvetica Neue"/>
              <a:ea typeface="Helvetica Neue"/>
              <a:cs typeface="Helvetica Neue"/>
              <a:sym typeface="Helvetica Neue"/>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2" name="Shape 11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3" name="Google Shape;113;p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200" y="670575"/>
            <a:ext cx="11314500" cy="1689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12700" wrap="square">
            <a:noAutofit/>
          </a:bodyPr>
          <a:lstStyle/>
          <a:p>
            <a:pPr algn="l" indent="0" lvl="0" marL="0" rtl="0">
              <a:lnSpc>
                <a:spcPct val="100000"/>
              </a:lnSpc>
              <a:spcBef>
                <a:spcPts val="0"/>
              </a:spcBef>
              <a:spcAft>
                <a:spcPts val="0"/>
              </a:spcAft>
              <a:buSzPts val="1400"/>
              <a:buNone/>
            </a:pPr>
            <a:r>
              <a:rPr lang="en-US" sz="3600">
                <a:uFillTx/>
              </a:rPr>
              <a:t>The Wellness Practices That Middle Students Are Encouraged to Employ To Promote Overall Mental and Physical Healthy Well-Being</a:t>
            </a:r>
            <a:br>
              <a:rPr lang="en-US" sz="3600">
                <a:uFillTx/>
              </a:rPr>
            </a:br>
            <a:endParaRPr sz="3600">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4" name="Google Shape;114;p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200" y="2079175"/>
            <a:ext cx="11041200" cy="4509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52700" wrap="square">
            <a:noAutofit/>
          </a:bodyPr>
          <a:lstStyle/>
          <a:p>
            <a:pPr algn="l" indent="-444500" lvl="0" marL="609600" rtl="0">
              <a:spcBef>
                <a:spcPts val="0"/>
              </a:spcBef>
              <a:spcAft>
                <a:spcPts val="0"/>
              </a:spcAft>
              <a:buClr>
                <a:srgbClr val="434343"/>
              </a:buClr>
              <a:buSzPts val="2200"/>
              <a:buFont typeface="Helvetica"/>
              <a:buChar char="●"/>
            </a:pPr>
            <a:r>
              <a:rPr b="1" lang="en-US" sz="2200">
                <a:solidFill>
                  <a:srgbClr val="434343"/>
                </a:solidFill>
                <a:uFillTx/>
                <a:latin typeface="Helvetica"/>
                <a:ea typeface="Helvetica"/>
                <a:cs typeface="Helvetica"/>
                <a:sym typeface="Helvetica"/>
              </a:rPr>
              <a:t>Teachers ask an emotional check-in question to begin the class.</a:t>
            </a:r>
            <a:endParaRPr b="1" sz="2200">
              <a:solidFill>
                <a:srgbClr val="434343"/>
              </a:solidFill>
              <a:uFillTx/>
              <a:latin typeface="Helvetica"/>
              <a:ea typeface="Helvetica"/>
              <a:cs typeface="Helvetica"/>
              <a:sym typeface="Helvetica"/>
            </a:endParaRPr>
          </a:p>
          <a:p>
            <a:pPr algn="l" indent="-444500" lvl="0" marL="609600" rtl="0">
              <a:spcBef>
                <a:spcPts val="0"/>
              </a:spcBef>
              <a:spcAft>
                <a:spcPts val="0"/>
              </a:spcAft>
              <a:buClr>
                <a:srgbClr val="434343"/>
              </a:buClr>
              <a:buSzPts val="2200"/>
              <a:buFont typeface="Helvetica"/>
              <a:buChar char="●"/>
            </a:pPr>
            <a:r>
              <a:rPr b="1" lang="en-US" sz="2200">
                <a:solidFill>
                  <a:srgbClr val="434343"/>
                </a:solidFill>
                <a:uFillTx/>
                <a:latin typeface="Helvetica"/>
                <a:ea typeface="Helvetica"/>
                <a:cs typeface="Helvetica"/>
                <a:sym typeface="Helvetica"/>
              </a:rPr>
              <a:t>Teachers include “icebreaker” activities to build community, trust, and care in the classroom.</a:t>
            </a:r>
            <a:endParaRPr b="1" sz="2200">
              <a:solidFill>
                <a:srgbClr val="434343"/>
              </a:solidFill>
              <a:uFillTx/>
              <a:latin typeface="Helvetica"/>
              <a:ea typeface="Helvetica"/>
              <a:cs typeface="Helvetica"/>
              <a:sym typeface="Helvetica"/>
            </a:endParaRPr>
          </a:p>
          <a:p>
            <a:pPr algn="l" indent="-444500" lvl="0" marL="609600" rtl="0">
              <a:spcBef>
                <a:spcPts val="0"/>
              </a:spcBef>
              <a:spcAft>
                <a:spcPts val="0"/>
              </a:spcAft>
              <a:buClr>
                <a:srgbClr val="434343"/>
              </a:buClr>
              <a:buSzPts val="2200"/>
              <a:buFont typeface="Helvetica"/>
              <a:buChar char="●"/>
            </a:pPr>
            <a:r>
              <a:rPr b="1" lang="en-US" sz="2200">
                <a:solidFill>
                  <a:srgbClr val="434343"/>
                </a:solidFill>
                <a:uFillTx/>
                <a:latin typeface="Helvetica"/>
                <a:ea typeface="Helvetica"/>
                <a:cs typeface="Helvetica"/>
                <a:sym typeface="Helvetica"/>
              </a:rPr>
              <a:t>Administrators begin their meetings with faculty with a brief emotional check-in.</a:t>
            </a:r>
            <a:endParaRPr b="1" sz="2200">
              <a:solidFill>
                <a:srgbClr val="434343"/>
              </a:solidFill>
              <a:uFillTx/>
              <a:latin typeface="Helvetica"/>
              <a:ea typeface="Helvetica"/>
              <a:cs typeface="Helvetica"/>
              <a:sym typeface="Helvetica"/>
            </a:endParaRPr>
          </a:p>
          <a:p>
            <a:pPr algn="l" indent="-444500" lvl="0" marL="609600" rtl="0">
              <a:spcBef>
                <a:spcPts val="0"/>
              </a:spcBef>
              <a:spcAft>
                <a:spcPts val="0"/>
              </a:spcAft>
              <a:buClr>
                <a:srgbClr val="434343"/>
              </a:buClr>
              <a:buSzPts val="2200"/>
              <a:buFont typeface="Helvetica"/>
              <a:buChar char="●"/>
            </a:pPr>
            <a:r>
              <a:rPr b="1" lang="en-US" sz="2200">
                <a:solidFill>
                  <a:srgbClr val="434343"/>
                </a:solidFill>
                <a:uFillTx/>
                <a:latin typeface="Helvetica"/>
                <a:ea typeface="Helvetica"/>
                <a:cs typeface="Helvetica"/>
                <a:sym typeface="Helvetica"/>
              </a:rPr>
              <a:t>Phone calls, zoom meetings, among staff interactions, often include this emotional check-in.</a:t>
            </a:r>
            <a:endParaRPr b="1" sz="2200">
              <a:solidFill>
                <a:srgbClr val="434343"/>
              </a:solidFill>
              <a:uFillTx/>
              <a:latin typeface="Helvetica"/>
              <a:ea typeface="Helvetica"/>
              <a:cs typeface="Helvetica"/>
              <a:sym typeface="Helvetica"/>
            </a:endParaRPr>
          </a:p>
          <a:p>
            <a:pPr algn="l" indent="-444500" lvl="0" marL="609600" rtl="0">
              <a:spcBef>
                <a:spcPts val="0"/>
              </a:spcBef>
              <a:spcAft>
                <a:spcPts val="0"/>
              </a:spcAft>
              <a:buClr>
                <a:srgbClr val="434343"/>
              </a:buClr>
              <a:buSzPts val="2200"/>
              <a:buFont typeface="Helvetica"/>
              <a:buChar char="●"/>
            </a:pPr>
            <a:r>
              <a:rPr b="1" lang="en-US" sz="2200">
                <a:solidFill>
                  <a:srgbClr val="434343"/>
                </a:solidFill>
                <a:uFillTx/>
                <a:latin typeface="Helvetica"/>
                <a:ea typeface="Helvetica"/>
                <a:cs typeface="Helvetica"/>
                <a:sym typeface="Helvetica"/>
              </a:rPr>
              <a:t>SEL Counseling for individuals and groups</a:t>
            </a:r>
            <a:endParaRPr b="1" sz="2200">
              <a:solidFill>
                <a:srgbClr val="434343"/>
              </a:solidFill>
              <a:uFillTx/>
              <a:latin typeface="Helvetica"/>
              <a:ea typeface="Helvetica"/>
              <a:cs typeface="Helvetica"/>
              <a:sym typeface="Helvetica"/>
            </a:endParaRPr>
          </a:p>
          <a:p>
            <a:pPr algn="l" indent="-444500" lvl="0" marL="609600" rtl="0">
              <a:spcBef>
                <a:spcPts val="0"/>
              </a:spcBef>
              <a:spcAft>
                <a:spcPts val="0"/>
              </a:spcAft>
              <a:buClr>
                <a:srgbClr val="434343"/>
              </a:buClr>
              <a:buSzPts val="2200"/>
              <a:buFont typeface="Helvetica"/>
              <a:buChar char="●"/>
            </a:pPr>
            <a:r>
              <a:rPr b="1" lang="en-US" sz="2200">
                <a:solidFill>
                  <a:srgbClr val="434343"/>
                </a:solidFill>
                <a:uFillTx/>
                <a:latin typeface="Helvetica"/>
                <a:ea typeface="Helvetica"/>
                <a:cs typeface="Helvetica"/>
                <a:sym typeface="Helvetica"/>
              </a:rPr>
              <a:t>(These socio-emotional practices are modeled in ongoing meetings.)</a:t>
            </a:r>
            <a:endParaRPr b="1" sz="2200">
              <a:solidFill>
                <a:srgbClr val="434343"/>
              </a:solidFill>
              <a:uFillTx/>
              <a:latin typeface="Helvetica"/>
              <a:ea typeface="Helvetica"/>
              <a:cs typeface="Helvetica"/>
              <a:sym typeface="Helvetica"/>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8" name="Shape 11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9" name="Google Shape;119;p1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199" y="670574"/>
            <a:ext cx="11674801" cy="1689567"/>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12700" wrap="square">
            <a:noAutofit/>
          </a:bodyPr>
          <a:lstStyle/>
          <a:p>
            <a:pPr algn="l" indent="0" lvl="0" marL="0" rtl="0">
              <a:lnSpc>
                <a:spcPct val="100000"/>
              </a:lnSpc>
              <a:spcBef>
                <a:spcPts val="0"/>
              </a:spcBef>
              <a:spcAft>
                <a:spcPts val="0"/>
              </a:spcAft>
              <a:buSzPts val="1400"/>
              <a:buNone/>
            </a:pPr>
            <a:r>
              <a:rPr lang="en-US" sz="3600">
                <a:uFillTx/>
              </a:rPr>
              <a:t>Middle School Challenges/Concerns and Method for Resolution</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0" name="Google Shape;120;p1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176150" y="1696775"/>
            <a:ext cx="9190800" cy="4830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52700" wrap="square">
            <a:noAutofit/>
          </a:bodyPr>
          <a:lstStyle/>
          <a:p>
            <a:pPr algn="l" indent="-368300" lvl="0" marL="457200" rtl="0">
              <a:lnSpc>
                <a:spcPct val="150000"/>
              </a:lnSpc>
              <a:spcBef>
                <a:spcPts val="0"/>
              </a:spcBef>
              <a:spcAft>
                <a:spcPts val="0"/>
              </a:spcAft>
              <a:buClr>
                <a:srgbClr val="434343"/>
              </a:buClr>
              <a:buSzPts val="2200"/>
              <a:buChar char="●"/>
            </a:pPr>
            <a:r>
              <a:rPr b="1" lang="en-US" sz="2200">
                <a:solidFill>
                  <a:srgbClr val="434343"/>
                </a:solidFill>
                <a:uFillTx/>
              </a:rPr>
              <a:t>Engagement of students in online learning </a:t>
            </a:r>
            <a:endParaRPr b="1" sz="2200">
              <a:solidFill>
                <a:srgbClr val="434343"/>
              </a:solidFill>
              <a:uFillTx/>
            </a:endParaRPr>
          </a:p>
          <a:p>
            <a:pPr algn="l" indent="-368300" lvl="1" marL="1371600" rtl="0">
              <a:lnSpc>
                <a:spcPct val="150000"/>
              </a:lnSpc>
              <a:spcBef>
                <a:spcPts val="0"/>
              </a:spcBef>
              <a:spcAft>
                <a:spcPts val="0"/>
              </a:spcAft>
              <a:buClr>
                <a:srgbClr val="434343"/>
              </a:buClr>
              <a:buSzPts val="2200"/>
              <a:buChar char="○"/>
            </a:pPr>
            <a:r>
              <a:rPr b="1" lang="en-US" sz="2200">
                <a:solidFill>
                  <a:srgbClr val="434343"/>
                </a:solidFill>
                <a:uFillTx/>
              </a:rPr>
              <a:t>skills, practices, relationships</a:t>
            </a:r>
            <a:endParaRPr b="1" sz="2200">
              <a:solidFill>
                <a:srgbClr val="434343"/>
              </a:solidFill>
              <a:uFillTx/>
            </a:endParaRPr>
          </a:p>
          <a:p>
            <a:pPr algn="l" indent="-368300" lvl="1" marL="1371600" rtl="0">
              <a:lnSpc>
                <a:spcPct val="150000"/>
              </a:lnSpc>
              <a:spcBef>
                <a:spcPts val="0"/>
              </a:spcBef>
              <a:spcAft>
                <a:spcPts val="0"/>
              </a:spcAft>
              <a:buClr>
                <a:srgbClr val="434343"/>
              </a:buClr>
              <a:buSzPts val="2200"/>
              <a:buChar char="○"/>
            </a:pPr>
            <a:r>
              <a:rPr b="1" lang="en-US" sz="2200">
                <a:solidFill>
                  <a:srgbClr val="434343"/>
                </a:solidFill>
                <a:uFillTx/>
              </a:rPr>
              <a:t>develop teacher investment in curriculum</a:t>
            </a:r>
            <a:endParaRPr b="1" sz="2200">
              <a:solidFill>
                <a:srgbClr val="434343"/>
              </a:solidFill>
              <a:uFillTx/>
            </a:endParaRPr>
          </a:p>
          <a:p>
            <a:pPr algn="l" indent="0" lvl="0" marL="0" rtl="0">
              <a:lnSpc>
                <a:spcPct val="150000"/>
              </a:lnSpc>
              <a:spcBef>
                <a:spcPts val="0"/>
              </a:spcBef>
              <a:spcAft>
                <a:spcPts val="0"/>
              </a:spcAft>
              <a:buClr>
                <a:schemeClr val="dk1"/>
              </a:buClr>
              <a:buSzPts val="1100"/>
              <a:buFont typeface="Arial"/>
              <a:buNone/>
            </a:pPr>
            <a:r>
              <a:rPr>
                <a:uFillTx/>
              </a:rPr>
              <a:t/>
            </a:r>
            <a:endParaRPr b="1" sz="2200">
              <a:solidFill>
                <a:srgbClr val="434343"/>
              </a:solidFill>
              <a:uFillTx/>
            </a:endParaRPr>
          </a:p>
          <a:p>
            <a:pPr algn="l" indent="0" lvl="0" marL="0" rtl="0">
              <a:lnSpc>
                <a:spcPct val="150000"/>
              </a:lnSpc>
              <a:spcBef>
                <a:spcPts val="0"/>
              </a:spcBef>
              <a:spcAft>
                <a:spcPts val="0"/>
              </a:spcAft>
              <a:buClr>
                <a:schemeClr val="dk1"/>
              </a:buClr>
              <a:buSzPts val="1100"/>
              <a:buFont typeface="Arial"/>
              <a:buNone/>
            </a:pPr>
            <a:r>
              <a:rPr b="1" lang="en-US" sz="2200">
                <a:solidFill>
                  <a:srgbClr val="434343"/>
                </a:solidFill>
                <a:uFillTx/>
              </a:rPr>
              <a:t>All Day Professional Development addressed </a:t>
            </a:r>
            <a:endParaRPr b="1" sz="2200">
              <a:solidFill>
                <a:srgbClr val="434343"/>
              </a:solidFill>
              <a:uFillTx/>
            </a:endParaRPr>
          </a:p>
          <a:p>
            <a:pPr algn="l" indent="-368300" lvl="0" marL="457200" rtl="0">
              <a:lnSpc>
                <a:spcPct val="150000"/>
              </a:lnSpc>
              <a:spcBef>
                <a:spcPts val="0"/>
              </a:spcBef>
              <a:spcAft>
                <a:spcPts val="0"/>
              </a:spcAft>
              <a:buClr>
                <a:srgbClr val="434343"/>
              </a:buClr>
              <a:buSzPts val="2200"/>
              <a:buChar char="●"/>
            </a:pPr>
            <a:r>
              <a:rPr b="1" lang="en-US" sz="2200">
                <a:solidFill>
                  <a:srgbClr val="434343"/>
                </a:solidFill>
                <a:uFillTx/>
              </a:rPr>
              <a:t>faculty evaluation plan (including data tracking for improvement)</a:t>
            </a:r>
            <a:endParaRPr b="1" sz="2200">
              <a:solidFill>
                <a:srgbClr val="434343"/>
              </a:solidFill>
              <a:uFillTx/>
            </a:endParaRPr>
          </a:p>
          <a:p>
            <a:pPr algn="l" indent="-368300" lvl="0" marL="457200" rtl="0">
              <a:lnSpc>
                <a:spcPct val="150000"/>
              </a:lnSpc>
              <a:spcBef>
                <a:spcPts val="0"/>
              </a:spcBef>
              <a:spcAft>
                <a:spcPts val="0"/>
              </a:spcAft>
              <a:buClr>
                <a:srgbClr val="434343"/>
              </a:buClr>
              <a:buSzPts val="2200"/>
              <a:buChar char="●"/>
            </a:pPr>
            <a:r>
              <a:rPr b="1" lang="en-US" sz="2200">
                <a:solidFill>
                  <a:srgbClr val="434343"/>
                </a:solidFill>
                <a:uFillTx/>
              </a:rPr>
              <a:t>unit/lesson planning for Quarter Two and beyond</a:t>
            </a:r>
            <a:endParaRPr b="1" sz="2200">
              <a:solidFill>
                <a:srgbClr val="434343"/>
              </a:solidFill>
              <a:uFillTx/>
            </a:endParaRPr>
          </a:p>
          <a:p>
            <a:pPr algn="l" indent="0" lvl="0" marL="0" rtl="0">
              <a:lnSpc>
                <a:spcPct val="150000"/>
              </a:lnSpc>
              <a:spcBef>
                <a:spcPts val="0"/>
              </a:spcBef>
              <a:spcAft>
                <a:spcPts val="0"/>
              </a:spcAft>
              <a:buClr>
                <a:schemeClr val="dk1"/>
              </a:buClr>
              <a:buSzPts val="1100"/>
              <a:buFont typeface="Arial"/>
              <a:buNone/>
            </a:pPr>
            <a:r>
              <a:rPr>
                <a:uFillTx/>
              </a:rPr>
              <a:t/>
            </a:r>
            <a:endParaRPr b="1" sz="2200">
              <a:solidFill>
                <a:srgbClr val="434343"/>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7" name="Shape 5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8" name="Google Shape;58;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199" y="670574"/>
            <a:ext cx="11674800" cy="1689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12700" wrap="square">
            <a:noAutofit/>
          </a:bodyPr>
          <a:lstStyle/>
          <a:p>
            <a:pPr algn="l" indent="0" lvl="0" marL="0" rtl="0">
              <a:lnSpc>
                <a:spcPct val="100000"/>
              </a:lnSpc>
              <a:spcBef>
                <a:spcPts val="0"/>
              </a:spcBef>
              <a:spcAft>
                <a:spcPts val="0"/>
              </a:spcAft>
              <a:buSzPts val="1400"/>
              <a:buNone/>
            </a:pPr>
            <a:r>
              <a:rPr lang="en-US">
                <a:uFillTx/>
              </a:rPr>
              <a:t>Introduction</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9" name="Google Shape;59;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200" y="1220750"/>
            <a:ext cx="11041200" cy="54195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52700" wrap="square">
            <a:noAutofit/>
          </a:bodyPr>
          <a:lstStyle/>
          <a:p>
            <a:pPr algn="l" indent="0" lvl="0" marL="0" marR="0" rtl="0">
              <a:lnSpc>
                <a:spcPct val="100000"/>
              </a:lnSpc>
              <a:spcBef>
                <a:spcPts val="0"/>
              </a:spcBef>
              <a:spcAft>
                <a:spcPts val="0"/>
              </a:spcAft>
              <a:buClr>
                <a:srgbClr val="000000"/>
              </a:buClr>
              <a:buSzPts val="1800"/>
              <a:buFont typeface="Arial"/>
              <a:buNone/>
            </a:pPr>
            <a:r>
              <a:rPr>
                <a:uFillTx/>
              </a:rPr>
              <a:t/>
            </a:r>
            <a:endParaRPr b="1" cap="none" i="0" strike="noStrike" sz="1800" u="none">
              <a:solidFill>
                <a:srgbClr val="434343"/>
              </a:solidFill>
              <a:uFillTx/>
              <a:latin typeface="Lucida Sans"/>
              <a:ea typeface="Lucida Sans"/>
              <a:cs typeface="Lucida Sans"/>
              <a:sym typeface="Lucida Sans"/>
            </a:endParaRPr>
          </a:p>
          <a:p>
            <a:pPr algn="l" indent="0" lvl="0" marL="457200" marR="0" rtl="0">
              <a:lnSpc>
                <a:spcPct val="100000"/>
              </a:lnSpc>
              <a:spcBef>
                <a:spcPts val="0"/>
              </a:spcBef>
              <a:spcAft>
                <a:spcPts val="0"/>
              </a:spcAft>
              <a:buClr>
                <a:srgbClr val="000000"/>
              </a:buClr>
              <a:buSzPts val="1800"/>
              <a:buFont typeface="Arial"/>
              <a:buNone/>
            </a:pPr>
            <a:r>
              <a:rPr>
                <a:uFillTx/>
              </a:rPr>
              <a:t/>
            </a:r>
            <a:endParaRPr b="1" cap="none" i="0" strike="noStrike" sz="1800" u="none">
              <a:solidFill>
                <a:srgbClr val="434343"/>
              </a:solidFill>
              <a:uFillTx/>
              <a:latin typeface="Lucida Sans"/>
              <a:ea typeface="Lucida Sans"/>
              <a:cs typeface="Lucida Sans"/>
              <a:sym typeface="Lucida Sans"/>
            </a:endParaRPr>
          </a:p>
          <a:p>
            <a:pPr algn="l" indent="0" lvl="0" marL="457200" marR="0" rtl="0">
              <a:lnSpc>
                <a:spcPct val="200000"/>
              </a:lnSpc>
              <a:spcBef>
                <a:spcPts val="0"/>
              </a:spcBef>
              <a:spcAft>
                <a:spcPts val="0"/>
              </a:spcAft>
              <a:buClr>
                <a:srgbClr val="000000"/>
              </a:buClr>
              <a:buSzPts val="1400"/>
              <a:buFont typeface="Arial"/>
              <a:buNone/>
            </a:pPr>
            <a:r>
              <a:rPr>
                <a:uFillTx/>
              </a:rPr>
              <a:t/>
            </a:r>
            <a:endParaRPr b="0" cap="none" i="0" strike="noStrike" sz="1400" u="none">
              <a:solidFill>
                <a:srgbClr val="434343"/>
              </a:solidFill>
              <a:uFillTx/>
              <a:latin typeface="Arial"/>
              <a:ea typeface="Arial"/>
              <a:cs typeface="Arial"/>
              <a:sym typeface="Arial"/>
            </a:endParaRPr>
          </a:p>
          <a:p>
            <a:pPr algn="l" indent="0" lvl="0" marL="914400" marR="0" rtl="0">
              <a:lnSpc>
                <a:spcPct val="100000"/>
              </a:lnSpc>
              <a:spcBef>
                <a:spcPts val="315"/>
              </a:spcBef>
              <a:spcAft>
                <a:spcPts val="0"/>
              </a:spcAft>
              <a:buClr>
                <a:srgbClr val="000000"/>
              </a:buClr>
              <a:buSzPts val="1800"/>
              <a:buFont typeface="Arial"/>
              <a:buNone/>
            </a:pPr>
            <a:r>
              <a:rPr b="1" cap="none" i="0" lang="en-US" strike="noStrike" sz="1800" u="none">
                <a:solidFill>
                  <a:srgbClr val="5B0F00"/>
                </a:solidFill>
                <a:uFillTx/>
                <a:latin typeface="Helvetica Neue"/>
                <a:ea typeface="Helvetica Neue"/>
                <a:cs typeface="Helvetica Neue"/>
                <a:sym typeface="Helvetica Neue"/>
              </a:rPr>
              <a:t>This slide deck contains information about AIMS College Prep Middle School. It will not be read to the board. In the interest of time, the board will receive this presentation in advance, and will have questions ready for the coordinator. The Head may take a short time ( 5 minutes Max) to highlight any Items that may be of specific interest to the board.</a:t>
            </a:r>
            <a:endParaRPr b="1" cap="none" i="0" strike="noStrike" sz="1800" u="none">
              <a:solidFill>
                <a:srgbClr val="5B0F00"/>
              </a:solidFill>
              <a:uFillTx/>
              <a:latin typeface="Helvetica Neue"/>
              <a:ea typeface="Helvetica Neue"/>
              <a:cs typeface="Helvetica Neue"/>
              <a:sym typeface="Helvetica Neue"/>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3" name="Shape 6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4" name="Google Shape;64;p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199" y="670574"/>
            <a:ext cx="11674800" cy="1689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12700" wrap="square">
            <a:noAutofit/>
          </a:bodyPr>
          <a:lstStyle/>
          <a:p>
            <a:pPr algn="l" indent="0" lvl="0" marL="0" rtl="0">
              <a:lnSpc>
                <a:spcPct val="100000"/>
              </a:lnSpc>
              <a:spcBef>
                <a:spcPts val="0"/>
              </a:spcBef>
              <a:spcAft>
                <a:spcPts val="0"/>
              </a:spcAft>
              <a:buSzPts val="1400"/>
              <a:buNone/>
            </a:pPr>
            <a:r>
              <a:rPr lang="en-US" sz="3600">
                <a:uFillTx/>
              </a:rPr>
              <a:t>Highlights I Want The Board To Know</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5" name="Google Shape;65;p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065675" y="1411650"/>
            <a:ext cx="10054500" cy="52287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52700" wrap="square">
            <a:noAutofit/>
          </a:bodyPr>
          <a:lstStyle/>
          <a:p>
            <a:pPr algn="l" indent="-387350" lvl="0" marL="457200" rtl="0">
              <a:spcBef>
                <a:spcPts val="315"/>
              </a:spcBef>
              <a:spcAft>
                <a:spcPts val="0"/>
              </a:spcAft>
              <a:buClr>
                <a:srgbClr val="5B0F00"/>
              </a:buClr>
              <a:buSzPts val="2500"/>
              <a:buFont typeface="Helvetica Neue"/>
              <a:buChar char="●"/>
            </a:pPr>
            <a:r>
              <a:rPr b="1" lang="en-US" sz="2500">
                <a:solidFill>
                  <a:srgbClr val="5B0F00"/>
                </a:solidFill>
                <a:uFillTx/>
                <a:latin typeface="Helvetica Neue"/>
                <a:ea typeface="Helvetica Neue"/>
                <a:cs typeface="Helvetica Neue"/>
                <a:sym typeface="Helvetica Neue"/>
              </a:rPr>
              <a:t>Continuing to develop teachers</a:t>
            </a:r>
            <a:endParaRPr b="1" sz="2500">
              <a:solidFill>
                <a:srgbClr val="5B0F00"/>
              </a:solidFill>
              <a:uFillTx/>
              <a:latin typeface="Helvetica Neue"/>
              <a:ea typeface="Helvetica Neue"/>
              <a:cs typeface="Helvetica Neue"/>
              <a:sym typeface="Helvetica Neue"/>
            </a:endParaRPr>
          </a:p>
          <a:p>
            <a:pPr algn="l" indent="-387350" lvl="0" marL="457200" rtl="0">
              <a:spcBef>
                <a:spcPts val="1000"/>
              </a:spcBef>
              <a:spcAft>
                <a:spcPts val="0"/>
              </a:spcAft>
              <a:buClr>
                <a:srgbClr val="5B0F00"/>
              </a:buClr>
              <a:buSzPts val="2500"/>
              <a:buFont typeface="Helvetica Neue"/>
              <a:buChar char="●"/>
            </a:pPr>
            <a:r>
              <a:rPr b="1" lang="en-US" sz="2500">
                <a:solidFill>
                  <a:srgbClr val="5B0F00"/>
                </a:solidFill>
                <a:uFillTx/>
                <a:latin typeface="Helvetica Neue"/>
                <a:ea typeface="Helvetica Neue"/>
                <a:cs typeface="Helvetica Neue"/>
                <a:sym typeface="Helvetica Neue"/>
              </a:rPr>
              <a:t>Completed the renewal visitation by OUSD</a:t>
            </a:r>
            <a:endParaRPr b="1" sz="2500">
              <a:solidFill>
                <a:srgbClr val="5B0F00"/>
              </a:solidFill>
              <a:uFillTx/>
              <a:latin typeface="Helvetica Neue"/>
              <a:ea typeface="Helvetica Neue"/>
              <a:cs typeface="Helvetica Neue"/>
              <a:sym typeface="Helvetica Neue"/>
            </a:endParaRPr>
          </a:p>
          <a:p>
            <a:pPr algn="l" indent="-387350" lvl="0" marL="457200" rtl="0">
              <a:spcBef>
                <a:spcPts val="1000"/>
              </a:spcBef>
              <a:spcAft>
                <a:spcPts val="0"/>
              </a:spcAft>
              <a:buClr>
                <a:srgbClr val="5B0F00"/>
              </a:buClr>
              <a:buSzPts val="2500"/>
              <a:buFont typeface="Helvetica Neue"/>
              <a:buChar char="●"/>
            </a:pPr>
            <a:r>
              <a:rPr b="1" lang="en-US" sz="2500">
                <a:solidFill>
                  <a:srgbClr val="5B0F00"/>
                </a:solidFill>
                <a:uFillTx/>
                <a:latin typeface="Helvetica Neue"/>
                <a:ea typeface="Helvetica Neue"/>
                <a:cs typeface="Helvetica Neue"/>
                <a:sym typeface="Helvetica Neue"/>
              </a:rPr>
              <a:t>Delivering uniforms, books, art and music supplies to students </a:t>
            </a:r>
            <a:endParaRPr b="1" sz="2500">
              <a:solidFill>
                <a:srgbClr val="5B0F00"/>
              </a:solidFill>
              <a:uFillTx/>
              <a:latin typeface="Helvetica Neue"/>
              <a:ea typeface="Helvetica Neue"/>
              <a:cs typeface="Helvetica Neue"/>
              <a:sym typeface="Helvetica Neue"/>
            </a:endParaRPr>
          </a:p>
          <a:p>
            <a:pPr algn="l" indent="-387350" lvl="1" marL="1828800" rtl="0">
              <a:spcBef>
                <a:spcPts val="1000"/>
              </a:spcBef>
              <a:spcAft>
                <a:spcPts val="0"/>
              </a:spcAft>
              <a:buClr>
                <a:srgbClr val="5B0F00"/>
              </a:buClr>
              <a:buSzPts val="2500"/>
              <a:buFont typeface="Helvetica Neue"/>
              <a:buChar char="○"/>
            </a:pPr>
            <a:r>
              <a:rPr b="1" lang="en-US" sz="2500">
                <a:solidFill>
                  <a:srgbClr val="5B0F00"/>
                </a:solidFill>
                <a:uFillTx/>
                <a:latin typeface="Helvetica Neue"/>
                <a:ea typeface="Helvetica Neue"/>
                <a:cs typeface="Helvetica Neue"/>
                <a:sym typeface="Helvetica Neue"/>
              </a:rPr>
              <a:t>October 20th, 21st, and 22nd</a:t>
            </a:r>
            <a:endParaRPr b="1" sz="2500">
              <a:solidFill>
                <a:srgbClr val="5B0F00"/>
              </a:solidFill>
              <a:uFillTx/>
              <a:latin typeface="Helvetica Neue"/>
              <a:ea typeface="Helvetica Neue"/>
              <a:cs typeface="Helvetica Neue"/>
              <a:sym typeface="Helvetica Neue"/>
            </a:endParaRPr>
          </a:p>
          <a:p>
            <a:pPr algn="l" indent="-387350" lvl="0" marL="457200" rtl="0">
              <a:spcBef>
                <a:spcPts val="1000"/>
              </a:spcBef>
              <a:spcAft>
                <a:spcPts val="0"/>
              </a:spcAft>
              <a:buClr>
                <a:srgbClr val="5B0F00"/>
              </a:buClr>
              <a:buSzPts val="2500"/>
              <a:buFont typeface="Helvetica Neue"/>
              <a:buChar char="●"/>
            </a:pPr>
            <a:r>
              <a:rPr b="1" lang="en-US" sz="2500">
                <a:solidFill>
                  <a:srgbClr val="5B0F00"/>
                </a:solidFill>
                <a:uFillTx/>
                <a:latin typeface="Helvetica Neue"/>
                <a:ea typeface="Helvetica Neue"/>
                <a:cs typeface="Helvetica Neue"/>
                <a:sym typeface="Helvetica Neue"/>
              </a:rPr>
              <a:t>Elected SGA, who are here tonight to be sworn in before the AIMS Board</a:t>
            </a:r>
            <a:endParaRPr b="1" sz="2500">
              <a:solidFill>
                <a:srgbClr val="5B0F00"/>
              </a:solidFill>
              <a:uFillTx/>
              <a:latin typeface="Helvetica Neue"/>
              <a:ea typeface="Helvetica Neue"/>
              <a:cs typeface="Helvetica Neue"/>
              <a:sym typeface="Helvetica Neue"/>
            </a:endParaRPr>
          </a:p>
          <a:p>
            <a:pPr algn="l" indent="-387350" lvl="0" marL="457200" rtl="0">
              <a:spcBef>
                <a:spcPts val="1000"/>
              </a:spcBef>
              <a:spcAft>
                <a:spcPts val="0"/>
              </a:spcAft>
              <a:buClr>
                <a:srgbClr val="5B0F00"/>
              </a:buClr>
              <a:buSzPts val="2500"/>
              <a:buFont typeface="Helvetica Neue"/>
              <a:buChar char="●"/>
            </a:pPr>
            <a:r>
              <a:rPr b="1" lang="en-US" sz="2500">
                <a:solidFill>
                  <a:srgbClr val="5B0F00"/>
                </a:solidFill>
                <a:uFillTx/>
                <a:latin typeface="Helvetica Neue"/>
                <a:ea typeface="Helvetica Neue"/>
                <a:cs typeface="Helvetica Neue"/>
                <a:sym typeface="Helvetica Neue"/>
              </a:rPr>
              <a:t>All Tied Up events</a:t>
            </a:r>
            <a:endParaRPr b="1" sz="2500">
              <a:solidFill>
                <a:srgbClr val="5B0F00"/>
              </a:solidFill>
              <a:uFillTx/>
              <a:latin typeface="Helvetica Neue"/>
              <a:ea typeface="Helvetica Neue"/>
              <a:cs typeface="Helvetica Neue"/>
              <a:sym typeface="Helvetica Neue"/>
            </a:endParaRPr>
          </a:p>
          <a:p>
            <a:pPr algn="l" indent="0" lvl="0" marL="0" rtl="0">
              <a:spcBef>
                <a:spcPts val="1000"/>
              </a:spcBef>
              <a:spcAft>
                <a:spcPts val="1000"/>
              </a:spcAft>
              <a:buNone/>
            </a:pPr>
            <a:r>
              <a:rPr>
                <a:uFillTx/>
              </a:rPr>
              <a:t/>
            </a:r>
            <a:endParaRPr>
              <a:solidFill>
                <a:srgbClr val="434343"/>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9" name="Shape 6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0" name="Google Shape;70;p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200" y="430675"/>
            <a:ext cx="11157600" cy="939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p>
            <a:pPr algn="l" indent="0" lvl="0" marL="0" rtl="0">
              <a:lnSpc>
                <a:spcPct val="100000"/>
              </a:lnSpc>
              <a:spcBef>
                <a:spcPts val="0"/>
              </a:spcBef>
              <a:spcAft>
                <a:spcPts val="0"/>
              </a:spcAft>
              <a:buSzPts val="1400"/>
              <a:buNone/>
            </a:pPr>
            <a:r>
              <a:rPr lang="en-US">
                <a:uFillTx/>
              </a:rPr>
              <a:t>Highlights Of The Month</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1" name="Google Shape;71;p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51600" y="1701300"/>
            <a:ext cx="10061700" cy="4151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0" wrap="square">
            <a:noAutofit/>
          </a:bodyPr>
          <a:lstStyle/>
          <a:p>
            <a:pPr algn="l" indent="-387350" lvl="0" marL="457200" rtl="0">
              <a:spcBef>
                <a:spcPts val="315"/>
              </a:spcBef>
              <a:spcAft>
                <a:spcPts val="0"/>
              </a:spcAft>
              <a:buClr>
                <a:srgbClr val="5B0F00"/>
              </a:buClr>
              <a:buSzPts val="2500"/>
              <a:buFont typeface="Helvetica Neue"/>
              <a:buChar char="●"/>
            </a:pPr>
            <a:r>
              <a:rPr b="1" lang="en-US" sz="2500">
                <a:solidFill>
                  <a:srgbClr val="5B0F00"/>
                </a:solidFill>
                <a:uFillTx/>
                <a:latin typeface="Helvetica Neue"/>
                <a:ea typeface="Helvetica Neue"/>
                <a:cs typeface="Helvetica Neue"/>
                <a:sym typeface="Helvetica Neue"/>
              </a:rPr>
              <a:t>Had a first couple events with All Tied Up/</a:t>
            </a:r>
            <a:endParaRPr b="1" sz="2500">
              <a:solidFill>
                <a:srgbClr val="5B0F00"/>
              </a:solidFill>
              <a:uFillTx/>
              <a:latin typeface="Helvetica Neue"/>
              <a:ea typeface="Helvetica Neue"/>
              <a:cs typeface="Helvetica Neue"/>
              <a:sym typeface="Helvetica Neue"/>
            </a:endParaRPr>
          </a:p>
          <a:p>
            <a:pPr algn="l" indent="-387350" lvl="0" marL="457200" rtl="0">
              <a:spcBef>
                <a:spcPts val="1000"/>
              </a:spcBef>
              <a:spcAft>
                <a:spcPts val="0"/>
              </a:spcAft>
              <a:buClr>
                <a:srgbClr val="5B0F00"/>
              </a:buClr>
              <a:buSzPts val="2500"/>
              <a:buFont typeface="Helvetica Neue"/>
              <a:buChar char="●"/>
            </a:pPr>
            <a:r>
              <a:rPr b="1" lang="en-US" sz="2500">
                <a:solidFill>
                  <a:srgbClr val="5B0F00"/>
                </a:solidFill>
                <a:uFillTx/>
                <a:latin typeface="Helvetica Neue"/>
                <a:ea typeface="Helvetica Neue"/>
                <a:cs typeface="Helvetica Neue"/>
                <a:sym typeface="Helvetica Neue"/>
              </a:rPr>
              <a:t>Elected SGA, who are here tonight to be sworn in before the AIMS Board</a:t>
            </a:r>
            <a:endParaRPr b="1" sz="2500">
              <a:solidFill>
                <a:srgbClr val="5B0F00"/>
              </a:solidFill>
              <a:uFillTx/>
              <a:latin typeface="Helvetica Neue"/>
              <a:ea typeface="Helvetica Neue"/>
              <a:cs typeface="Helvetica Neue"/>
              <a:sym typeface="Helvetica Neue"/>
            </a:endParaRPr>
          </a:p>
          <a:p>
            <a:pPr algn="l" indent="-387350" lvl="0" marL="457200" rtl="0">
              <a:spcBef>
                <a:spcPts val="1000"/>
              </a:spcBef>
              <a:spcAft>
                <a:spcPts val="0"/>
              </a:spcAft>
              <a:buClr>
                <a:srgbClr val="5B0F00"/>
              </a:buClr>
              <a:buSzPts val="2500"/>
              <a:buFont typeface="Helvetica Neue"/>
              <a:buChar char="●"/>
            </a:pPr>
            <a:r>
              <a:rPr b="1" lang="en-US" sz="2500">
                <a:solidFill>
                  <a:srgbClr val="5B0F00"/>
                </a:solidFill>
                <a:uFillTx/>
                <a:latin typeface="Helvetica Neue"/>
                <a:ea typeface="Helvetica Neue"/>
                <a:cs typeface="Helvetica Neue"/>
                <a:sym typeface="Helvetica Neue"/>
              </a:rPr>
              <a:t>Completed the renewal visitation by OUSD</a:t>
            </a:r>
            <a:endParaRPr b="1" sz="2500">
              <a:solidFill>
                <a:srgbClr val="5B0F00"/>
              </a:solidFill>
              <a:uFillTx/>
              <a:latin typeface="Helvetica Neue"/>
              <a:ea typeface="Helvetica Neue"/>
              <a:cs typeface="Helvetica Neue"/>
              <a:sym typeface="Helvetica Neue"/>
            </a:endParaRPr>
          </a:p>
          <a:p>
            <a:pPr algn="l" indent="-387350" lvl="0" marL="457200" rtl="0">
              <a:spcBef>
                <a:spcPts val="1000"/>
              </a:spcBef>
              <a:spcAft>
                <a:spcPts val="0"/>
              </a:spcAft>
              <a:buClr>
                <a:srgbClr val="5B0F00"/>
              </a:buClr>
              <a:buSzPts val="2500"/>
              <a:buFont typeface="Helvetica Neue"/>
              <a:buChar char="●"/>
            </a:pPr>
            <a:r>
              <a:rPr b="1" lang="en-US" sz="2500">
                <a:solidFill>
                  <a:srgbClr val="5B0F00"/>
                </a:solidFill>
                <a:uFillTx/>
                <a:latin typeface="Helvetica Neue"/>
                <a:ea typeface="Helvetica Neue"/>
                <a:cs typeface="Helvetica Neue"/>
                <a:sym typeface="Helvetica Neue"/>
              </a:rPr>
              <a:t>Delivering uniforms, books, art and music supplies to students </a:t>
            </a:r>
            <a:endParaRPr b="1" sz="2500">
              <a:solidFill>
                <a:srgbClr val="5B0F00"/>
              </a:solidFill>
              <a:uFillTx/>
              <a:latin typeface="Helvetica Neue"/>
              <a:ea typeface="Helvetica Neue"/>
              <a:cs typeface="Helvetica Neue"/>
              <a:sym typeface="Helvetica Neue"/>
            </a:endParaRPr>
          </a:p>
          <a:p>
            <a:pPr algn="l" indent="-387350" lvl="1" marL="1828800" rtl="0">
              <a:spcBef>
                <a:spcPts val="1000"/>
              </a:spcBef>
              <a:spcAft>
                <a:spcPts val="0"/>
              </a:spcAft>
              <a:buClr>
                <a:srgbClr val="5B0F00"/>
              </a:buClr>
              <a:buSzPts val="2500"/>
              <a:buFont typeface="Helvetica Neue"/>
              <a:buChar char="○"/>
            </a:pPr>
            <a:r>
              <a:rPr b="1" lang="en-US" sz="2500">
                <a:solidFill>
                  <a:srgbClr val="5B0F00"/>
                </a:solidFill>
                <a:uFillTx/>
                <a:latin typeface="Helvetica Neue"/>
                <a:ea typeface="Helvetica Neue"/>
                <a:cs typeface="Helvetica Neue"/>
                <a:sym typeface="Helvetica Neue"/>
              </a:rPr>
              <a:t>October 20th, 21st, and 22nd</a:t>
            </a:r>
            <a:endParaRPr b="1" sz="2500">
              <a:solidFill>
                <a:srgbClr val="5B0F00"/>
              </a:solidFill>
              <a:uFillTx/>
              <a:latin typeface="Helvetica Neue"/>
              <a:ea typeface="Helvetica Neue"/>
              <a:cs typeface="Helvetica Neue"/>
              <a:sym typeface="Helvetica Neue"/>
            </a:endParaRPr>
          </a:p>
          <a:p>
            <a:pPr algn="l" indent="0" lvl="0" marL="0" rtl="0">
              <a:spcBef>
                <a:spcPts val="1000"/>
              </a:spcBef>
              <a:spcAft>
                <a:spcPts val="0"/>
              </a:spcAft>
              <a:buNone/>
            </a:pPr>
            <a:r>
              <a:rPr>
                <a:uFillTx/>
              </a:rPr>
              <a:t/>
            </a:r>
            <a:endParaRPr b="1" sz="2500">
              <a:solidFill>
                <a:srgbClr val="5B0F00"/>
              </a:solidFill>
              <a:uFillTx/>
              <a:latin typeface="Helvetica Neue"/>
              <a:ea typeface="Helvetica Neue"/>
              <a:cs typeface="Helvetica Neue"/>
              <a:sym typeface="Helvetica Neue"/>
            </a:endParaRPr>
          </a:p>
          <a:p>
            <a:pPr algn="l" indent="0" lvl="0" marL="0" rtl="0">
              <a:spcBef>
                <a:spcPts val="1000"/>
              </a:spcBef>
              <a:spcAft>
                <a:spcPts val="1000"/>
              </a:spcAft>
              <a:buClr>
                <a:schemeClr val="dk1"/>
              </a:buClr>
              <a:buSzPts val="1100"/>
              <a:buFont typeface="Arial"/>
              <a:buNone/>
            </a:pPr>
            <a:r>
              <a:rPr>
                <a:uFillTx/>
              </a:rPr>
              <a:t/>
            </a:r>
            <a:endParaRPr b="1" sz="2500">
              <a:solidFill>
                <a:srgbClr val="5B0F00"/>
              </a:solidFill>
              <a:uFillTx/>
              <a:latin typeface="Helvetica Neue"/>
              <a:ea typeface="Helvetica Neue"/>
              <a:cs typeface="Helvetica Neue"/>
              <a:sym typeface="Helvetica Neue"/>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5" name="Shape 7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6" name="Google Shape;76;p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199" y="670573"/>
            <a:ext cx="10819015" cy="1193396"/>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12700" wrap="square">
            <a:noAutofit/>
          </a:bodyPr>
          <a:lstStyle/>
          <a:p>
            <a:pPr algn="l" indent="0" lvl="0" marL="12700" rtl="0">
              <a:lnSpc>
                <a:spcPct val="100000"/>
              </a:lnSpc>
              <a:spcBef>
                <a:spcPts val="0"/>
              </a:spcBef>
              <a:spcAft>
                <a:spcPts val="0"/>
              </a:spcAft>
              <a:buSzPts val="1400"/>
              <a:buNone/>
            </a:pPr>
            <a:r>
              <a:rPr lang="en-US" sz="3600">
                <a:uFillTx/>
              </a:rPr>
              <a:t>Middle</a:t>
            </a:r>
            <a:r>
              <a:rPr lang="en-US" sz="4800">
                <a:uFillTx/>
              </a:rPr>
              <a:t> </a:t>
            </a:r>
            <a:r>
              <a:rPr lang="en-US" sz="3600">
                <a:uFillTx/>
              </a:rPr>
              <a:t>School Instructional Schedule</a:t>
            </a:r>
            <a:endParaRPr sz="3600">
              <a:uFillTx/>
            </a:endParaRPr>
          </a:p>
        </p:txBody>
      </p:sp>
      <p:graphicFrame>
        <p:nvGraphicFrame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7" name="Google Shape;77;p5"/>
          <p:cNvGraphicFrame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aphicFramePr>
        <p:xfrm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off x="155888" y="1771650"/>
          <a:ext cx="3000000" cy="3000000"/>
        </p:xfrm>
        <a:graphic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graphicData uri="http://schemas.openxmlformats.org/drawingml/2006/table">
            <a:tbl>
              <a:tblPr>
                <a:noFill/>
                <a:tableStyleId>{07ABC8FE-BDDA-46CC-AC7A-18F8A3766467}</a:tableStyleId>
              </a:tblPr>
              <a:tblGrid>
                <a:gridCol w="490375"/>
                <a:gridCol w="1036275"/>
                <a:gridCol w="916000"/>
                <a:gridCol w="916000"/>
                <a:gridCol w="916000"/>
                <a:gridCol w="916000"/>
                <a:gridCol w="916000"/>
                <a:gridCol w="916000"/>
                <a:gridCol w="916000"/>
                <a:gridCol w="916000"/>
                <a:gridCol w="916000"/>
                <a:gridCol w="1045525"/>
                <a:gridCol w="1064050"/>
              </a:tblGrid>
              <a:tr h="251450">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CCCCCC"/>
                      </a:solidFill>
                      <a:prstDash val="solid"/>
                      <a:round/>
                      <a:headEnd len="sm" type="none" w="sm"/>
                      <a:tailEnd len="sm" type="none" w="sm"/>
                    </a:lnT>
                    <a:lnB cap="flat" cmpd="sng" w="9475">
                      <a:solidFill>
                        <a:srgbClr val="CCCCCC"/>
                      </a:solidFill>
                      <a:prstDash val="solid"/>
                      <a:round/>
                      <a:headEnd len="sm" type="none" w="sm"/>
                      <a:tailEnd len="sm" type="none" w="sm"/>
                    </a:lnB>
                    <a:solidFill>
                      <a:srgbClr val="D9D9D9"/>
                    </a:solidFill>
                  </a:tcPr>
                </a:tc>
                <a:tc gridSpan="11">
                  <a:txBody>
                    <a:bodyPr/>
                    <a:lstStyle/>
                    <a:p>
                      <a:pPr algn="ctr" indent="0" lvl="0" marL="0" rtl="0">
                        <a:lnSpc>
                          <a:spcPct val="115000"/>
                        </a:lnSpc>
                        <a:spcBef>
                          <a:spcPts val="0"/>
                        </a:spcBef>
                        <a:spcAft>
                          <a:spcPts val="0"/>
                        </a:spcAft>
                        <a:buNone/>
                      </a:pPr>
                      <a:r>
                        <a:rPr b="1" lang="en-US" sz="1000">
                          <a:uFillTx/>
                        </a:rPr>
                        <a:t>USC &amp; Stanford (Ms.Jone &amp; Ms. Bakheit)</a:t>
                      </a:r>
                      <a:endParaRPr b="1" sz="1000">
                        <a:uFillTx/>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CCCCCC"/>
                      </a:solidFill>
                      <a:prstDash val="solid"/>
                      <a:round/>
                      <a:headEnd len="sm" type="none" w="sm"/>
                      <a:tailEnd len="sm" type="none" w="sm"/>
                    </a:lnT>
                    <a:lnB cap="flat" cmpd="sng" w="9475">
                      <a:solidFill>
                        <a:srgbClr val="CCCCCC"/>
                      </a:solidFill>
                      <a:prstDash val="solid"/>
                      <a:round/>
                      <a:headEnd len="sm" type="none" w="sm"/>
                      <a:tailEnd len="sm" type="none" w="sm"/>
                    </a:lnB>
                    <a:solidFill>
                      <a:srgbClr val="CCCCCC"/>
                    </a:solidFill>
                  </a:tcPr>
                </a:tc>
                <a:tc hMerge="1"/>
                <a:tc hMerge="1"/>
                <a:tc hMerge="1"/>
                <a:tc hMerge="1"/>
                <a:tc hMerge="1"/>
                <a:tc hMerge="1"/>
                <a:tc hMerge="1"/>
                <a:tc hMerge="1"/>
                <a:tc hMerge="1"/>
                <a:tc hMerge="1"/>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CCCCCC"/>
                      </a:solidFill>
                      <a:prstDash val="solid"/>
                      <a:round/>
                      <a:headEnd len="sm" type="none" w="sm"/>
                      <a:tailEnd len="sm" type="none" w="sm"/>
                    </a:lnT>
                    <a:lnB cap="flat" cmpd="sng" w="9475">
                      <a:solidFill>
                        <a:srgbClr val="CCCCCC"/>
                      </a:solidFill>
                      <a:prstDash val="solid"/>
                      <a:round/>
                      <a:headEnd len="sm" type="none" w="sm"/>
                      <a:tailEnd len="sm" type="none" w="sm"/>
                    </a:lnB>
                    <a:solidFill>
                      <a:srgbClr val="CCCCCC"/>
                    </a:solidFill>
                  </a:tcPr>
                </a:tc>
              </a:tr>
              <a:tr h="251450">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CCCCCC"/>
                      </a:solidFill>
                      <a:prstDash val="solid"/>
                      <a:round/>
                      <a:headEnd len="sm" type="none" w="sm"/>
                      <a:tailEnd len="sm" type="none" w="sm"/>
                    </a:lnT>
                    <a:lnB cap="flat" cmpd="sng" w="9475">
                      <a:solidFill>
                        <a:srgbClr val="000000"/>
                      </a:solidFill>
                      <a:prstDash val="solid"/>
                      <a:round/>
                      <a:headEnd len="sm" type="none" w="sm"/>
                      <a:tailEnd len="sm" type="none" w="sm"/>
                    </a:lnB>
                    <a:solidFill>
                      <a:srgbClr val="EFEFEF"/>
                    </a:solidFill>
                  </a:tcPr>
                </a:tc>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CCCCCC"/>
                      </a:solidFill>
                      <a:prstDash val="solid"/>
                      <a:round/>
                      <a:headEnd len="sm" type="none" w="sm"/>
                      <a:tailEnd len="sm" type="none" w="sm"/>
                    </a:lnT>
                    <a:lnB cap="flat" cmpd="sng" w="9475">
                      <a:solidFill>
                        <a:srgbClr val="000000"/>
                      </a:solidFill>
                      <a:prstDash val="solid"/>
                      <a:round/>
                      <a:headEnd len="sm" type="none" w="sm"/>
                      <a:tailEnd len="sm" type="none" w="sm"/>
                    </a:lnB>
                    <a:solidFill>
                      <a:srgbClr val="D9D9D9"/>
                    </a:solidFill>
                  </a:tcPr>
                </a:tc>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CCCCCC"/>
                      </a:solidFill>
                      <a:prstDash val="solid"/>
                      <a:round/>
                      <a:headEnd len="sm" type="none" w="sm"/>
                      <a:tailEnd len="sm" type="none" w="sm"/>
                    </a:lnT>
                    <a:lnB cap="flat" cmpd="sng" w="9475">
                      <a:solidFill>
                        <a:srgbClr val="000000"/>
                      </a:solidFill>
                      <a:prstDash val="solid"/>
                      <a:round/>
                      <a:headEnd len="sm" type="none" w="sm"/>
                      <a:tailEnd len="sm" type="none" w="sm"/>
                    </a:lnB>
                    <a:solidFill>
                      <a:srgbClr val="D9D9D9"/>
                    </a:solidFill>
                  </a:tcPr>
                </a:tc>
                <a:tc gridSpan="2">
                  <a:txBody>
                    <a:bodyPr/>
                    <a:lstStyle/>
                    <a:p>
                      <a:pPr algn="ctr" indent="0" lvl="0" marL="0" rtl="0">
                        <a:lnSpc>
                          <a:spcPct val="115000"/>
                        </a:lnSpc>
                        <a:spcBef>
                          <a:spcPts val="0"/>
                        </a:spcBef>
                        <a:spcAft>
                          <a:spcPts val="0"/>
                        </a:spcAft>
                        <a:buNone/>
                      </a:pPr>
                      <a:r>
                        <a:rPr b="1" lang="en-US" sz="1000">
                          <a:uFillTx/>
                        </a:rPr>
                        <a:t>Monday</a:t>
                      </a:r>
                      <a:endParaRPr b="1" sz="1000">
                        <a:uFillTx/>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CCCCCC"/>
                      </a:solidFill>
                      <a:prstDash val="solid"/>
                      <a:round/>
                      <a:headEnd len="sm" type="none" w="sm"/>
                      <a:tailEnd len="sm" type="none" w="sm"/>
                    </a:lnT>
                    <a:lnB cap="flat" cmpd="sng" w="9475">
                      <a:solidFill>
                        <a:srgbClr val="000000"/>
                      </a:solidFill>
                      <a:prstDash val="solid"/>
                      <a:round/>
                      <a:headEnd len="sm" type="none" w="sm"/>
                      <a:tailEnd len="sm" type="none" w="sm"/>
                    </a:lnB>
                    <a:solidFill>
                      <a:srgbClr val="D9D9D9"/>
                    </a:solidFill>
                  </a:tcPr>
                </a:tc>
                <a:tc hMerge="1"/>
                <a:tc gridSpan="2">
                  <a:txBody>
                    <a:bodyPr/>
                    <a:lstStyle/>
                    <a:p>
                      <a:pPr algn="ctr" indent="0" lvl="0" marL="0" rtl="0">
                        <a:lnSpc>
                          <a:spcPct val="115000"/>
                        </a:lnSpc>
                        <a:spcBef>
                          <a:spcPts val="0"/>
                        </a:spcBef>
                        <a:spcAft>
                          <a:spcPts val="0"/>
                        </a:spcAft>
                        <a:buNone/>
                      </a:pPr>
                      <a:r>
                        <a:rPr b="1" lang="en-US" sz="1000">
                          <a:uFillTx/>
                        </a:rPr>
                        <a:t>Tuesday</a:t>
                      </a:r>
                      <a:endParaRPr b="1" sz="1000">
                        <a:uFillTx/>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CCCCCC"/>
                      </a:solidFill>
                      <a:prstDash val="solid"/>
                      <a:round/>
                      <a:headEnd len="sm" type="none" w="sm"/>
                      <a:tailEnd len="sm" type="none" w="sm"/>
                    </a:lnT>
                    <a:lnB cap="flat" cmpd="sng" w="9475">
                      <a:solidFill>
                        <a:srgbClr val="000000"/>
                      </a:solidFill>
                      <a:prstDash val="solid"/>
                      <a:round/>
                      <a:headEnd len="sm" type="none" w="sm"/>
                      <a:tailEnd len="sm" type="none" w="sm"/>
                    </a:lnB>
                    <a:solidFill>
                      <a:srgbClr val="D9D9D9"/>
                    </a:solidFill>
                  </a:tcPr>
                </a:tc>
                <a:tc hMerge="1"/>
                <a:tc gridSpan="2">
                  <a:txBody>
                    <a:bodyPr/>
                    <a:lstStyle/>
                    <a:p>
                      <a:pPr algn="ctr" indent="0" lvl="0" marL="0" rtl="0">
                        <a:lnSpc>
                          <a:spcPct val="115000"/>
                        </a:lnSpc>
                        <a:spcBef>
                          <a:spcPts val="0"/>
                        </a:spcBef>
                        <a:spcAft>
                          <a:spcPts val="0"/>
                        </a:spcAft>
                        <a:buNone/>
                      </a:pPr>
                      <a:r>
                        <a:rPr b="1" lang="en-US" sz="1000">
                          <a:uFillTx/>
                        </a:rPr>
                        <a:t>Wednesday</a:t>
                      </a:r>
                      <a:endParaRPr b="1" sz="1000">
                        <a:uFillTx/>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CCCCCC"/>
                      </a:solidFill>
                      <a:prstDash val="solid"/>
                      <a:round/>
                      <a:headEnd len="sm" type="none" w="sm"/>
                      <a:tailEnd len="sm" type="none" w="sm"/>
                    </a:lnT>
                    <a:lnB cap="flat" cmpd="sng" w="9475">
                      <a:solidFill>
                        <a:srgbClr val="000000"/>
                      </a:solidFill>
                      <a:prstDash val="solid"/>
                      <a:round/>
                      <a:headEnd len="sm" type="none" w="sm"/>
                      <a:tailEnd len="sm" type="none" w="sm"/>
                    </a:lnB>
                    <a:solidFill>
                      <a:srgbClr val="D9D9D9"/>
                    </a:solidFill>
                  </a:tcPr>
                </a:tc>
                <a:tc hMerge="1"/>
                <a:tc gridSpan="2">
                  <a:txBody>
                    <a:bodyPr/>
                    <a:lstStyle/>
                    <a:p>
                      <a:pPr algn="ctr" indent="0" lvl="0" marL="0" rtl="0">
                        <a:lnSpc>
                          <a:spcPct val="115000"/>
                        </a:lnSpc>
                        <a:spcBef>
                          <a:spcPts val="0"/>
                        </a:spcBef>
                        <a:spcAft>
                          <a:spcPts val="0"/>
                        </a:spcAft>
                        <a:buNone/>
                      </a:pPr>
                      <a:r>
                        <a:rPr b="1" lang="en-US" sz="1000">
                          <a:uFillTx/>
                        </a:rPr>
                        <a:t>Thursday</a:t>
                      </a:r>
                      <a:endParaRPr b="1" sz="1000">
                        <a:uFillTx/>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CCCCCC"/>
                      </a:solidFill>
                      <a:prstDash val="solid"/>
                      <a:round/>
                      <a:headEnd len="sm" type="none" w="sm"/>
                      <a:tailEnd len="sm" type="none" w="sm"/>
                    </a:lnT>
                    <a:lnB cap="flat" cmpd="sng" w="9475">
                      <a:solidFill>
                        <a:srgbClr val="000000"/>
                      </a:solidFill>
                      <a:prstDash val="solid"/>
                      <a:round/>
                      <a:headEnd len="sm" type="none" w="sm"/>
                      <a:tailEnd len="sm" type="none" w="sm"/>
                    </a:lnB>
                    <a:solidFill>
                      <a:srgbClr val="D9D9D9"/>
                    </a:solidFill>
                  </a:tcPr>
                </a:tc>
                <a:tc hMerge="1"/>
                <a:tc gridSpan="2">
                  <a:txBody>
                    <a:bodyPr/>
                    <a:lstStyle/>
                    <a:p>
                      <a:pPr algn="ctr" indent="0" lvl="0" marL="0" rtl="0">
                        <a:lnSpc>
                          <a:spcPct val="115000"/>
                        </a:lnSpc>
                        <a:spcBef>
                          <a:spcPts val="0"/>
                        </a:spcBef>
                        <a:spcAft>
                          <a:spcPts val="0"/>
                        </a:spcAft>
                        <a:buNone/>
                      </a:pPr>
                      <a:r>
                        <a:rPr b="1" lang="en-US" sz="1000">
                          <a:uFillTx/>
                        </a:rPr>
                        <a:t>Friday</a:t>
                      </a:r>
                      <a:endParaRPr b="1" sz="1000">
                        <a:uFillTx/>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CCCCCC"/>
                      </a:solidFill>
                      <a:prstDash val="solid"/>
                      <a:round/>
                      <a:headEnd len="sm" type="none" w="sm"/>
                      <a:tailEnd len="sm" type="none" w="sm"/>
                    </a:lnT>
                    <a:lnB cap="flat" cmpd="sng" w="9475">
                      <a:solidFill>
                        <a:srgbClr val="000000"/>
                      </a:solidFill>
                      <a:prstDash val="solid"/>
                      <a:round/>
                      <a:headEnd len="sm" type="none" w="sm"/>
                      <a:tailEnd len="sm" type="none" w="sm"/>
                    </a:lnB>
                    <a:solidFill>
                      <a:srgbClr val="D9D9D9"/>
                    </a:solidFill>
                  </a:tcPr>
                </a:tc>
                <a:tc hMerge="1"/>
              </a:tr>
              <a:tr h="504825">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b="1" lang="en-US" sz="1000">
                          <a:uFillTx/>
                          <a:latin typeface="Arial Narrow"/>
                          <a:ea typeface="Arial Narrow"/>
                          <a:cs typeface="Arial Narrow"/>
                          <a:sym typeface="Arial Narrow"/>
                        </a:rPr>
                        <a:t>Block 1 (90 min)</a:t>
                      </a:r>
                      <a:endParaRPr b="1" sz="10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b="1" lang="en-US" sz="1100">
                          <a:uFillTx/>
                          <a:latin typeface="Arial Narrow"/>
                          <a:ea typeface="Arial Narrow"/>
                          <a:cs typeface="Arial Narrow"/>
                          <a:sym typeface="Arial Narrow"/>
                        </a:rPr>
                        <a:t>9:00 - 10:30</a:t>
                      </a:r>
                      <a:endParaRPr b="1"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(ELA)</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F9CB9C"/>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(Math)</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C9DAF8"/>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(Math)</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F9CB9C"/>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(ELA)</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C9DAF8"/>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(ELA)</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F9CB9C"/>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(Math)</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C9DAF8"/>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(Math)</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F9CB9C"/>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(ELA)</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C9DAF8"/>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(ELA &amp; Hist Assessment &amp; Evaluation)</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F9CB9C"/>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(Math &amp; Sci Assessment &amp; Evaluation)</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C9DAF8"/>
                    </a:solidFill>
                  </a:tcPr>
                </a:tc>
              </a:tr>
              <a:tr h="251450">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999999"/>
                    </a:solidFill>
                  </a:tcPr>
                </a:tc>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999999"/>
                    </a:solidFill>
                  </a:tcPr>
                </a:tc>
                <a:tc>
                  <a:txBody>
                    <a:bodyPr/>
                    <a:lstStyle/>
                    <a:p>
                      <a:pPr algn="ctr" indent="0" lvl="0" marL="0" rtl="0">
                        <a:lnSpc>
                          <a:spcPct val="115000"/>
                        </a:lnSpc>
                        <a:spcBef>
                          <a:spcPts val="0"/>
                        </a:spcBef>
                        <a:spcAft>
                          <a:spcPts val="0"/>
                        </a:spcAft>
                        <a:buNone/>
                      </a:pPr>
                      <a:r>
                        <a:rPr b="1" lang="en-US" sz="1100">
                          <a:uFillTx/>
                          <a:latin typeface="Arial Narrow"/>
                          <a:ea typeface="Arial Narrow"/>
                          <a:cs typeface="Arial Narrow"/>
                          <a:sym typeface="Arial Narrow"/>
                        </a:rPr>
                        <a:t>10:30 - 11:00</a:t>
                      </a:r>
                      <a:endParaRPr b="1"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999999"/>
                    </a:solidFill>
                  </a:tcPr>
                </a:tc>
                <a:tc gridSpan="10">
                  <a:txBody>
                    <a:bodyPr/>
                    <a:lstStyle/>
                    <a:p>
                      <a:pPr algn="ctr" indent="0" lvl="0" marL="0" rtl="0">
                        <a:lnSpc>
                          <a:spcPct val="115000"/>
                        </a:lnSpc>
                        <a:spcBef>
                          <a:spcPts val="0"/>
                        </a:spcBef>
                        <a:spcAft>
                          <a:spcPts val="0"/>
                        </a:spcAft>
                        <a:buNone/>
                      </a:pPr>
                      <a:r>
                        <a:rPr b="1" lang="en-US" sz="1100">
                          <a:uFillTx/>
                          <a:latin typeface="Arial Narrow"/>
                          <a:ea typeface="Arial Narrow"/>
                          <a:cs typeface="Arial Narrow"/>
                          <a:sym typeface="Arial Narrow"/>
                        </a:rPr>
                        <a:t>Break</a:t>
                      </a:r>
                      <a:endParaRPr b="1"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999999"/>
                    </a:solidFill>
                  </a:tcPr>
                </a:tc>
                <a:tc hMerge="1"/>
                <a:tc hMerge="1"/>
                <a:tc hMerge="1"/>
                <a:tc hMerge="1"/>
                <a:tc hMerge="1"/>
                <a:tc hMerge="1"/>
                <a:tc hMerge="1"/>
                <a:tc hMerge="1"/>
                <a:tc hMerge="1"/>
              </a:tr>
              <a:tr h="504825">
                <a:tc>
                  <a:txBody>
                    <a:bodyPr/>
                    <a:lstStyle/>
                    <a:p>
                      <a:pPr algn="ctr" indent="0" lvl="0" marL="0" rtl="0">
                        <a:lnSpc>
                          <a:spcPct val="115000"/>
                        </a:lnSpc>
                        <a:spcBef>
                          <a:spcPts val="0"/>
                        </a:spcBef>
                        <a:spcAft>
                          <a:spcPts val="0"/>
                        </a:spcAft>
                        <a:buNone/>
                      </a:pPr>
                      <a:r>
                        <a:rPr b="1" lang="en-US" sz="1200">
                          <a:uFillTx/>
                          <a:latin typeface="Arial Narrow"/>
                          <a:ea typeface="Arial Narrow"/>
                          <a:cs typeface="Arial Narrow"/>
                          <a:sym typeface="Arial Narrow"/>
                        </a:rPr>
                        <a:t>Week 1</a:t>
                      </a:r>
                      <a:endParaRPr b="1" sz="12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b="1" lang="en-US" sz="1000">
                          <a:uFillTx/>
                          <a:latin typeface="Arial Narrow"/>
                          <a:ea typeface="Arial Narrow"/>
                          <a:cs typeface="Arial Narrow"/>
                          <a:sym typeface="Arial Narrow"/>
                        </a:rPr>
                        <a:t>Block 2 (90 min) USC/Stanford</a:t>
                      </a:r>
                      <a:endParaRPr b="1" sz="10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b="1" lang="en-US" sz="1100">
                          <a:uFillTx/>
                          <a:latin typeface="Arial Narrow"/>
                          <a:ea typeface="Arial Narrow"/>
                          <a:cs typeface="Arial Narrow"/>
                          <a:sym typeface="Arial Narrow"/>
                        </a:rPr>
                        <a:t>11:00 - 12:30</a:t>
                      </a:r>
                      <a:endParaRPr b="1"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EFEFEF"/>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P.E. (Mike)</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00FFFF"/>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P.E. (Tina)</a:t>
                      </a:r>
                      <a:endParaRPr sz="1100">
                        <a:uFillTx/>
                        <a:latin typeface="Arial Narrow"/>
                        <a:ea typeface="Arial Narrow"/>
                        <a:cs typeface="Arial Narrow"/>
                        <a:sym typeface="Arial Narrow"/>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00FFFF"/>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Art (Frost)</a:t>
                      </a:r>
                      <a:endParaRPr sz="1100">
                        <a:uFillTx/>
                        <a:latin typeface="Arial Narrow"/>
                        <a:ea typeface="Arial Narrow"/>
                        <a:cs typeface="Arial Narrow"/>
                        <a:sym typeface="Arial Narrow"/>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CCCCCC"/>
                      </a:solidFill>
                      <a:prstDash val="solid"/>
                      <a:round/>
                      <a:headEnd len="sm" type="none" w="sm"/>
                      <a:tailEnd len="sm" type="none" w="sm"/>
                    </a:lnB>
                    <a:solidFill>
                      <a:srgbClr val="00FF00"/>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Music (Hammer)</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00FF00"/>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World Language (Spanish)</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93C47D"/>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World Language (Mandarin)</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93C47D"/>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P.E. (Mike)</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00FFFF"/>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P.E. (Tina)</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00FFFF"/>
                    </a:solidFill>
                  </a:tcPr>
                </a:tc>
                <a:tc rowSpan="3">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(Math &amp; Sci Assessment &amp; Evaluation)</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CCCCCC"/>
                      </a:solidFill>
                      <a:prstDash val="solid"/>
                      <a:round/>
                      <a:headEnd len="sm" type="none" w="sm"/>
                      <a:tailEnd len="sm" type="none" w="sm"/>
                    </a:lnB>
                    <a:solidFill>
                      <a:srgbClr val="F9CB9C"/>
                    </a:solidFill>
                  </a:tcPr>
                </a:tc>
                <a:tc rowSpan="3">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(ELA &amp; Hist Assessment &amp; Evaluation)</a:t>
                      </a:r>
                      <a:endParaRPr sz="1100">
                        <a:uFillTx/>
                        <a:latin typeface="Arial Narrow"/>
                        <a:ea typeface="Arial Narrow"/>
                        <a:cs typeface="Arial Narrow"/>
                        <a:sym typeface="Arial Narrow"/>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CCCCCC"/>
                      </a:solidFill>
                      <a:prstDash val="solid"/>
                      <a:round/>
                      <a:headEnd len="sm" type="none" w="sm"/>
                      <a:tailEnd len="sm" type="none" w="sm"/>
                    </a:lnB>
                    <a:solidFill>
                      <a:srgbClr val="C9DAF8"/>
                    </a:solidFill>
                  </a:tcPr>
                </a:tc>
              </a:tr>
              <a:tr h="504825">
                <a:tc>
                  <a:txBody>
                    <a:bodyPr/>
                    <a:lstStyle/>
                    <a:p>
                      <a:pPr algn="ctr" indent="0" lvl="0" marL="0" rtl="0">
                        <a:lnSpc>
                          <a:spcPct val="115000"/>
                        </a:lnSpc>
                        <a:spcBef>
                          <a:spcPts val="0"/>
                        </a:spcBef>
                        <a:spcAft>
                          <a:spcPts val="0"/>
                        </a:spcAft>
                        <a:buNone/>
                      </a:pPr>
                      <a:r>
                        <a:rPr b="1" lang="en-US" sz="1200">
                          <a:uFillTx/>
                          <a:latin typeface="Arial Narrow"/>
                          <a:ea typeface="Arial Narrow"/>
                          <a:cs typeface="Arial Narrow"/>
                          <a:sym typeface="Arial Narrow"/>
                        </a:rPr>
                        <a:t>Week 2</a:t>
                      </a:r>
                      <a:endParaRPr b="1" sz="12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b="1" lang="en-US" sz="1000">
                          <a:uFillTx/>
                          <a:latin typeface="Arial Narrow"/>
                          <a:ea typeface="Arial Narrow"/>
                          <a:cs typeface="Arial Narrow"/>
                          <a:sym typeface="Arial Narrow"/>
                        </a:rPr>
                        <a:t>Block 2 (90 min) USC/Stanford</a:t>
                      </a:r>
                      <a:endParaRPr b="1" sz="10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b="1" lang="en-US" sz="1100">
                          <a:uFillTx/>
                          <a:latin typeface="Arial Narrow"/>
                          <a:ea typeface="Arial Narrow"/>
                          <a:cs typeface="Arial Narrow"/>
                          <a:sym typeface="Arial Narrow"/>
                        </a:rPr>
                        <a:t>11:00 - 12:30</a:t>
                      </a:r>
                      <a:endParaRPr b="1"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EFEFEF"/>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P.E. (Mike)</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00FFFF"/>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P.E. (Tina)</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00FFFF"/>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Art (Frost)</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CCCCCC"/>
                      </a:solidFill>
                      <a:prstDash val="solid"/>
                      <a:round/>
                      <a:headEnd len="sm" type="none" w="sm"/>
                      <a:tailEnd len="sm" type="none" w="sm"/>
                    </a:lnT>
                    <a:lnB cap="flat" cmpd="sng" w="9475">
                      <a:solidFill>
                        <a:srgbClr val="CCCCCC"/>
                      </a:solidFill>
                      <a:prstDash val="solid"/>
                      <a:round/>
                      <a:headEnd len="sm" type="none" w="sm"/>
                      <a:tailEnd len="sm" type="none" w="sm"/>
                    </a:lnB>
                    <a:solidFill>
                      <a:srgbClr val="00FF00"/>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Music (Hammer)</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00FF00"/>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World Language (Spanish)</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93C47D"/>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World Language (Mandarin)</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93C47D"/>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Art (Frost)</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00FF00"/>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Music (Hammer)</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00FF00"/>
                    </a:solidFill>
                  </a:tcPr>
                </a:tc>
                <a:tc vMerge="1"/>
                <a:tc vMerge="1"/>
              </a:tr>
              <a:tr h="504825">
                <a:tc>
                  <a:txBody>
                    <a:bodyPr/>
                    <a:lstStyle/>
                    <a:p>
                      <a:pPr algn="ctr" indent="0" lvl="0" marL="0" rtl="0">
                        <a:lnSpc>
                          <a:spcPct val="115000"/>
                        </a:lnSpc>
                        <a:spcBef>
                          <a:spcPts val="0"/>
                        </a:spcBef>
                        <a:spcAft>
                          <a:spcPts val="0"/>
                        </a:spcAft>
                        <a:buNone/>
                      </a:pPr>
                      <a:r>
                        <a:rPr b="1" lang="en-US" sz="1200">
                          <a:uFillTx/>
                          <a:latin typeface="Arial Narrow"/>
                          <a:ea typeface="Arial Narrow"/>
                          <a:cs typeface="Arial Narrow"/>
                          <a:sym typeface="Arial Narrow"/>
                        </a:rPr>
                        <a:t>Week 3</a:t>
                      </a:r>
                      <a:endParaRPr b="1" sz="12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b="1" lang="en-US" sz="1000">
                          <a:uFillTx/>
                          <a:latin typeface="Arial Narrow"/>
                          <a:ea typeface="Arial Narrow"/>
                          <a:cs typeface="Arial Narrow"/>
                          <a:sym typeface="Arial Narrow"/>
                        </a:rPr>
                        <a:t>Block 2 (90 min) USC/Stanford</a:t>
                      </a:r>
                      <a:endParaRPr b="1" sz="10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b="1" lang="en-US" sz="1100">
                          <a:uFillTx/>
                          <a:latin typeface="Arial Narrow"/>
                          <a:ea typeface="Arial Narrow"/>
                          <a:cs typeface="Arial Narrow"/>
                          <a:sym typeface="Arial Narrow"/>
                        </a:rPr>
                        <a:t>11:00 - 12:30</a:t>
                      </a:r>
                      <a:endParaRPr b="1"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EFEFEF"/>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P.E. (Mike)</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00FFFF"/>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P.E. (Tina)</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00FFFF"/>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Art (Frost)</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CCCCCC"/>
                      </a:solidFill>
                      <a:prstDash val="solid"/>
                      <a:round/>
                      <a:headEnd len="sm" type="none" w="sm"/>
                      <a:tailEnd len="sm" type="none" w="sm"/>
                    </a:lnT>
                    <a:lnB cap="flat" cmpd="sng" w="9475">
                      <a:solidFill>
                        <a:srgbClr val="CCCCCC"/>
                      </a:solidFill>
                      <a:prstDash val="solid"/>
                      <a:round/>
                      <a:headEnd len="sm" type="none" w="sm"/>
                      <a:tailEnd len="sm" type="none" w="sm"/>
                    </a:lnB>
                    <a:solidFill>
                      <a:srgbClr val="00FF00"/>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Music (Hammer)</a:t>
                      </a:r>
                      <a:endParaRPr sz="1100">
                        <a:uFillTx/>
                        <a:latin typeface="Arial Narrow"/>
                        <a:ea typeface="Arial Narrow"/>
                        <a:cs typeface="Arial Narrow"/>
                        <a:sym typeface="Arial Narrow"/>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CCCCCC"/>
                      </a:solidFill>
                      <a:prstDash val="solid"/>
                      <a:round/>
                      <a:headEnd len="sm" type="none" w="sm"/>
                      <a:tailEnd len="sm" type="none" w="sm"/>
                    </a:lnB>
                    <a:solidFill>
                      <a:srgbClr val="00FF00"/>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World Language (Spanish)</a:t>
                      </a:r>
                      <a:endParaRPr sz="1100">
                        <a:uFillTx/>
                        <a:latin typeface="Arial Narrow"/>
                        <a:ea typeface="Arial Narrow"/>
                        <a:cs typeface="Arial Narrow"/>
                        <a:sym typeface="Arial Narrow"/>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CCCCCC"/>
                      </a:solidFill>
                      <a:prstDash val="solid"/>
                      <a:round/>
                      <a:headEnd len="sm" type="none" w="sm"/>
                      <a:tailEnd len="sm" type="none" w="sm"/>
                    </a:lnB>
                    <a:solidFill>
                      <a:srgbClr val="93C47D"/>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World Language (Mandarin)</a:t>
                      </a:r>
                      <a:endParaRPr sz="1100">
                        <a:uFillTx/>
                        <a:latin typeface="Arial Narrow"/>
                        <a:ea typeface="Arial Narrow"/>
                        <a:cs typeface="Arial Narrow"/>
                        <a:sym typeface="Arial Narrow"/>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CCCCCC"/>
                      </a:solidFill>
                      <a:prstDash val="solid"/>
                      <a:round/>
                      <a:headEnd len="sm" type="none" w="sm"/>
                      <a:tailEnd len="sm" type="none" w="sm"/>
                    </a:lnB>
                    <a:solidFill>
                      <a:srgbClr val="93C47D"/>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World Language (Spanish)</a:t>
                      </a:r>
                      <a:endParaRPr sz="1100">
                        <a:uFillTx/>
                        <a:latin typeface="Arial Narrow"/>
                        <a:ea typeface="Arial Narrow"/>
                        <a:cs typeface="Arial Narrow"/>
                        <a:sym typeface="Arial Narrow"/>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CCCCCC"/>
                      </a:solidFill>
                      <a:prstDash val="solid"/>
                      <a:round/>
                      <a:headEnd len="sm" type="none" w="sm"/>
                      <a:tailEnd len="sm" type="none" w="sm"/>
                    </a:lnB>
                    <a:solidFill>
                      <a:srgbClr val="93C47D"/>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World Language (Mandarin)</a:t>
                      </a:r>
                      <a:endParaRPr sz="1100">
                        <a:uFillTx/>
                        <a:latin typeface="Arial Narrow"/>
                        <a:ea typeface="Arial Narrow"/>
                        <a:cs typeface="Arial Narrow"/>
                        <a:sym typeface="Arial Narrow"/>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CCCCCC"/>
                      </a:solidFill>
                      <a:prstDash val="solid"/>
                      <a:round/>
                      <a:headEnd len="sm" type="none" w="sm"/>
                      <a:tailEnd len="sm" type="none" w="sm"/>
                    </a:lnB>
                    <a:solidFill>
                      <a:srgbClr val="93C47D"/>
                    </a:solidFill>
                  </a:tcPr>
                </a:tc>
                <a:tc vMerge="1"/>
                <a:tc vMerge="1"/>
              </a:tr>
              <a:tr h="251450">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999999"/>
                    </a:solidFill>
                  </a:tcPr>
                </a:tc>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999999"/>
                    </a:solidFill>
                  </a:tcPr>
                </a:tc>
                <a:tc>
                  <a:txBody>
                    <a:bodyPr/>
                    <a:lstStyle/>
                    <a:p>
                      <a:pPr algn="ctr" indent="0" lvl="0" marL="0" rtl="0">
                        <a:lnSpc>
                          <a:spcPct val="115000"/>
                        </a:lnSpc>
                        <a:spcBef>
                          <a:spcPts val="0"/>
                        </a:spcBef>
                        <a:spcAft>
                          <a:spcPts val="0"/>
                        </a:spcAft>
                        <a:buNone/>
                      </a:pPr>
                      <a:r>
                        <a:rPr b="1" lang="en-US" sz="1100">
                          <a:uFillTx/>
                          <a:latin typeface="Arial Narrow"/>
                          <a:ea typeface="Arial Narrow"/>
                          <a:cs typeface="Arial Narrow"/>
                          <a:sym typeface="Arial Narrow"/>
                        </a:rPr>
                        <a:t>12:30 - 1:00</a:t>
                      </a:r>
                      <a:endParaRPr b="1" sz="1100">
                        <a:uFillTx/>
                        <a:latin typeface="Arial Narrow"/>
                        <a:ea typeface="Arial Narrow"/>
                        <a:cs typeface="Arial Narrow"/>
                        <a:sym typeface="Arial Narrow"/>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999999"/>
                    </a:solidFill>
                  </a:tcPr>
                </a:tc>
                <a:tc gridSpan="10">
                  <a:txBody>
                    <a:bodyPr/>
                    <a:lstStyle/>
                    <a:p>
                      <a:pPr algn="ctr" indent="0" lvl="0" marL="0" rtl="0">
                        <a:lnSpc>
                          <a:spcPct val="115000"/>
                        </a:lnSpc>
                        <a:spcBef>
                          <a:spcPts val="0"/>
                        </a:spcBef>
                        <a:spcAft>
                          <a:spcPts val="0"/>
                        </a:spcAft>
                        <a:buNone/>
                      </a:pPr>
                      <a:r>
                        <a:rPr b="1" lang="en-US" sz="1100">
                          <a:uFillTx/>
                          <a:latin typeface="Arial Narrow"/>
                          <a:ea typeface="Arial Narrow"/>
                          <a:cs typeface="Arial Narrow"/>
                          <a:sym typeface="Arial Narrow"/>
                        </a:rPr>
                        <a:t>Lunch</a:t>
                      </a:r>
                      <a:endParaRPr b="1" sz="1100">
                        <a:uFillTx/>
                        <a:latin typeface="Arial Narrow"/>
                        <a:ea typeface="Arial Narrow"/>
                        <a:cs typeface="Arial Narrow"/>
                        <a:sym typeface="Arial Narrow"/>
                      </a:endParaRPr>
                    </a:p>
                  </a:txBody>
                  <a:tcPr anchor="b" marB="19050" marL="28575" marR="28575" marT="19050">
                    <a:lnL cap="flat" cmpd="sng" w="9475">
                      <a:solidFill>
                        <a:srgbClr val="CCCCCC"/>
                      </a:solidFill>
                      <a:prstDash val="solid"/>
                      <a:round/>
                      <a:headEnd len="sm" type="none" w="sm"/>
                      <a:tailEnd len="sm" type="none" w="sm"/>
                    </a:lnL>
                    <a:lnR cap="flat" cmpd="sng" w="9475">
                      <a:solidFill>
                        <a:srgbClr val="CCCCCC"/>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999999"/>
                    </a:solidFill>
                  </a:tcPr>
                </a:tc>
                <a:tc hMerge="1"/>
                <a:tc hMerge="1"/>
                <a:tc hMerge="1"/>
                <a:tc hMerge="1"/>
                <a:tc hMerge="1"/>
                <a:tc hMerge="1"/>
                <a:tc hMerge="1"/>
                <a:tc hMerge="1"/>
                <a:tc hMerge="1"/>
              </a:tr>
              <a:tr h="251450">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b="1" lang="en-US" sz="1000">
                          <a:uFillTx/>
                          <a:latin typeface="Arial Narrow"/>
                          <a:ea typeface="Arial Narrow"/>
                          <a:cs typeface="Arial Narrow"/>
                          <a:sym typeface="Arial Narrow"/>
                        </a:rPr>
                        <a:t>Block 3 (90 min)</a:t>
                      </a:r>
                      <a:endParaRPr b="1" sz="10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b="1" lang="en-US" sz="1100">
                          <a:uFillTx/>
                          <a:latin typeface="Arial Narrow"/>
                          <a:ea typeface="Arial Narrow"/>
                          <a:cs typeface="Arial Narrow"/>
                          <a:sym typeface="Arial Narrow"/>
                        </a:rPr>
                        <a:t>1:00 - 2:30</a:t>
                      </a:r>
                      <a:endParaRPr b="1"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(Math)</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F9CB9C"/>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(ELA)</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C9DAF8"/>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(ELA)</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F9CB9C"/>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(Math)</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C9DAF8"/>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(Math)</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F9CB9C"/>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(ELA)</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C9DAF8"/>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(ELA)</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F9CB9C"/>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(Math)</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C9DAF8"/>
                    </a:solidFill>
                  </a:tcPr>
                </a:tc>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666666"/>
                    </a:solidFill>
                  </a:tcPr>
                </a:tc>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666666"/>
                    </a:solidFill>
                  </a:tcPr>
                </a:tc>
              </a:tr>
              <a:tr h="251450">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b="1" lang="en-US" sz="1000">
                          <a:uFillTx/>
                          <a:latin typeface="Arial Narrow"/>
                          <a:ea typeface="Arial Narrow"/>
                          <a:cs typeface="Arial Narrow"/>
                          <a:sym typeface="Arial Narrow"/>
                        </a:rPr>
                        <a:t>Block A (60 min)</a:t>
                      </a:r>
                      <a:endParaRPr b="1" sz="10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b="1" lang="en-US" sz="1100">
                          <a:uFillTx/>
                          <a:latin typeface="Arial Narrow"/>
                          <a:ea typeface="Arial Narrow"/>
                          <a:cs typeface="Arial Narrow"/>
                          <a:sym typeface="Arial Narrow"/>
                        </a:rPr>
                        <a:t>2:30 - 3:30</a:t>
                      </a:r>
                      <a:endParaRPr b="1"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Science</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F9CB9C"/>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History</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D0E0E3"/>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History</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F9CB9C"/>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Science</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D0E0E3"/>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Science</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F9CB9C"/>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History</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D0E0E3"/>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USC History</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F9CB9C"/>
                    </a:solidFill>
                  </a:tcPr>
                </a:tc>
                <a:tc>
                  <a:txBody>
                    <a:bodyPr/>
                    <a:lstStyle/>
                    <a:p>
                      <a:pPr algn="ctr" indent="0" lvl="0" marL="0" rtl="0">
                        <a:lnSpc>
                          <a:spcPct val="115000"/>
                        </a:lnSpc>
                        <a:spcBef>
                          <a:spcPts val="0"/>
                        </a:spcBef>
                        <a:spcAft>
                          <a:spcPts val="0"/>
                        </a:spcAft>
                        <a:buNone/>
                      </a:pPr>
                      <a:r>
                        <a:rPr lang="en-US" sz="1100">
                          <a:uFillTx/>
                          <a:latin typeface="Arial Narrow"/>
                          <a:ea typeface="Arial Narrow"/>
                          <a:cs typeface="Arial Narrow"/>
                          <a:sym typeface="Arial Narrow"/>
                        </a:rPr>
                        <a:t>Stanford Science</a:t>
                      </a:r>
                      <a:endParaRPr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D0E0E3"/>
                    </a:solidFill>
                  </a:tcPr>
                </a:tc>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666666"/>
                    </a:solidFill>
                  </a:tcPr>
                </a:tc>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666666"/>
                    </a:solidFill>
                  </a:tcPr>
                </a:tc>
              </a:tr>
              <a:tr h="251450">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ctr" indent="0" lvl="0" marL="0" rtl="0">
                        <a:lnSpc>
                          <a:spcPct val="115000"/>
                        </a:lnSpc>
                        <a:spcBef>
                          <a:spcPts val="0"/>
                        </a:spcBef>
                        <a:spcAft>
                          <a:spcPts val="0"/>
                        </a:spcAft>
                        <a:buNone/>
                      </a:pPr>
                      <a:r>
                        <a:rPr b="1" lang="en-US" sz="1100">
                          <a:uFillTx/>
                          <a:latin typeface="Arial Narrow"/>
                          <a:ea typeface="Arial Narrow"/>
                          <a:cs typeface="Arial Narrow"/>
                          <a:sym typeface="Arial Narrow"/>
                        </a:rPr>
                        <a:t>3:30 - 4:30</a:t>
                      </a:r>
                      <a:endParaRPr b="1" sz="1100">
                        <a:uFillTx/>
                        <a:latin typeface="Arial Narrow"/>
                        <a:ea typeface="Arial Narrow"/>
                        <a:cs typeface="Arial Narrow"/>
                        <a:sym typeface="Arial Narrow"/>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tcPr>
                </a:tc>
                <a:tc>
                  <a:txBody>
                    <a:bodyPr/>
                    <a:lstStyle/>
                    <a:p>
                      <a:pPr algn="l" indent="0" lvl="0" marL="0" rtl="0">
                        <a:lnSpc>
                          <a:spcPct val="115000"/>
                        </a:lnSpc>
                        <a:spcBef>
                          <a:spcPts val="0"/>
                        </a:spcBef>
                        <a:spcAft>
                          <a:spcPts val="0"/>
                        </a:spcAft>
                        <a:buNone/>
                      </a:pPr>
                      <a:r>
                        <a:rPr lang="en-US" sz="1000">
                          <a:uFillTx/>
                          <a:latin typeface="Roboto"/>
                          <a:ea typeface="Roboto"/>
                          <a:cs typeface="Roboto"/>
                          <a:sym typeface="Roboto"/>
                        </a:rPr>
                        <a:t>Tutoring</a:t>
                      </a:r>
                      <a:endParaRPr sz="1000">
                        <a:uFillTx/>
                        <a:latin typeface="Roboto"/>
                        <a:ea typeface="Roboto"/>
                        <a:cs typeface="Roboto"/>
                        <a:sym typeface="Roboto"/>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EAD1DC"/>
                    </a:solidFill>
                  </a:tcPr>
                </a:tc>
                <a:tc>
                  <a:txBody>
                    <a:bodyPr/>
                    <a:lstStyle/>
                    <a:p>
                      <a:pPr algn="l" indent="0" lvl="0" marL="0" rtl="0">
                        <a:lnSpc>
                          <a:spcPct val="115000"/>
                        </a:lnSpc>
                        <a:spcBef>
                          <a:spcPts val="0"/>
                        </a:spcBef>
                        <a:spcAft>
                          <a:spcPts val="0"/>
                        </a:spcAft>
                        <a:buNone/>
                      </a:pPr>
                      <a:r>
                        <a:rPr lang="en-US" sz="1000">
                          <a:uFillTx/>
                          <a:latin typeface="Roboto"/>
                          <a:ea typeface="Roboto"/>
                          <a:cs typeface="Roboto"/>
                          <a:sym typeface="Roboto"/>
                        </a:rPr>
                        <a:t>Tutoring</a:t>
                      </a:r>
                      <a:endParaRPr sz="1000">
                        <a:uFillTx/>
                        <a:latin typeface="Roboto"/>
                        <a:ea typeface="Roboto"/>
                        <a:cs typeface="Roboto"/>
                        <a:sym typeface="Roboto"/>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EAD1DC"/>
                    </a:solidFill>
                  </a:tcPr>
                </a:tc>
                <a:tc>
                  <a:txBody>
                    <a:bodyPr/>
                    <a:lstStyle/>
                    <a:p>
                      <a:pPr algn="l" indent="0" lvl="0" marL="0" rtl="0">
                        <a:lnSpc>
                          <a:spcPct val="115000"/>
                        </a:lnSpc>
                        <a:spcBef>
                          <a:spcPts val="0"/>
                        </a:spcBef>
                        <a:spcAft>
                          <a:spcPts val="0"/>
                        </a:spcAft>
                        <a:buNone/>
                      </a:pPr>
                      <a:r>
                        <a:rPr lang="en-US" sz="1000">
                          <a:uFillTx/>
                          <a:latin typeface="Roboto"/>
                          <a:ea typeface="Roboto"/>
                          <a:cs typeface="Roboto"/>
                          <a:sym typeface="Roboto"/>
                        </a:rPr>
                        <a:t>Tutoring</a:t>
                      </a:r>
                      <a:endParaRPr sz="1000">
                        <a:uFillTx/>
                        <a:latin typeface="Roboto"/>
                        <a:ea typeface="Roboto"/>
                        <a:cs typeface="Roboto"/>
                        <a:sym typeface="Roboto"/>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EAD1DC"/>
                    </a:solidFill>
                  </a:tcPr>
                </a:tc>
                <a:tc>
                  <a:txBody>
                    <a:bodyPr/>
                    <a:lstStyle/>
                    <a:p>
                      <a:pPr algn="l" indent="0" lvl="0" marL="0" rtl="0">
                        <a:lnSpc>
                          <a:spcPct val="115000"/>
                        </a:lnSpc>
                        <a:spcBef>
                          <a:spcPts val="0"/>
                        </a:spcBef>
                        <a:spcAft>
                          <a:spcPts val="0"/>
                        </a:spcAft>
                        <a:buNone/>
                      </a:pPr>
                      <a:r>
                        <a:rPr lang="en-US" sz="1000">
                          <a:uFillTx/>
                          <a:latin typeface="Roboto"/>
                          <a:ea typeface="Roboto"/>
                          <a:cs typeface="Roboto"/>
                          <a:sym typeface="Roboto"/>
                        </a:rPr>
                        <a:t>Tutoring</a:t>
                      </a:r>
                      <a:endParaRPr sz="1000">
                        <a:uFillTx/>
                        <a:latin typeface="Roboto"/>
                        <a:ea typeface="Roboto"/>
                        <a:cs typeface="Roboto"/>
                        <a:sym typeface="Roboto"/>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EAD1DC"/>
                    </a:solidFill>
                  </a:tcPr>
                </a:tc>
                <a:tc>
                  <a:txBody>
                    <a:bodyPr/>
                    <a:lstStyle/>
                    <a:p>
                      <a:pPr algn="l" indent="0" lvl="0" marL="0" rtl="0">
                        <a:lnSpc>
                          <a:spcPct val="115000"/>
                        </a:lnSpc>
                        <a:spcBef>
                          <a:spcPts val="0"/>
                        </a:spcBef>
                        <a:spcAft>
                          <a:spcPts val="0"/>
                        </a:spcAft>
                        <a:buNone/>
                      </a:pPr>
                      <a:r>
                        <a:rPr lang="en-US" sz="1000">
                          <a:uFillTx/>
                          <a:latin typeface="Roboto"/>
                          <a:ea typeface="Roboto"/>
                          <a:cs typeface="Roboto"/>
                          <a:sym typeface="Roboto"/>
                        </a:rPr>
                        <a:t>Tutoring</a:t>
                      </a:r>
                      <a:endParaRPr sz="1000">
                        <a:uFillTx/>
                        <a:latin typeface="Roboto"/>
                        <a:ea typeface="Roboto"/>
                        <a:cs typeface="Roboto"/>
                        <a:sym typeface="Roboto"/>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EAD1DC"/>
                    </a:solidFill>
                  </a:tcPr>
                </a:tc>
                <a:tc>
                  <a:txBody>
                    <a:bodyPr/>
                    <a:lstStyle/>
                    <a:p>
                      <a:pPr algn="l" indent="0" lvl="0" marL="0" rtl="0">
                        <a:lnSpc>
                          <a:spcPct val="115000"/>
                        </a:lnSpc>
                        <a:spcBef>
                          <a:spcPts val="0"/>
                        </a:spcBef>
                        <a:spcAft>
                          <a:spcPts val="0"/>
                        </a:spcAft>
                        <a:buNone/>
                      </a:pPr>
                      <a:r>
                        <a:rPr lang="en-US" sz="1000">
                          <a:uFillTx/>
                          <a:latin typeface="Roboto"/>
                          <a:ea typeface="Roboto"/>
                          <a:cs typeface="Roboto"/>
                          <a:sym typeface="Roboto"/>
                        </a:rPr>
                        <a:t>Tutoring</a:t>
                      </a:r>
                      <a:endParaRPr sz="1000">
                        <a:uFillTx/>
                        <a:latin typeface="Roboto"/>
                        <a:ea typeface="Roboto"/>
                        <a:cs typeface="Roboto"/>
                        <a:sym typeface="Roboto"/>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EAD1DC"/>
                    </a:solidFill>
                  </a:tcPr>
                </a:tc>
                <a:tc>
                  <a:txBody>
                    <a:bodyPr/>
                    <a:lstStyle/>
                    <a:p>
                      <a:pPr algn="l" indent="0" lvl="0" marL="0" rtl="0">
                        <a:lnSpc>
                          <a:spcPct val="115000"/>
                        </a:lnSpc>
                        <a:spcBef>
                          <a:spcPts val="0"/>
                        </a:spcBef>
                        <a:spcAft>
                          <a:spcPts val="0"/>
                        </a:spcAft>
                        <a:buNone/>
                      </a:pPr>
                      <a:r>
                        <a:rPr lang="en-US" sz="1000">
                          <a:uFillTx/>
                          <a:latin typeface="Roboto"/>
                          <a:ea typeface="Roboto"/>
                          <a:cs typeface="Roboto"/>
                          <a:sym typeface="Roboto"/>
                        </a:rPr>
                        <a:t>Tutoring</a:t>
                      </a:r>
                      <a:endParaRPr sz="1000">
                        <a:uFillTx/>
                        <a:latin typeface="Roboto"/>
                        <a:ea typeface="Roboto"/>
                        <a:cs typeface="Roboto"/>
                        <a:sym typeface="Roboto"/>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EAD1DC"/>
                    </a:solidFill>
                  </a:tcPr>
                </a:tc>
                <a:tc>
                  <a:txBody>
                    <a:bodyPr/>
                    <a:lstStyle/>
                    <a:p>
                      <a:pPr algn="l" indent="0" lvl="0" marL="0" rtl="0">
                        <a:lnSpc>
                          <a:spcPct val="115000"/>
                        </a:lnSpc>
                        <a:spcBef>
                          <a:spcPts val="0"/>
                        </a:spcBef>
                        <a:spcAft>
                          <a:spcPts val="0"/>
                        </a:spcAft>
                        <a:buNone/>
                      </a:pPr>
                      <a:r>
                        <a:rPr lang="en-US" sz="1000">
                          <a:uFillTx/>
                          <a:latin typeface="Roboto"/>
                          <a:ea typeface="Roboto"/>
                          <a:cs typeface="Roboto"/>
                          <a:sym typeface="Roboto"/>
                        </a:rPr>
                        <a:t>Tutoring</a:t>
                      </a:r>
                      <a:endParaRPr sz="1000">
                        <a:uFillTx/>
                        <a:latin typeface="Roboto"/>
                        <a:ea typeface="Roboto"/>
                        <a:cs typeface="Roboto"/>
                        <a:sym typeface="Roboto"/>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EAD1DC"/>
                    </a:solidFill>
                  </a:tcPr>
                </a:tc>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666666"/>
                    </a:solidFill>
                  </a:tcPr>
                </a:tc>
                <a:tc>
                  <a:txBody>
                    <a:bodyPr/>
                    <a:lstStyle/>
                    <a:p>
                      <a:pPr algn="l" indent="0" lvl="0" marL="0" rtl="0">
                        <a:spcBef>
                          <a:spcPts val="0"/>
                        </a:spcBef>
                        <a:spcAft>
                          <a:spcPts val="0"/>
                        </a:spcAft>
                        <a:buNone/>
                      </a:pPr>
                      <a:r>
                        <a:rPr>
                          <a:uFillTx/>
                        </a:rPr>
                        <a:t/>
                      </a:r>
                      <a:endParaRPr>
                        <a:uFillTx/>
                      </a:endParaRPr>
                    </a:p>
                  </a:txBody>
                  <a:tcPr anchor="b" marB="19050" marL="28575" marR="28575" marT="19050">
                    <a:lnL cap="flat" cmpd="sng" w="9475">
                      <a:solidFill>
                        <a:srgbClr val="000000"/>
                      </a:solidFill>
                      <a:prstDash val="solid"/>
                      <a:round/>
                      <a:headEnd len="sm" type="none" w="sm"/>
                      <a:tailEnd len="sm" type="none" w="sm"/>
                    </a:lnL>
                    <a:lnR cap="flat" cmpd="sng" w="9475">
                      <a:solidFill>
                        <a:srgbClr val="000000"/>
                      </a:solidFill>
                      <a:prstDash val="solid"/>
                      <a:round/>
                      <a:headEnd len="sm" type="none" w="sm"/>
                      <a:tailEnd len="sm" type="none" w="sm"/>
                    </a:lnR>
                    <a:lnT cap="flat" cmpd="sng" w="9475">
                      <a:solidFill>
                        <a:srgbClr val="000000"/>
                      </a:solidFill>
                      <a:prstDash val="solid"/>
                      <a:round/>
                      <a:headEnd len="sm" type="none" w="sm"/>
                      <a:tailEnd len="sm" type="none" w="sm"/>
                    </a:lnT>
                    <a:lnB cap="flat" cmpd="sng" w="9475">
                      <a:solidFill>
                        <a:srgbClr val="000000"/>
                      </a:solidFill>
                      <a:prstDash val="solid"/>
                      <a:round/>
                      <a:headEnd len="sm" type="none" w="sm"/>
                      <a:tailEnd len="sm" type="none" w="sm"/>
                    </a:lnB>
                    <a:solidFill>
                      <a:srgbClr val="666666"/>
                    </a:solidFill>
                  </a:tcPr>
                </a:tc>
              </a:tr>
            </a:tbl>
          </a:graphicData>
        </a:graphic>
      </p:graphicFrame>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1" name="Shape 8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2" name="Google Shape;82;p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200" y="670572"/>
            <a:ext cx="10221138" cy="118167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12700" wrap="square">
            <a:noAutofit/>
          </a:bodyPr>
          <a:lstStyle/>
          <a:p>
            <a:pPr algn="l" indent="0" lvl="0" marL="12700" rtl="0">
              <a:lnSpc>
                <a:spcPct val="100000"/>
              </a:lnSpc>
              <a:spcBef>
                <a:spcPts val="0"/>
              </a:spcBef>
              <a:spcAft>
                <a:spcPts val="0"/>
              </a:spcAft>
              <a:buSzPts val="1400"/>
              <a:buNone/>
            </a:pPr>
            <a:r>
              <a:rPr lang="en-US" sz="3600">
                <a:uFillTx/>
              </a:rPr>
              <a:t>Middle School Strategy for Staff Communication</a:t>
            </a:r>
            <a:endParaRPr sz="3600">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3" name="Google Shape;83;p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176150" y="1220750"/>
            <a:ext cx="9382200" cy="3621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52700" wrap="square">
            <a:noAutofit/>
          </a:bodyPr>
          <a:lstStyle/>
          <a:p>
            <a:pPr algn="l" indent="0" lvl="0" marL="0" marR="0" rtl="0">
              <a:lnSpc>
                <a:spcPct val="100000"/>
              </a:lnSpc>
              <a:spcBef>
                <a:spcPts val="0"/>
              </a:spcBef>
              <a:spcAft>
                <a:spcPts val="0"/>
              </a:spcAft>
              <a:buClr>
                <a:srgbClr val="000000"/>
              </a:buClr>
              <a:buSzPts val="2300"/>
              <a:buFont typeface="Arial"/>
              <a:buNone/>
            </a:pPr>
            <a:r>
              <a:rPr>
                <a:uFillTx/>
              </a:rPr>
              <a:t/>
            </a:r>
            <a:endParaRPr b="0" cap="none" i="0" strike="noStrike" sz="2300" u="none">
              <a:solidFill>
                <a:srgbClr val="000000"/>
              </a:solidFill>
              <a:uFillTx/>
              <a:latin typeface="Helvetica Neue"/>
              <a:ea typeface="Helvetica Neue"/>
              <a:cs typeface="Helvetica Neue"/>
              <a:sym typeface="Helvetica Neue"/>
            </a:endParaRPr>
          </a:p>
          <a:p>
            <a:pPr algn="l" indent="-374650" lvl="0" marL="457200" rtl="0">
              <a:spcBef>
                <a:spcPts val="1000"/>
              </a:spcBef>
              <a:spcAft>
                <a:spcPts val="0"/>
              </a:spcAft>
              <a:buClr>
                <a:schemeClr val="dk1"/>
              </a:buClr>
              <a:buSzPts val="2300"/>
              <a:buFont typeface="Helvetica"/>
              <a:buChar char="●"/>
            </a:pPr>
            <a:r>
              <a:rPr lang="en-US" sz="2300">
                <a:solidFill>
                  <a:schemeClr val="dk1"/>
                </a:solidFill>
                <a:uFillTx/>
                <a:latin typeface="Helvetica"/>
                <a:ea typeface="Helvetica"/>
                <a:cs typeface="Helvetica"/>
                <a:sym typeface="Helvetica"/>
              </a:rPr>
              <a:t>For Teachers: email, weekly memos, PLC meetings, and professional development Fridays</a:t>
            </a:r>
            <a:endParaRPr sz="2300">
              <a:solidFill>
                <a:schemeClr val="dk1"/>
              </a:solidFill>
              <a:uFillTx/>
              <a:latin typeface="Helvetica"/>
              <a:ea typeface="Helvetica"/>
              <a:cs typeface="Helvetica"/>
              <a:sym typeface="Helvetica"/>
            </a:endParaRPr>
          </a:p>
          <a:p>
            <a:pPr algn="l" indent="-374650" lvl="0" marL="457200" rtl="0">
              <a:spcBef>
                <a:spcPts val="1000"/>
              </a:spcBef>
              <a:spcAft>
                <a:spcPts val="0"/>
              </a:spcAft>
              <a:buClr>
                <a:schemeClr val="dk1"/>
              </a:buClr>
              <a:buSzPts val="2300"/>
              <a:buFont typeface="Helvetica"/>
              <a:buChar char="●"/>
            </a:pPr>
            <a:r>
              <a:rPr lang="en-US" sz="2300">
                <a:solidFill>
                  <a:schemeClr val="dk1"/>
                </a:solidFill>
                <a:uFillTx/>
                <a:latin typeface="Helvetica"/>
                <a:ea typeface="Helvetica"/>
                <a:cs typeface="Helvetica"/>
                <a:sym typeface="Helvetica"/>
              </a:rPr>
              <a:t>For Clerical Staff: emails, in person and zoom meetings, also weekly memos</a:t>
            </a:r>
            <a:endParaRPr sz="2300">
              <a:solidFill>
                <a:schemeClr val="dk1"/>
              </a:solidFill>
              <a:uFillTx/>
              <a:latin typeface="Helvetica"/>
              <a:ea typeface="Helvetica"/>
              <a:cs typeface="Helvetica"/>
              <a:sym typeface="Helvetica"/>
            </a:endParaRPr>
          </a:p>
          <a:p>
            <a:pPr algn="l" indent="-374650" lvl="0" marL="457200" rtl="0">
              <a:spcBef>
                <a:spcPts val="1000"/>
              </a:spcBef>
              <a:spcAft>
                <a:spcPts val="0"/>
              </a:spcAft>
              <a:buClr>
                <a:schemeClr val="dk1"/>
              </a:buClr>
              <a:buSzPts val="2300"/>
              <a:buFont typeface="Helvetica"/>
              <a:buChar char="●"/>
            </a:pPr>
            <a:r>
              <a:rPr lang="en-US" sz="2300">
                <a:solidFill>
                  <a:schemeClr val="dk1"/>
                </a:solidFill>
                <a:uFillTx/>
                <a:latin typeface="Helvetica"/>
                <a:ea typeface="Helvetica"/>
                <a:cs typeface="Helvetica"/>
                <a:sym typeface="Helvetica"/>
              </a:rPr>
              <a:t>For Administrators: (occasional) in-person or zoom meetings, phone calls, and  emails </a:t>
            </a:r>
            <a:endParaRPr sz="2300">
              <a:solidFill>
                <a:schemeClr val="dk1"/>
              </a:solidFill>
              <a:uFillTx/>
              <a:latin typeface="Helvetica"/>
              <a:ea typeface="Helvetica"/>
              <a:cs typeface="Helvetica"/>
              <a:sym typeface="Helvetica"/>
            </a:endParaRPr>
          </a:p>
          <a:p>
            <a:pPr algn="l" indent="0" lvl="0" marL="0" rtl="0">
              <a:lnSpc>
                <a:spcPct val="115000"/>
              </a:lnSpc>
              <a:spcBef>
                <a:spcPts val="1000"/>
              </a:spcBef>
              <a:spcAft>
                <a:spcPts val="0"/>
              </a:spcAft>
              <a:buClr>
                <a:schemeClr val="dk1"/>
              </a:buClr>
              <a:buSzPts val="1100"/>
              <a:buFont typeface="Arial"/>
              <a:buNone/>
            </a:pPr>
            <a:r>
              <a:rPr>
                <a:uFillTx/>
              </a:rPr>
              <a:t/>
            </a:r>
            <a:endParaRPr b="1" sz="1800">
              <a:solidFill>
                <a:srgbClr val="5B0F00"/>
              </a:solidFill>
              <a:uFillTx/>
              <a:latin typeface="Helvetica Neue"/>
              <a:ea typeface="Helvetica Neue"/>
              <a:cs typeface="Helvetica Neue"/>
              <a:sym typeface="Helvetica Neue"/>
            </a:endParaRPr>
          </a:p>
          <a:p>
            <a:pPr algn="l" indent="0" lvl="0" marL="0" marR="0" rtl="0">
              <a:lnSpc>
                <a:spcPct val="115000"/>
              </a:lnSpc>
              <a:spcBef>
                <a:spcPts val="1000"/>
              </a:spcBef>
              <a:spcAft>
                <a:spcPts val="0"/>
              </a:spcAft>
              <a:buClr>
                <a:schemeClr val="dk1"/>
              </a:buClr>
              <a:buSzPts val="1100"/>
              <a:buFont typeface="Arial"/>
              <a:buNone/>
            </a:pPr>
            <a:r>
              <a:rPr>
                <a:uFillTx/>
              </a:rPr>
              <a:t/>
            </a:r>
            <a:endParaRPr b="1" sz="1800">
              <a:solidFill>
                <a:srgbClr val="5B0F00"/>
              </a:solidFill>
              <a:uFillTx/>
              <a:latin typeface="Helvetica Neue"/>
              <a:ea typeface="Helvetica Neue"/>
              <a:cs typeface="Helvetica Neue"/>
              <a:sym typeface="Helvetica Neue"/>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7" name="Shape 8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8" name="Google Shape;88;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199" y="670574"/>
            <a:ext cx="11295859" cy="128179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12700" wrap="square">
            <a:noAutofit/>
          </a:bodyPr>
          <a:lstStyle/>
          <a:p>
            <a:pPr algn="l" indent="0" lvl="0" marL="0" rtl="0">
              <a:lnSpc>
                <a:spcPct val="100000"/>
              </a:lnSpc>
              <a:spcBef>
                <a:spcPts val="0"/>
              </a:spcBef>
              <a:spcAft>
                <a:spcPts val="0"/>
              </a:spcAft>
              <a:buSzPts val="1400"/>
              <a:buNone/>
            </a:pPr>
            <a:r>
              <a:rPr lang="en-US" sz="3600">
                <a:uFillTx/>
              </a:rPr>
              <a:t>Middle School Online Tools and Portals</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9" name="Google Shape;89;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200" y="2792275"/>
            <a:ext cx="4014900" cy="3848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52700" wrap="square">
            <a:noAutofit/>
          </a:bodyPr>
          <a:lstStyle/>
          <a:p>
            <a:pPr algn="l" indent="0" lvl="0" marL="457200" rtl="0">
              <a:lnSpc>
                <a:spcPct val="200000"/>
              </a:lnSpc>
              <a:spcBef>
                <a:spcPts val="0"/>
              </a:spcBef>
              <a:spcAft>
                <a:spcPts val="0"/>
              </a:spcAft>
              <a:buClr>
                <a:schemeClr val="dk1"/>
              </a:buClr>
              <a:buSzPts val="1100"/>
              <a:buFont typeface="Arial"/>
              <a:buNone/>
            </a:pPr>
            <a:r>
              <a:rPr lang="en-US" sz="1600">
                <a:solidFill>
                  <a:srgbClr val="434343"/>
                </a:solidFill>
                <a:uFillTx/>
              </a:rPr>
              <a:t>This is the main list of resources for everyday use by the Middle School</a:t>
            </a:r>
            <a:endParaRPr>
              <a:solidFill>
                <a:schemeClr val="dk1"/>
              </a:solidFill>
              <a:uFillTx/>
            </a:endParaRPr>
          </a:p>
        </p:txBody>
      </p:sp>
      <p:graphicFrame>
        <p:nvGraphicFrame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0" name="Google Shape;90;p7"/>
          <p:cNvGraphicFrame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aphicFramePr>
        <p:xfrm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off x="4988750" y="1368200"/>
          <a:ext cx="3000000" cy="3000000"/>
        </p:xfrm>
        <a:graphic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graphicData uri="http://schemas.openxmlformats.org/drawingml/2006/table">
            <a:tbl>
              <a:tblPr>
                <a:noFill/>
                <a:tableStyleId>{3E48E1C6-610D-4179-9D24-9E9C87C4375F}</a:tableStyleId>
              </a:tblPr>
              <a:tblGrid>
                <a:gridCol w="1819275"/>
                <a:gridCol w="2943225"/>
              </a:tblGrid>
              <a:tr h="449000">
                <a:tc>
                  <a:txBody>
                    <a:bodyPr/>
                    <a:lstStyle/>
                    <a:p>
                      <a:pPr algn="ctr" indent="0" lvl="0" marL="0" rtl="0">
                        <a:spcBef>
                          <a:spcPts val="0"/>
                        </a:spcBef>
                        <a:spcAft>
                          <a:spcPts val="0"/>
                        </a:spcAft>
                        <a:buNone/>
                      </a:pPr>
                      <a:r>
                        <a:rPr b="1" lang="en-US" sz="1000">
                          <a:uFillTx/>
                        </a:rPr>
                        <a:t>Resource</a:t>
                      </a:r>
                      <a:endParaRPr b="1" sz="1000">
                        <a:uFillTx/>
                      </a:endParaRPr>
                    </a:p>
                  </a:txBody>
                  <a:tcPr marB="63500" marL="63500" marR="63500" marT="63500">
                    <a:solidFill>
                      <a:srgbClr val="B7B7B7"/>
                    </a:solidFill>
                  </a:tcPr>
                </a:tc>
                <a:tc>
                  <a:txBody>
                    <a:bodyPr/>
                    <a:lstStyle/>
                    <a:p>
                      <a:pPr algn="ctr" indent="0" lvl="0" marL="0" rtl="0">
                        <a:spcBef>
                          <a:spcPts val="0"/>
                        </a:spcBef>
                        <a:spcAft>
                          <a:spcPts val="0"/>
                        </a:spcAft>
                        <a:buNone/>
                      </a:pPr>
                      <a:r>
                        <a:rPr b="1" lang="en-US" sz="1000">
                          <a:uFillTx/>
                        </a:rPr>
                        <a:t>URL</a:t>
                      </a:r>
                      <a:endParaRPr b="1" sz="1000">
                        <a:uFillTx/>
                      </a:endParaRPr>
                    </a:p>
                  </a:txBody>
                  <a:tcPr marB="63500" marL="63500" marR="63500" marT="63500">
                    <a:solidFill>
                      <a:srgbClr val="B7B7B7"/>
                    </a:solidFill>
                  </a:tcPr>
                </a:tc>
              </a:tr>
              <a:tr h="449000">
                <a:tc>
                  <a:txBody>
                    <a:bodyPr/>
                    <a:lstStyle/>
                    <a:p>
                      <a:pPr algn="l" indent="0" lvl="0" marL="0" rtl="0">
                        <a:spcBef>
                          <a:spcPts val="0"/>
                        </a:spcBef>
                        <a:spcAft>
                          <a:spcPts val="0"/>
                        </a:spcAft>
                        <a:buNone/>
                      </a:pPr>
                      <a:r>
                        <a:rPr lang="en-US" sz="1000">
                          <a:uFillTx/>
                        </a:rPr>
                        <a:t>Gmail</a:t>
                      </a:r>
                      <a:endParaRPr sz="1000">
                        <a:uFillTx/>
                      </a:endParaRPr>
                    </a:p>
                  </a:txBody>
                  <a:tcPr marB="63500" marL="63500" marR="63500" marT="63500"/>
                </a:tc>
                <a:tc>
                  <a:txBody>
                    <a:bodyPr/>
                    <a:lstStyle/>
                    <a:p>
                      <a:pPr algn="l" indent="0" lvl="0" marL="0" rtl="0">
                        <a:spcBef>
                          <a:spcPts val="0"/>
                        </a:spcBef>
                        <a:spcAft>
                          <a:spcPts val="0"/>
                        </a:spcAft>
                        <a:buNone/>
                      </a:pPr>
                      <a:r>
                        <a:rPr lang="en-US" sz="1000" u="sng">
                          <a:solidFill>
                            <a:srgbClr val="1155CC"/>
                          </a:solidFill>
                          <a:uFillTx/>
                          <a:hlinkClick r:id="rId3"/>
                        </a:rPr>
                        <a:t>www.gmail.com</a:t>
                      </a:r>
                      <a:endParaRPr sz="1000">
                        <a:uFillTx/>
                      </a:endParaRPr>
                    </a:p>
                  </a:txBody>
                  <a:tcPr marB="63500" marL="63500" marR="63500" marT="63500"/>
                </a:tc>
              </a:tr>
              <a:tr h="449000">
                <a:tc>
                  <a:txBody>
                    <a:bodyPr/>
                    <a:lstStyle/>
                    <a:p>
                      <a:pPr algn="l" indent="0" lvl="0" marL="0" rtl="0">
                        <a:spcBef>
                          <a:spcPts val="0"/>
                        </a:spcBef>
                        <a:spcAft>
                          <a:spcPts val="0"/>
                        </a:spcAft>
                        <a:buNone/>
                      </a:pPr>
                      <a:r>
                        <a:rPr lang="en-US" sz="1000">
                          <a:uFillTx/>
                        </a:rPr>
                        <a:t>Schoology</a:t>
                      </a:r>
                      <a:endParaRPr sz="1000">
                        <a:uFillTx/>
                      </a:endParaRPr>
                    </a:p>
                  </a:txBody>
                  <a:tcPr marB="63500" marL="63500" marR="63500" marT="63500">
                    <a:solidFill>
                      <a:srgbClr val="EFEFEF"/>
                    </a:solidFill>
                  </a:tcPr>
                </a:tc>
                <a:tc>
                  <a:txBody>
                    <a:bodyPr/>
                    <a:lstStyle/>
                    <a:p>
                      <a:pPr algn="l" indent="0" lvl="0" marL="0" rtl="0">
                        <a:spcBef>
                          <a:spcPts val="0"/>
                        </a:spcBef>
                        <a:spcAft>
                          <a:spcPts val="0"/>
                        </a:spcAft>
                        <a:buNone/>
                      </a:pPr>
                      <a:r>
                        <a:rPr lang="en-US" sz="1000" u="sng">
                          <a:solidFill>
                            <a:srgbClr val="1155CC"/>
                          </a:solidFill>
                          <a:uFillTx/>
                          <a:hlinkClick r:id="rId4"/>
                        </a:rPr>
                        <a:t>aims.schoology.com</a:t>
                      </a:r>
                      <a:r>
                        <a:rPr lang="en-US" sz="1000">
                          <a:uFillTx/>
                        </a:rPr>
                        <a:t> </a:t>
                      </a:r>
                      <a:endParaRPr sz="1000">
                        <a:uFillTx/>
                      </a:endParaRPr>
                    </a:p>
                  </a:txBody>
                  <a:tcPr marB="63500" marL="63500" marR="63500" marT="63500">
                    <a:solidFill>
                      <a:srgbClr val="EFEFEF"/>
                    </a:solidFill>
                  </a:tcPr>
                </a:tc>
              </a:tr>
              <a:tr h="449000">
                <a:tc>
                  <a:txBody>
                    <a:bodyPr/>
                    <a:lstStyle/>
                    <a:p>
                      <a:pPr algn="l" indent="0" lvl="0" marL="0" rtl="0">
                        <a:spcBef>
                          <a:spcPts val="0"/>
                        </a:spcBef>
                        <a:spcAft>
                          <a:spcPts val="0"/>
                        </a:spcAft>
                        <a:buNone/>
                      </a:pPr>
                      <a:r>
                        <a:rPr lang="en-US" sz="1000">
                          <a:uFillTx/>
                        </a:rPr>
                        <a:t>Illuminate</a:t>
                      </a:r>
                      <a:endParaRPr sz="1000">
                        <a:uFillTx/>
                      </a:endParaRPr>
                    </a:p>
                  </a:txBody>
                  <a:tcPr marB="63500" marL="63500" marR="63500" marT="63500"/>
                </a:tc>
                <a:tc>
                  <a:txBody>
                    <a:bodyPr/>
                    <a:lstStyle/>
                    <a:p>
                      <a:pPr algn="l" indent="0" lvl="0" marL="0" rtl="0">
                        <a:spcBef>
                          <a:spcPts val="0"/>
                        </a:spcBef>
                        <a:spcAft>
                          <a:spcPts val="0"/>
                        </a:spcAft>
                        <a:buNone/>
                      </a:pPr>
                      <a:r>
                        <a:rPr lang="en-US" sz="1000" u="sng">
                          <a:solidFill>
                            <a:srgbClr val="1155CC"/>
                          </a:solidFill>
                          <a:uFillTx/>
                          <a:hlinkClick r:id="rId5"/>
                        </a:rPr>
                        <a:t>aimschools.illuminatehc.com/</a:t>
                      </a:r>
                      <a:endParaRPr sz="1000">
                        <a:uFillTx/>
                      </a:endParaRPr>
                    </a:p>
                  </a:txBody>
                  <a:tcPr marB="63500" marL="63500" marR="63500" marT="63500"/>
                </a:tc>
              </a:tr>
              <a:tr h="449000">
                <a:tc>
                  <a:txBody>
                    <a:bodyPr/>
                    <a:lstStyle/>
                    <a:p>
                      <a:pPr algn="l" indent="0" lvl="0" marL="0" rtl="0">
                        <a:spcBef>
                          <a:spcPts val="0"/>
                        </a:spcBef>
                        <a:spcAft>
                          <a:spcPts val="0"/>
                        </a:spcAft>
                        <a:buNone/>
                      </a:pPr>
                      <a:r>
                        <a:rPr lang="en-US" sz="1000">
                          <a:uFillTx/>
                        </a:rPr>
                        <a:t>Powerschool</a:t>
                      </a:r>
                      <a:endParaRPr sz="1000">
                        <a:uFillTx/>
                      </a:endParaRPr>
                    </a:p>
                  </a:txBody>
                  <a:tcPr marB="63500" marL="63500" marR="63500" marT="63500">
                    <a:solidFill>
                      <a:srgbClr val="EFEFEF"/>
                    </a:solidFill>
                  </a:tcPr>
                </a:tc>
                <a:tc>
                  <a:txBody>
                    <a:bodyPr/>
                    <a:lstStyle/>
                    <a:p>
                      <a:pPr algn="l" indent="0" lvl="0" marL="0" rtl="0">
                        <a:spcBef>
                          <a:spcPts val="0"/>
                        </a:spcBef>
                        <a:spcAft>
                          <a:spcPts val="0"/>
                        </a:spcAft>
                        <a:buNone/>
                      </a:pPr>
                      <a:r>
                        <a:rPr lang="en-US" sz="1000" u="sng">
                          <a:solidFill>
                            <a:srgbClr val="1155CC"/>
                          </a:solidFill>
                          <a:uFillTx/>
                          <a:hlinkClick r:id="rId6"/>
                        </a:rPr>
                        <a:t>https://americanindian.powerschool.com/public/</a:t>
                      </a:r>
                      <a:endParaRPr sz="1000">
                        <a:uFillTx/>
                      </a:endParaRPr>
                    </a:p>
                  </a:txBody>
                  <a:tcPr marB="63500" marL="63500" marR="63500" marT="63500">
                    <a:solidFill>
                      <a:srgbClr val="EFEFEF"/>
                    </a:solidFill>
                  </a:tcPr>
                </a:tc>
              </a:tr>
              <a:tr h="449000">
                <a:tc>
                  <a:txBody>
                    <a:bodyPr/>
                    <a:lstStyle/>
                    <a:p>
                      <a:pPr algn="l" indent="0" lvl="0" marL="0" rtl="0">
                        <a:spcBef>
                          <a:spcPts val="0"/>
                        </a:spcBef>
                        <a:spcAft>
                          <a:spcPts val="0"/>
                        </a:spcAft>
                        <a:buNone/>
                      </a:pPr>
                      <a:r>
                        <a:rPr lang="en-US" sz="1000">
                          <a:uFillTx/>
                        </a:rPr>
                        <a:t>ALEKS</a:t>
                      </a:r>
                      <a:endParaRPr sz="1000">
                        <a:uFillTx/>
                      </a:endParaRPr>
                    </a:p>
                  </a:txBody>
                  <a:tcPr marB="63500" marL="63500" marR="63500" marT="63500"/>
                </a:tc>
                <a:tc>
                  <a:txBody>
                    <a:bodyPr/>
                    <a:lstStyle/>
                    <a:p>
                      <a:pPr algn="l" indent="0" lvl="0" marL="0" rtl="0">
                        <a:spcBef>
                          <a:spcPts val="0"/>
                        </a:spcBef>
                        <a:spcAft>
                          <a:spcPts val="0"/>
                        </a:spcAft>
                        <a:buNone/>
                      </a:pPr>
                      <a:r>
                        <a:rPr lang="en-US" sz="1000" u="sng">
                          <a:solidFill>
                            <a:srgbClr val="1155CC"/>
                          </a:solidFill>
                          <a:uFillTx/>
                          <a:hlinkClick r:id="rId7"/>
                        </a:rPr>
                        <a:t>aleks.com</a:t>
                      </a:r>
                      <a:endParaRPr sz="1000">
                        <a:uFillTx/>
                      </a:endParaRPr>
                    </a:p>
                  </a:txBody>
                  <a:tcPr marB="63500" marL="63500" marR="63500" marT="63500"/>
                </a:tc>
              </a:tr>
              <a:tr h="449000">
                <a:tc>
                  <a:txBody>
                    <a:bodyPr/>
                    <a:lstStyle/>
                    <a:p>
                      <a:pPr algn="l" indent="0" lvl="0" marL="0" rtl="0">
                        <a:spcBef>
                          <a:spcPts val="0"/>
                        </a:spcBef>
                        <a:spcAft>
                          <a:spcPts val="0"/>
                        </a:spcAft>
                        <a:buNone/>
                      </a:pPr>
                      <a:r>
                        <a:rPr lang="en-US" sz="1000">
                          <a:uFillTx/>
                        </a:rPr>
                        <a:t>McGrawHill (Science)</a:t>
                      </a:r>
                      <a:endParaRPr sz="1000">
                        <a:uFillTx/>
                      </a:endParaRPr>
                    </a:p>
                  </a:txBody>
                  <a:tcPr marB="63500" marL="63500" marR="63500" marT="63500">
                    <a:solidFill>
                      <a:srgbClr val="EFEFEF"/>
                    </a:solidFill>
                  </a:tcPr>
                </a:tc>
                <a:tc>
                  <a:txBody>
                    <a:bodyPr/>
                    <a:lstStyle/>
                    <a:p>
                      <a:pPr algn="l" indent="0" lvl="0" marL="0" rtl="0">
                        <a:spcBef>
                          <a:spcPts val="0"/>
                        </a:spcBef>
                        <a:spcAft>
                          <a:spcPts val="0"/>
                        </a:spcAft>
                        <a:buNone/>
                      </a:pPr>
                      <a:r>
                        <a:rPr lang="en-US" sz="1000" u="sng">
                          <a:solidFill>
                            <a:srgbClr val="1155CC"/>
                          </a:solidFill>
                          <a:uFillTx/>
                          <a:hlinkClick r:id="rId8"/>
                        </a:rPr>
                        <a:t>my.mheducation.com/login</a:t>
                      </a:r>
                      <a:endParaRPr sz="1000">
                        <a:uFillTx/>
                      </a:endParaRPr>
                    </a:p>
                  </a:txBody>
                  <a:tcPr marB="63500" marL="63500" marR="63500" marT="63500">
                    <a:solidFill>
                      <a:srgbClr val="EFEFEF"/>
                    </a:solidFill>
                  </a:tcPr>
                </a:tc>
              </a:tr>
              <a:tr h="449000">
                <a:tc>
                  <a:txBody>
                    <a:bodyPr/>
                    <a:lstStyle/>
                    <a:p>
                      <a:pPr algn="l" indent="0" lvl="0" marL="0" rtl="0">
                        <a:spcBef>
                          <a:spcPts val="0"/>
                        </a:spcBef>
                        <a:spcAft>
                          <a:spcPts val="0"/>
                        </a:spcAft>
                        <a:buNone/>
                      </a:pPr>
                      <a:r>
                        <a:rPr lang="en-US" sz="1000">
                          <a:uFillTx/>
                        </a:rPr>
                        <a:t>Standards Plus</a:t>
                      </a:r>
                      <a:endParaRPr sz="1000">
                        <a:uFillTx/>
                      </a:endParaRPr>
                    </a:p>
                  </a:txBody>
                  <a:tcPr marB="63500" marL="63500" marR="63500" marT="63500"/>
                </a:tc>
                <a:tc>
                  <a:txBody>
                    <a:bodyPr/>
                    <a:lstStyle/>
                    <a:p>
                      <a:pPr algn="l" indent="0" lvl="0" marL="0" rtl="0">
                        <a:spcBef>
                          <a:spcPts val="0"/>
                        </a:spcBef>
                        <a:spcAft>
                          <a:spcPts val="0"/>
                        </a:spcAft>
                        <a:buNone/>
                      </a:pPr>
                      <a:r>
                        <a:rPr lang="en-US" sz="1000" u="sng">
                          <a:solidFill>
                            <a:srgbClr val="1155CC"/>
                          </a:solidFill>
                          <a:uFillTx/>
                          <a:hlinkClick r:id="rId9"/>
                        </a:rPr>
                        <a:t>https://digital.standardsplus.org/student-login</a:t>
                      </a:r>
                      <a:endParaRPr sz="1000">
                        <a:uFillTx/>
                      </a:endParaRPr>
                    </a:p>
                  </a:txBody>
                  <a:tcPr marB="63500" marL="63500" marR="63500" marT="63500"/>
                </a:tc>
              </a:tr>
              <a:tr h="449000">
                <a:tc>
                  <a:txBody>
                    <a:bodyPr/>
                    <a:lstStyle/>
                    <a:p>
                      <a:pPr algn="l" indent="0" lvl="0" marL="0" rtl="0">
                        <a:spcBef>
                          <a:spcPts val="0"/>
                        </a:spcBef>
                        <a:spcAft>
                          <a:spcPts val="0"/>
                        </a:spcAft>
                        <a:buNone/>
                      </a:pPr>
                      <a:r>
                        <a:rPr lang="en-US" sz="1000">
                          <a:uFillTx/>
                        </a:rPr>
                        <a:t>SRI</a:t>
                      </a:r>
                      <a:endParaRPr sz="1000">
                        <a:uFillTx/>
                      </a:endParaRPr>
                    </a:p>
                  </a:txBody>
                  <a:tcPr marB="63500" marL="63500" marR="63500" marT="63500">
                    <a:solidFill>
                      <a:srgbClr val="EFEFEF"/>
                    </a:solidFill>
                  </a:tcPr>
                </a:tc>
                <a:tc>
                  <a:txBody>
                    <a:bodyPr/>
                    <a:lstStyle/>
                    <a:p>
                      <a:pPr algn="l" indent="0" lvl="0" marL="0" rtl="0">
                        <a:spcBef>
                          <a:spcPts val="0"/>
                        </a:spcBef>
                        <a:spcAft>
                          <a:spcPts val="0"/>
                        </a:spcAft>
                        <a:buNone/>
                      </a:pPr>
                      <a:r>
                        <a:rPr lang="en-US" sz="1000" u="sng">
                          <a:solidFill>
                            <a:srgbClr val="1155CC"/>
                          </a:solidFill>
                          <a:uFillTx/>
                          <a:hlinkClick r:id="rId10"/>
                        </a:rPr>
                        <a:t>https://h100006768.education.scholastic.com</a:t>
                      </a:r>
                      <a:endParaRPr sz="1000">
                        <a:uFillTx/>
                      </a:endParaRPr>
                    </a:p>
                  </a:txBody>
                  <a:tcPr marB="63500" marL="63500" marR="63500" marT="63500">
                    <a:solidFill>
                      <a:srgbClr val="EFEFEF"/>
                    </a:solidFill>
                  </a:tcPr>
                </a:tc>
              </a:tr>
              <a:tr h="449000">
                <a:tc>
                  <a:txBody>
                    <a:bodyPr/>
                    <a:lstStyle/>
                    <a:p>
                      <a:pPr algn="l" indent="0" lvl="0" marL="0" rtl="0">
                        <a:spcBef>
                          <a:spcPts val="0"/>
                        </a:spcBef>
                        <a:spcAft>
                          <a:spcPts val="0"/>
                        </a:spcAft>
                        <a:buNone/>
                      </a:pPr>
                      <a:r>
                        <a:rPr lang="en-US" sz="1000">
                          <a:uFillTx/>
                        </a:rPr>
                        <a:t>Quill</a:t>
                      </a:r>
                      <a:endParaRPr sz="1000">
                        <a:uFillTx/>
                      </a:endParaRPr>
                    </a:p>
                  </a:txBody>
                  <a:tcPr marB="63500" marL="63500" marR="63500" marT="63500"/>
                </a:tc>
                <a:tc>
                  <a:txBody>
                    <a:bodyPr/>
                    <a:lstStyle/>
                    <a:p>
                      <a:pPr algn="l" indent="0" lvl="0" marL="0" rtl="0">
                        <a:spcBef>
                          <a:spcPts val="0"/>
                        </a:spcBef>
                        <a:spcAft>
                          <a:spcPts val="0"/>
                        </a:spcAft>
                        <a:buNone/>
                      </a:pPr>
                      <a:r>
                        <a:rPr lang="en-US" sz="1000" u="sng">
                          <a:solidFill>
                            <a:srgbClr val="1155CC"/>
                          </a:solidFill>
                          <a:uFillTx/>
                          <a:hlinkClick r:id="rId11"/>
                        </a:rPr>
                        <a:t>https://www.Quill.org</a:t>
                      </a:r>
                      <a:r>
                        <a:rPr lang="en-US" sz="1000">
                          <a:uFillTx/>
                        </a:rPr>
                        <a:t>    </a:t>
                      </a:r>
                      <a:endParaRPr sz="1000">
                        <a:uFillTx/>
                      </a:endParaRPr>
                    </a:p>
                  </a:txBody>
                  <a:tcPr marB="63500" marL="63500" marR="63500" marT="63500"/>
                </a:tc>
              </a:tr>
              <a:tr h="449000">
                <a:tc>
                  <a:txBody>
                    <a:bodyPr/>
                    <a:lstStyle/>
                    <a:p>
                      <a:pPr algn="l" indent="0" lvl="0" marL="0" rtl="0">
                        <a:spcBef>
                          <a:spcPts val="0"/>
                        </a:spcBef>
                        <a:spcAft>
                          <a:spcPts val="0"/>
                        </a:spcAft>
                        <a:buNone/>
                      </a:pPr>
                      <a:r>
                        <a:rPr lang="en-US" sz="1000">
                          <a:uFillTx/>
                        </a:rPr>
                        <a:t>Rosetta Stone</a:t>
                      </a:r>
                      <a:endParaRPr sz="1000">
                        <a:uFillTx/>
                      </a:endParaRPr>
                    </a:p>
                  </a:txBody>
                  <a:tcPr marB="63500" marL="63500" marR="63500" marT="63500">
                    <a:solidFill>
                      <a:srgbClr val="EFEFEF"/>
                    </a:solidFill>
                  </a:tcPr>
                </a:tc>
                <a:tc>
                  <a:txBody>
                    <a:bodyPr/>
                    <a:lstStyle/>
                    <a:p>
                      <a:pPr algn="l" indent="0" lvl="0" marL="0" rtl="0">
                        <a:spcBef>
                          <a:spcPts val="0"/>
                        </a:spcBef>
                        <a:spcAft>
                          <a:spcPts val="0"/>
                        </a:spcAft>
                        <a:buNone/>
                      </a:pPr>
                      <a:r>
                        <a:rPr lang="en-US" sz="1000" u="sng">
                          <a:solidFill>
                            <a:srgbClr val="1155CC"/>
                          </a:solidFill>
                          <a:uFillTx/>
                          <a:hlinkClick r:id="rId12"/>
                        </a:rPr>
                        <a:t>https://Aimsk12.rosettastoneclassroom.com</a:t>
                      </a:r>
                      <a:r>
                        <a:rPr lang="en-US" sz="1000">
                          <a:uFillTx/>
                        </a:rPr>
                        <a:t>   </a:t>
                      </a:r>
                      <a:endParaRPr sz="1000">
                        <a:uFillTx/>
                      </a:endParaRPr>
                    </a:p>
                  </a:txBody>
                  <a:tcPr marB="63500" marL="63500" marR="63500" marT="63500">
                    <a:solidFill>
                      <a:srgbClr val="EFEFEF"/>
                    </a:solidFill>
                  </a:tcPr>
                </a:tc>
              </a:tr>
            </a:tbl>
          </a:graphicData>
        </a:graphic>
      </p:graphicFrame>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4" name="Shape 9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5" name="Google Shape;95;p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06074" y="543574"/>
            <a:ext cx="11295859" cy="128179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12700" wrap="square">
            <a:noAutofit/>
          </a:bodyPr>
          <a:lstStyle/>
          <a:p>
            <a:pPr algn="l" indent="0" lvl="0" marL="0" rtl="0">
              <a:lnSpc>
                <a:spcPct val="100000"/>
              </a:lnSpc>
              <a:spcBef>
                <a:spcPts val="0"/>
              </a:spcBef>
              <a:spcAft>
                <a:spcPts val="0"/>
              </a:spcAft>
              <a:buSzPts val="1400"/>
              <a:buNone/>
            </a:pPr>
            <a:r>
              <a:rPr lang="en-US" sz="3600">
                <a:uFillTx/>
              </a:rPr>
              <a:t>Middle School Method for Monitoring Instruction</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6" name="Google Shape;96;p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10950" y="1413925"/>
            <a:ext cx="8313600" cy="52263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52700" wrap="square">
            <a:noAutofit/>
          </a:bodyPr>
          <a:lstStyle/>
          <a:p>
            <a:pPr algn="l" indent="-457200" lvl="0" marL="609600" rtl="0">
              <a:lnSpc>
                <a:spcPct val="115000"/>
              </a:lnSpc>
              <a:spcBef>
                <a:spcPts val="0"/>
              </a:spcBef>
              <a:spcAft>
                <a:spcPts val="0"/>
              </a:spcAft>
              <a:buClr>
                <a:srgbClr val="434343"/>
              </a:buClr>
              <a:buSzPts val="2400"/>
              <a:buChar char="●"/>
            </a:pPr>
            <a:r>
              <a:rPr b="1" lang="en-US" sz="2400">
                <a:solidFill>
                  <a:srgbClr val="434343"/>
                </a:solidFill>
                <a:uFillTx/>
              </a:rPr>
              <a:t>Weekly PLC interactions:</a:t>
            </a:r>
            <a:endParaRPr b="1" sz="2400">
              <a:solidFill>
                <a:srgbClr val="434343"/>
              </a:solidFill>
              <a:uFillTx/>
            </a:endParaRPr>
          </a:p>
          <a:p>
            <a:pPr algn="l" indent="-457200" lvl="1" marL="1219200" rtl="0">
              <a:lnSpc>
                <a:spcPct val="115000"/>
              </a:lnSpc>
              <a:spcBef>
                <a:spcPts val="0"/>
              </a:spcBef>
              <a:spcAft>
                <a:spcPts val="0"/>
              </a:spcAft>
              <a:buClr>
                <a:srgbClr val="434343"/>
              </a:buClr>
              <a:buSzPts val="2400"/>
              <a:buChar char="○"/>
            </a:pPr>
            <a:r>
              <a:rPr b="1" lang="en-US" sz="2400">
                <a:solidFill>
                  <a:srgbClr val="434343"/>
                </a:solidFill>
                <a:uFillTx/>
              </a:rPr>
              <a:t>grade level meetings</a:t>
            </a:r>
            <a:endParaRPr b="1" sz="2400">
              <a:solidFill>
                <a:srgbClr val="434343"/>
              </a:solidFill>
              <a:uFillTx/>
            </a:endParaRPr>
          </a:p>
          <a:p>
            <a:pPr algn="l" indent="-457200" lvl="1" marL="1219200" rtl="0">
              <a:lnSpc>
                <a:spcPct val="115000"/>
              </a:lnSpc>
              <a:spcBef>
                <a:spcPts val="0"/>
              </a:spcBef>
              <a:spcAft>
                <a:spcPts val="0"/>
              </a:spcAft>
              <a:buClr>
                <a:srgbClr val="434343"/>
              </a:buClr>
              <a:buSzPts val="2400"/>
              <a:buChar char="○"/>
            </a:pPr>
            <a:r>
              <a:rPr b="1" lang="en-US" sz="2400">
                <a:solidFill>
                  <a:srgbClr val="434343"/>
                </a:solidFill>
                <a:uFillTx/>
              </a:rPr>
              <a:t>subject matter meetings</a:t>
            </a:r>
            <a:endParaRPr b="1" sz="2400">
              <a:solidFill>
                <a:srgbClr val="434343"/>
              </a:solidFill>
              <a:uFillTx/>
            </a:endParaRPr>
          </a:p>
          <a:p>
            <a:pPr algn="l" indent="-457200" lvl="0" marL="609600" rtl="0">
              <a:lnSpc>
                <a:spcPct val="115000"/>
              </a:lnSpc>
              <a:spcBef>
                <a:spcPts val="0"/>
              </a:spcBef>
              <a:spcAft>
                <a:spcPts val="0"/>
              </a:spcAft>
              <a:buClr>
                <a:srgbClr val="434343"/>
              </a:buClr>
              <a:buSzPts val="2400"/>
              <a:buChar char="●"/>
            </a:pPr>
            <a:r>
              <a:rPr b="1" lang="en-US" sz="2400">
                <a:solidFill>
                  <a:srgbClr val="434343"/>
                </a:solidFill>
                <a:uFillTx/>
              </a:rPr>
              <a:t>Syllabus oversight and Lesson Plan review</a:t>
            </a:r>
            <a:endParaRPr b="1" sz="2400">
              <a:solidFill>
                <a:srgbClr val="434343"/>
              </a:solidFill>
              <a:uFillTx/>
            </a:endParaRPr>
          </a:p>
          <a:p>
            <a:pPr algn="l" indent="-457200" lvl="0" marL="609600" rtl="0">
              <a:lnSpc>
                <a:spcPct val="115000"/>
              </a:lnSpc>
              <a:spcBef>
                <a:spcPts val="0"/>
              </a:spcBef>
              <a:spcAft>
                <a:spcPts val="0"/>
              </a:spcAft>
              <a:buClr>
                <a:srgbClr val="434343"/>
              </a:buClr>
              <a:buSzPts val="2400"/>
              <a:buChar char="●"/>
            </a:pPr>
            <a:r>
              <a:rPr b="1" lang="en-US" sz="2400">
                <a:solidFill>
                  <a:srgbClr val="434343"/>
                </a:solidFill>
                <a:uFillTx/>
              </a:rPr>
              <a:t>Visitation of online classrooms </a:t>
            </a:r>
            <a:endParaRPr b="1" sz="2400">
              <a:solidFill>
                <a:srgbClr val="434343"/>
              </a:solidFill>
              <a:uFillTx/>
            </a:endParaRPr>
          </a:p>
          <a:p>
            <a:pPr algn="l" indent="-457200" lvl="1" marL="1219200" rtl="0">
              <a:lnSpc>
                <a:spcPct val="115000"/>
              </a:lnSpc>
              <a:spcBef>
                <a:spcPts val="0"/>
              </a:spcBef>
              <a:spcAft>
                <a:spcPts val="0"/>
              </a:spcAft>
              <a:buClr>
                <a:srgbClr val="434343"/>
              </a:buClr>
              <a:buSzPts val="2400"/>
              <a:buChar char="○"/>
            </a:pPr>
            <a:r>
              <a:rPr b="1" lang="en-US" sz="2400">
                <a:solidFill>
                  <a:srgbClr val="434343"/>
                </a:solidFill>
                <a:uFillTx/>
              </a:rPr>
              <a:t>using district evaluation program</a:t>
            </a:r>
            <a:endParaRPr b="1" sz="2400">
              <a:solidFill>
                <a:srgbClr val="434343"/>
              </a:solidFill>
              <a:uFillTx/>
            </a:endParaRPr>
          </a:p>
          <a:p>
            <a:pPr algn="l" indent="-457200" lvl="1" marL="1219200" rtl="0">
              <a:lnSpc>
                <a:spcPct val="115000"/>
              </a:lnSpc>
              <a:spcBef>
                <a:spcPts val="0"/>
              </a:spcBef>
              <a:spcAft>
                <a:spcPts val="0"/>
              </a:spcAft>
              <a:buClr>
                <a:srgbClr val="434343"/>
              </a:buClr>
              <a:buSzPts val="2400"/>
              <a:buChar char="○"/>
            </a:pPr>
            <a:r>
              <a:rPr b="1" lang="en-US" sz="2400">
                <a:solidFill>
                  <a:srgbClr val="434343"/>
                </a:solidFill>
                <a:uFillTx/>
              </a:rPr>
              <a:t>focused on California Standards for the Teaching Profession (CSTP)</a:t>
            </a:r>
            <a:endParaRPr b="1" sz="2400">
              <a:solidFill>
                <a:srgbClr val="434343"/>
              </a:solidFill>
              <a:uFillTx/>
            </a:endParaRPr>
          </a:p>
          <a:p>
            <a:pPr algn="l" indent="-457200" lvl="0" marL="609600" rtl="0">
              <a:lnSpc>
                <a:spcPct val="115000"/>
              </a:lnSpc>
              <a:spcBef>
                <a:spcPts val="0"/>
              </a:spcBef>
              <a:spcAft>
                <a:spcPts val="0"/>
              </a:spcAft>
              <a:buClr>
                <a:srgbClr val="434343"/>
              </a:buClr>
              <a:buSzPts val="2400"/>
              <a:buChar char="●"/>
            </a:pPr>
            <a:r>
              <a:rPr b="1" lang="en-US" sz="2400">
                <a:solidFill>
                  <a:srgbClr val="434343"/>
                </a:solidFill>
                <a:uFillTx/>
              </a:rPr>
              <a:t>Review of Zoom &amp; Schoology class recordings</a:t>
            </a:r>
            <a:endParaRPr b="1" sz="2400">
              <a:solidFill>
                <a:schemeClr val="dk1"/>
              </a:solidFill>
              <a:uFillTx/>
            </a:endParaRPr>
          </a:p>
          <a:p>
            <a:pPr algn="l" indent="-457200" lvl="0" marL="609600" rtl="0">
              <a:lnSpc>
                <a:spcPct val="115000"/>
              </a:lnSpc>
              <a:spcBef>
                <a:spcPts val="0"/>
              </a:spcBef>
              <a:spcAft>
                <a:spcPts val="0"/>
              </a:spcAft>
              <a:buClr>
                <a:srgbClr val="434343"/>
              </a:buClr>
              <a:buSzPts val="2400"/>
              <a:buFont typeface="Lucida Sans"/>
              <a:buChar char="●"/>
            </a:pPr>
            <a:r>
              <a:rPr b="1" lang="en-US" sz="2400">
                <a:solidFill>
                  <a:srgbClr val="434343"/>
                </a:solidFill>
                <a:uFillTx/>
              </a:rPr>
              <a:t>Grade checks and oversight through Powerschool and Schoology</a:t>
            </a:r>
            <a:r>
              <a:rPr b="1" lang="en-US" sz="2400">
                <a:solidFill>
                  <a:srgbClr val="434343"/>
                </a:solidFill>
                <a:uFillTx/>
                <a:latin typeface="Lucida Sans"/>
                <a:ea typeface="Lucida Sans"/>
                <a:cs typeface="Lucida Sans"/>
                <a:sym typeface="Lucida Sans"/>
              </a:rPr>
              <a:t> </a:t>
            </a:r>
            <a:endParaRPr>
              <a:solidFill>
                <a:srgbClr val="434343"/>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0" name="Shape 10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1" name="Google Shape;101;p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199" y="670574"/>
            <a:ext cx="11295859" cy="128179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12700" wrap="square">
            <a:noAutofit/>
          </a:bodyPr>
          <a:lstStyle/>
          <a:p>
            <a:pPr algn="l" indent="0" lvl="0" marL="0" rtl="0">
              <a:lnSpc>
                <a:spcPct val="100000"/>
              </a:lnSpc>
              <a:spcBef>
                <a:spcPts val="0"/>
              </a:spcBef>
              <a:spcAft>
                <a:spcPts val="0"/>
              </a:spcAft>
              <a:buSzPts val="1400"/>
              <a:buNone/>
            </a:pPr>
            <a:r>
              <a:rPr lang="en-US" sz="3600">
                <a:uFillTx/>
              </a:rPr>
              <a:t>Middle School Strategy for Communicating With Students and Parents</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 name="Google Shape;102;p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7200" y="1823300"/>
            <a:ext cx="11041200" cy="4817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0" lIns="0" rIns="0" spcFirstLastPara="1" tIns="52700" wrap="square">
            <a:noAutofit/>
          </a:bodyPr>
          <a:lstStyle/>
          <a:p>
            <a:pPr algn="l" indent="-374650" lvl="0" marL="457200" rtl="0">
              <a:lnSpc>
                <a:spcPct val="115000"/>
              </a:lnSpc>
              <a:spcBef>
                <a:spcPts val="0"/>
              </a:spcBef>
              <a:spcAft>
                <a:spcPts val="0"/>
              </a:spcAft>
              <a:buClr>
                <a:srgbClr val="434343"/>
              </a:buClr>
              <a:buSzPts val="2300"/>
              <a:buFont typeface="Helvetica"/>
              <a:buChar char="●"/>
            </a:pPr>
            <a:r>
              <a:rPr b="1" lang="en-US" sz="2300">
                <a:solidFill>
                  <a:srgbClr val="434343"/>
                </a:solidFill>
                <a:uFillTx/>
                <a:latin typeface="Helvetica"/>
                <a:ea typeface="Helvetica"/>
                <a:cs typeface="Helvetica"/>
                <a:sym typeface="Helvetica"/>
              </a:rPr>
              <a:t>ParentSquare messages from Head of School to families </a:t>
            </a:r>
            <a:endParaRPr b="1" sz="2300">
              <a:solidFill>
                <a:srgbClr val="434343"/>
              </a:solidFill>
              <a:uFillTx/>
              <a:latin typeface="Helvetica"/>
              <a:ea typeface="Helvetica"/>
              <a:cs typeface="Helvetica"/>
              <a:sym typeface="Helvetica"/>
            </a:endParaRPr>
          </a:p>
          <a:p>
            <a:pPr algn="l" indent="-374650" lvl="0" marL="457200" rtl="0">
              <a:lnSpc>
                <a:spcPct val="115000"/>
              </a:lnSpc>
              <a:spcBef>
                <a:spcPts val="0"/>
              </a:spcBef>
              <a:spcAft>
                <a:spcPts val="0"/>
              </a:spcAft>
              <a:buClr>
                <a:srgbClr val="434343"/>
              </a:buClr>
              <a:buSzPts val="2300"/>
              <a:buFont typeface="Helvetica"/>
              <a:buChar char="●"/>
            </a:pPr>
            <a:r>
              <a:rPr b="1" lang="en-US" sz="2300">
                <a:solidFill>
                  <a:srgbClr val="434343"/>
                </a:solidFill>
                <a:uFillTx/>
                <a:latin typeface="Helvetica"/>
                <a:ea typeface="Helvetica"/>
                <a:cs typeface="Helvetica"/>
                <a:sym typeface="Helvetica"/>
              </a:rPr>
              <a:t>Parent Information meetings and tutorials around technology</a:t>
            </a:r>
            <a:endParaRPr b="1" sz="2300">
              <a:solidFill>
                <a:srgbClr val="434343"/>
              </a:solidFill>
              <a:uFillTx/>
              <a:latin typeface="Helvetica"/>
              <a:ea typeface="Helvetica"/>
              <a:cs typeface="Helvetica"/>
              <a:sym typeface="Helvetica"/>
            </a:endParaRPr>
          </a:p>
          <a:p>
            <a:pPr algn="l" indent="-374650" lvl="0" marL="457200" rtl="0">
              <a:lnSpc>
                <a:spcPct val="115000"/>
              </a:lnSpc>
              <a:spcBef>
                <a:spcPts val="0"/>
              </a:spcBef>
              <a:spcAft>
                <a:spcPts val="0"/>
              </a:spcAft>
              <a:buClr>
                <a:srgbClr val="434343"/>
              </a:buClr>
              <a:buSzPts val="2300"/>
              <a:buFont typeface="Helvetica"/>
              <a:buChar char="●"/>
            </a:pPr>
            <a:r>
              <a:rPr b="1" lang="en-US" sz="2300" u="sng">
                <a:solidFill>
                  <a:schemeClr val="hlink"/>
                </a:solidFill>
                <a:uFillTx/>
                <a:latin typeface="Helvetica"/>
                <a:ea typeface="Helvetica"/>
                <a:cs typeface="Helvetica"/>
                <a:sym typeface="Helvetica"/>
                <a:hlinkClick r:id="rId3"/>
              </a:rPr>
              <a:t>Middleschool@aimsk12.org</a:t>
            </a:r>
            <a:r>
              <a:rPr b="1" lang="en-US" sz="2300">
                <a:solidFill>
                  <a:srgbClr val="434343"/>
                </a:solidFill>
                <a:uFillTx/>
                <a:latin typeface="Helvetica"/>
                <a:ea typeface="Helvetica"/>
                <a:cs typeface="Helvetica"/>
                <a:sym typeface="Helvetica"/>
              </a:rPr>
              <a:t> and Teaching staff are the main conduit for communicating with students</a:t>
            </a:r>
            <a:endParaRPr b="1" sz="2300">
              <a:solidFill>
                <a:srgbClr val="434343"/>
              </a:solidFill>
              <a:uFillTx/>
              <a:latin typeface="Helvetica"/>
              <a:ea typeface="Helvetica"/>
              <a:cs typeface="Helvetica"/>
              <a:sym typeface="Helvetica"/>
            </a:endParaRPr>
          </a:p>
          <a:p>
            <a:pPr algn="l" indent="-374650" lvl="0" marL="457200" rtl="0">
              <a:lnSpc>
                <a:spcPct val="115000"/>
              </a:lnSpc>
              <a:spcBef>
                <a:spcPts val="0"/>
              </a:spcBef>
              <a:spcAft>
                <a:spcPts val="0"/>
              </a:spcAft>
              <a:buClr>
                <a:srgbClr val="434343"/>
              </a:buClr>
              <a:buSzPts val="2300"/>
              <a:buFont typeface="Helvetica"/>
              <a:buChar char="●"/>
            </a:pPr>
            <a:r>
              <a:rPr b="1" lang="en-US" sz="2300">
                <a:solidFill>
                  <a:srgbClr val="434343"/>
                </a:solidFill>
                <a:uFillTx/>
                <a:latin typeface="Helvetica"/>
                <a:ea typeface="Helvetica"/>
                <a:cs typeface="Helvetica"/>
                <a:sym typeface="Helvetica"/>
              </a:rPr>
              <a:t>Phone calls and emails from staff for attendance (clerical, faculty, &amp; administrators)</a:t>
            </a:r>
            <a:endParaRPr b="1" sz="2300">
              <a:solidFill>
                <a:srgbClr val="434343"/>
              </a:solidFill>
              <a:uFillTx/>
              <a:latin typeface="Helvetica"/>
              <a:ea typeface="Helvetica"/>
              <a:cs typeface="Helvetica"/>
              <a:sym typeface="Helvetica"/>
            </a:endParaRPr>
          </a:p>
          <a:p>
            <a:pPr algn="l" indent="-374650" lvl="0" marL="457200" rtl="0">
              <a:lnSpc>
                <a:spcPct val="115000"/>
              </a:lnSpc>
              <a:spcBef>
                <a:spcPts val="0"/>
              </a:spcBef>
              <a:spcAft>
                <a:spcPts val="0"/>
              </a:spcAft>
              <a:buClr>
                <a:srgbClr val="434343"/>
              </a:buClr>
              <a:buSzPts val="2300"/>
              <a:buFont typeface="Helvetica"/>
              <a:buChar char="●"/>
            </a:pPr>
            <a:r>
              <a:rPr b="1" lang="en-US" sz="2300">
                <a:solidFill>
                  <a:srgbClr val="434343"/>
                </a:solidFill>
                <a:uFillTx/>
                <a:latin typeface="Helvetica"/>
                <a:ea typeface="Helvetica"/>
                <a:cs typeface="Helvetica"/>
                <a:sym typeface="Helvetica"/>
              </a:rPr>
              <a:t>Progress Reports and Report Cards</a:t>
            </a:r>
            <a:endParaRPr b="1" sz="2300">
              <a:solidFill>
                <a:srgbClr val="434343"/>
              </a:solidFill>
              <a:uFillTx/>
              <a:latin typeface="Helvetica"/>
              <a:ea typeface="Helvetica"/>
              <a:cs typeface="Helvetica"/>
              <a:sym typeface="Helvetica"/>
            </a:endParaRPr>
          </a:p>
          <a:p>
            <a:pPr algn="l" indent="-374650" lvl="0" marL="457200" rtl="0">
              <a:lnSpc>
                <a:spcPct val="115000"/>
              </a:lnSpc>
              <a:spcBef>
                <a:spcPts val="0"/>
              </a:spcBef>
              <a:spcAft>
                <a:spcPts val="0"/>
              </a:spcAft>
              <a:buClr>
                <a:srgbClr val="434343"/>
              </a:buClr>
              <a:buSzPts val="2300"/>
              <a:buFont typeface="Helvetica"/>
              <a:buChar char="●"/>
            </a:pPr>
            <a:r>
              <a:rPr b="1" lang="en-US" sz="2300">
                <a:solidFill>
                  <a:srgbClr val="434343"/>
                </a:solidFill>
                <a:uFillTx/>
                <a:latin typeface="Helvetica"/>
                <a:ea typeface="Helvetica"/>
                <a:cs typeface="Helvetica"/>
                <a:sym typeface="Helvetica"/>
              </a:rPr>
              <a:t>Phone calls and emails from teachers for attendance, behavior, and grades</a:t>
            </a:r>
            <a:endParaRPr b="1" sz="2300">
              <a:solidFill>
                <a:srgbClr val="434343"/>
              </a:solidFill>
              <a:uFillTx/>
              <a:latin typeface="Helvetica"/>
              <a:ea typeface="Helvetica"/>
              <a:cs typeface="Helvetica"/>
              <a:sym typeface="Helvetica"/>
            </a:endParaRPr>
          </a:p>
          <a:p>
            <a:pPr algn="l" indent="-374650" lvl="0" marL="457200" rtl="0">
              <a:lnSpc>
                <a:spcPct val="115000"/>
              </a:lnSpc>
              <a:spcBef>
                <a:spcPts val="0"/>
              </a:spcBef>
              <a:spcAft>
                <a:spcPts val="0"/>
              </a:spcAft>
              <a:buClr>
                <a:srgbClr val="434343"/>
              </a:buClr>
              <a:buSzPts val="2300"/>
              <a:buFont typeface="Helvetica"/>
              <a:buChar char="●"/>
            </a:pPr>
            <a:r>
              <a:rPr b="1" lang="en-US" sz="2300">
                <a:solidFill>
                  <a:srgbClr val="434343"/>
                </a:solidFill>
                <a:uFillTx/>
                <a:latin typeface="Helvetica"/>
                <a:ea typeface="Helvetica"/>
                <a:cs typeface="Helvetica"/>
                <a:sym typeface="Helvetica"/>
              </a:rPr>
              <a:t>Parent Square and Zoom meetings for resource pickup &amp; scheduling</a:t>
            </a:r>
            <a:endParaRPr b="1" sz="2300">
              <a:solidFill>
                <a:srgbClr val="434343"/>
              </a:solidFill>
              <a:uFillTx/>
              <a:latin typeface="Helvetica"/>
              <a:ea typeface="Helvetica"/>
              <a:cs typeface="Helvetica"/>
              <a:sym typeface="Helvetica"/>
            </a:endParaRPr>
          </a:p>
          <a:p>
            <a:pPr algn="l" indent="-374650" lvl="0" marL="457200" rtl="0">
              <a:lnSpc>
                <a:spcPct val="115000"/>
              </a:lnSpc>
              <a:spcBef>
                <a:spcPts val="0"/>
              </a:spcBef>
              <a:spcAft>
                <a:spcPts val="0"/>
              </a:spcAft>
              <a:buClr>
                <a:srgbClr val="434343"/>
              </a:buClr>
              <a:buSzPts val="2300"/>
              <a:buFont typeface="Helvetica"/>
              <a:buChar char="●"/>
            </a:pPr>
            <a:r>
              <a:rPr b="1" lang="en-US" sz="2300">
                <a:solidFill>
                  <a:srgbClr val="434343"/>
                </a:solidFill>
                <a:uFillTx/>
                <a:latin typeface="Helvetica"/>
                <a:ea typeface="Helvetica"/>
                <a:cs typeface="Helvetica"/>
                <a:sym typeface="Helvetica"/>
              </a:rPr>
              <a:t>Continuing technical help including hardware exchange</a:t>
            </a:r>
            <a:endParaRPr b="1" sz="2300">
              <a:solidFill>
                <a:srgbClr val="434343"/>
              </a:solidFill>
              <a:uFillTx/>
              <a:latin typeface="Helvetica"/>
              <a:ea typeface="Helvetica"/>
              <a:cs typeface="Helvetica"/>
              <a:sym typeface="Helvetica"/>
            </a:endParaRPr>
          </a:p>
          <a:p>
            <a:pPr algn="l" indent="0" lvl="0" marL="609600" rtl="0">
              <a:lnSpc>
                <a:spcPct val="115000"/>
              </a:lnSpc>
              <a:spcBef>
                <a:spcPts val="0"/>
              </a:spcBef>
              <a:spcAft>
                <a:spcPts val="0"/>
              </a:spcAft>
              <a:buNone/>
            </a:pPr>
            <a:r>
              <a:rPr>
                <a:uFillTx/>
              </a:rPr>
              <a:t/>
            </a:r>
            <a:endParaRPr b="1" sz="2300">
              <a:solidFill>
                <a:srgbClr val="434343"/>
              </a:solidFill>
              <a:uFillTx/>
              <a:latin typeface="Helvetica"/>
              <a:ea typeface="Helvetica"/>
              <a:cs typeface="Helvetica"/>
              <a:sym typeface="Helvetica"/>
            </a:endParaRPr>
          </a:p>
          <a:p>
            <a:pPr algn="l" indent="0" lvl="0" marL="457200" marR="0" rtl="0">
              <a:lnSpc>
                <a:spcPct val="115000"/>
              </a:lnSpc>
              <a:spcBef>
                <a:spcPts val="0"/>
              </a:spcBef>
              <a:spcAft>
                <a:spcPts val="0"/>
              </a:spcAft>
              <a:buNone/>
            </a:pPr>
            <a:r>
              <a:rPr>
                <a:uFillTx/>
              </a:rPr>
              <a:t/>
            </a:r>
            <a:endParaRPr b="1" sz="2300">
              <a:solidFill>
                <a:srgbClr val="434343"/>
              </a:solidFill>
              <a:uFillTx/>
              <a:latin typeface="Helvetica Neue"/>
              <a:ea typeface="Helvetica Neue"/>
              <a:cs typeface="Helvetica Neue"/>
              <a:sym typeface="Helvetica Neue"/>
            </a:endParaRPr>
          </a:p>
          <a:p>
            <a:pPr algn="l" indent="0" lvl="0" marL="609600" marR="0" rtl="0">
              <a:lnSpc>
                <a:spcPct val="115000"/>
              </a:lnSpc>
              <a:spcBef>
                <a:spcPts val="0"/>
              </a:spcBef>
              <a:spcAft>
                <a:spcPts val="0"/>
              </a:spcAft>
              <a:buClr>
                <a:srgbClr val="000000"/>
              </a:buClr>
              <a:buSzPts val="2300"/>
              <a:buFont typeface="Arial"/>
              <a:buNone/>
            </a:pPr>
            <a:r>
              <a:rPr>
                <a:uFillTx/>
              </a:rPr>
              <a:t/>
            </a:r>
            <a:endParaRPr b="1" cap="none" i="0" strike="noStrike" sz="2300" u="none">
              <a:solidFill>
                <a:srgbClr val="434343"/>
              </a:solidFill>
              <a:uFillTx/>
              <a:latin typeface="Helvetica Neue"/>
              <a:ea typeface="Helvetica Neue"/>
              <a:cs typeface="Helvetica Neue"/>
              <a:sym typeface="Helvetica Neue"/>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theme/theme1.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extraClrSchemeLst/>
</a:theme>
</file>

<file path=ppt/theme/theme2.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extraClrSchemeLst/>
</a:theme>
</file>