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p:regular r:id="rId19"/>
      <p:bold r:id="rId20"/>
      <p:italic r:id="rId21"/>
      <p:boldItalic r:id="rId22"/>
    </p:embeddedFont>
    <p:embeddedFont>
      <p:font typeface="Roboto Condensed"/>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RobotoCondensed-bold.fntdata"/><Relationship Id="rId23" Type="http://schemas.openxmlformats.org/officeDocument/2006/relationships/font" Target="fonts/RobotoCondense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Condensed-boldItalic.fntdata"/><Relationship Id="rId25" Type="http://schemas.openxmlformats.org/officeDocument/2006/relationships/font" Target="fonts/RobotoCondense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5311b599c3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311b599c3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5311b599c3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311b599c3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5311b599c3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311b599c3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5311b599c3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311b599c3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9c70fade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9c70fade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530fec71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530fec71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530fec712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530fec712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530fec712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30fec712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5311b599c3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311b599c3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5311b599c3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311b599c3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5311b599c3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311b599c3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311b599c3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311b599c3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Template 2020" type="title">
  <p:cSld name="TITLE">
    <p:spTree>
      <p:nvGrpSpPr>
        <p:cNvPr id="11" name="Shape 11"/>
        <p:cNvGrpSpPr/>
        <p:nvPr/>
      </p:nvGrpSpPr>
      <p:grpSpPr>
        <a:xfrm>
          <a:off x="0" y="0"/>
          <a:ext cx="0" cy="0"/>
          <a:chOff x="0" y="0"/>
          <a:chExt cx="0" cy="0"/>
        </a:xfrm>
      </p:grpSpPr>
      <p:pic>
        <p:nvPicPr>
          <p:cNvPr id="12" name="Google Shape;12;p2"/>
          <p:cNvPicPr preferRelativeResize="0"/>
          <p:nvPr/>
        </p:nvPicPr>
        <p:blipFill>
          <a:blip r:embed="rId2">
            <a:alphaModFix amt="20000"/>
          </a:blip>
          <a:stretch>
            <a:fillRect/>
          </a:stretch>
        </p:blipFill>
        <p:spPr>
          <a:xfrm>
            <a:off x="4956957" y="530034"/>
            <a:ext cx="3516400" cy="4083424"/>
          </a:xfrm>
          <a:prstGeom prst="rect">
            <a:avLst/>
          </a:prstGeom>
          <a:noFill/>
          <a:ln>
            <a:noFill/>
          </a:ln>
        </p:spPr>
      </p:pic>
      <p:sp>
        <p:nvSpPr>
          <p:cNvPr id="13" name="Google Shape;13;p2"/>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311708" y="78152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900"/>
              <a:buNone/>
              <a:defRPr sz="4900"/>
            </a:lvl1pPr>
            <a:lvl2pPr lvl="1" algn="ctr">
              <a:spcBef>
                <a:spcPts val="0"/>
              </a:spcBef>
              <a:spcAft>
                <a:spcPts val="0"/>
              </a:spcAft>
              <a:buSzPts val="4900"/>
              <a:buNone/>
              <a:defRPr sz="4900"/>
            </a:lvl2pPr>
            <a:lvl3pPr lvl="2" algn="ctr">
              <a:spcBef>
                <a:spcPts val="0"/>
              </a:spcBef>
              <a:spcAft>
                <a:spcPts val="0"/>
              </a:spcAft>
              <a:buSzPts val="4900"/>
              <a:buNone/>
              <a:defRPr sz="4900"/>
            </a:lvl3pPr>
            <a:lvl4pPr lvl="3" algn="ctr">
              <a:spcBef>
                <a:spcPts val="0"/>
              </a:spcBef>
              <a:spcAft>
                <a:spcPts val="0"/>
              </a:spcAft>
              <a:buSzPts val="4900"/>
              <a:buNone/>
              <a:defRPr sz="4900"/>
            </a:lvl4pPr>
            <a:lvl5pPr lvl="4" algn="ctr">
              <a:spcBef>
                <a:spcPts val="0"/>
              </a:spcBef>
              <a:spcAft>
                <a:spcPts val="0"/>
              </a:spcAft>
              <a:buSzPts val="4900"/>
              <a:buNone/>
              <a:defRPr sz="4900"/>
            </a:lvl5pPr>
            <a:lvl6pPr lvl="5" algn="ctr">
              <a:spcBef>
                <a:spcPts val="0"/>
              </a:spcBef>
              <a:spcAft>
                <a:spcPts val="0"/>
              </a:spcAft>
              <a:buSzPts val="4900"/>
              <a:buNone/>
              <a:defRPr sz="4900"/>
            </a:lvl6pPr>
            <a:lvl7pPr lvl="6" algn="ctr">
              <a:spcBef>
                <a:spcPts val="0"/>
              </a:spcBef>
              <a:spcAft>
                <a:spcPts val="0"/>
              </a:spcAft>
              <a:buSzPts val="4900"/>
              <a:buNone/>
              <a:defRPr sz="4900"/>
            </a:lvl7pPr>
            <a:lvl8pPr lvl="7" algn="ctr">
              <a:spcBef>
                <a:spcPts val="0"/>
              </a:spcBef>
              <a:spcAft>
                <a:spcPts val="0"/>
              </a:spcAft>
              <a:buSzPts val="4900"/>
              <a:buNone/>
              <a:defRPr sz="4900"/>
            </a:lvl8pPr>
            <a:lvl9pPr lvl="8" algn="ctr">
              <a:spcBef>
                <a:spcPts val="0"/>
              </a:spcBef>
              <a:spcAft>
                <a:spcPts val="0"/>
              </a:spcAft>
              <a:buSzPts val="4900"/>
              <a:buNone/>
              <a:defRPr sz="49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p:nvPr/>
        </p:nvSpPr>
        <p:spPr>
          <a:xfrm>
            <a:off x="0" y="0"/>
            <a:ext cx="9144000" cy="5166300"/>
          </a:xfrm>
          <a:prstGeom prst="frame">
            <a:avLst>
              <a:gd fmla="val 2833" name="adj1"/>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55600" lvl="0" marL="457200" algn="ctr">
              <a:spcBef>
                <a:spcPts val="0"/>
              </a:spcBef>
              <a:spcAft>
                <a:spcPts val="0"/>
              </a:spcAft>
              <a:buSzPts val="2000"/>
              <a:buChar char="●"/>
              <a:defRPr/>
            </a:lvl1pPr>
            <a:lvl2pPr indent="-330200" lvl="1" marL="914400" algn="ctr">
              <a:spcBef>
                <a:spcPts val="1600"/>
              </a:spcBef>
              <a:spcAft>
                <a:spcPts val="0"/>
              </a:spcAft>
              <a:buSzPts val="1600"/>
              <a:buChar char="●"/>
              <a:defRPr/>
            </a:lvl2pPr>
            <a:lvl3pPr indent="-330200" lvl="2" marL="1371600" algn="ctr">
              <a:spcBef>
                <a:spcPts val="1600"/>
              </a:spcBef>
              <a:spcAft>
                <a:spcPts val="0"/>
              </a:spcAft>
              <a:buSzPts val="1600"/>
              <a:buChar char="■"/>
              <a:defRPr/>
            </a:lvl3pPr>
            <a:lvl4pPr indent="-330200" lvl="3" marL="1828800" algn="ctr">
              <a:spcBef>
                <a:spcPts val="1600"/>
              </a:spcBef>
              <a:spcAft>
                <a:spcPts val="0"/>
              </a:spcAft>
              <a:buSzPts val="1600"/>
              <a:buChar char="■"/>
              <a:defRPr/>
            </a:lvl4pPr>
            <a:lvl5pPr indent="-330200" lvl="4" marL="2286000" algn="ctr">
              <a:spcBef>
                <a:spcPts val="1600"/>
              </a:spcBef>
              <a:spcAft>
                <a:spcPts val="0"/>
              </a:spcAft>
              <a:buSzPts val="1600"/>
              <a:buChar char="○"/>
              <a:defRPr/>
            </a:lvl5pPr>
            <a:lvl6pPr indent="-330200" lvl="5" marL="2743200" algn="ctr">
              <a:spcBef>
                <a:spcPts val="1600"/>
              </a:spcBef>
              <a:spcAft>
                <a:spcPts val="0"/>
              </a:spcAft>
              <a:buSzPts val="1600"/>
              <a:buChar char="○"/>
              <a:defRPr/>
            </a:lvl6pPr>
            <a:lvl7pPr indent="-330200" lvl="6" marL="3200400" algn="ctr">
              <a:spcBef>
                <a:spcPts val="1600"/>
              </a:spcBef>
              <a:spcAft>
                <a:spcPts val="0"/>
              </a:spcAft>
              <a:buSzPts val="1600"/>
              <a:buChar char="●"/>
              <a:defRPr/>
            </a:lvl7pPr>
            <a:lvl8pPr indent="-330200" lvl="7" marL="3657600" algn="ctr">
              <a:spcBef>
                <a:spcPts val="1600"/>
              </a:spcBef>
              <a:spcAft>
                <a:spcPts val="0"/>
              </a:spcAft>
              <a:buSzPts val="1600"/>
              <a:buChar char="■"/>
              <a:defRPr/>
            </a:lvl8pPr>
            <a:lvl9pPr indent="-330200" lvl="8" marL="4114800" algn="ctr">
              <a:spcBef>
                <a:spcPts val="1600"/>
              </a:spcBef>
              <a:spcAft>
                <a:spcPts val="1600"/>
              </a:spcAft>
              <a:buSzPts val="1600"/>
              <a:buChar char="○"/>
              <a:defRPr/>
            </a:lvl9pPr>
          </a:lstStyle>
          <a:p/>
        </p:txBody>
      </p:sp>
      <p:sp>
        <p:nvSpPr>
          <p:cNvPr id="68" name="Google Shape;68;p11"/>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11"/>
          <p:cNvSpPr/>
          <p:nvPr/>
        </p:nvSpPr>
        <p:spPr>
          <a:xfrm>
            <a:off x="0" y="0"/>
            <a:ext cx="9144000" cy="5166300"/>
          </a:xfrm>
          <a:prstGeom prst="frame">
            <a:avLst>
              <a:gd fmla="val 2833" name="adj1"/>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2"/>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2"/>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863550"/>
            <a:ext cx="8520600" cy="40512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a:lvl1pPr>
            <a:lvl2pPr indent="-330200" lvl="1" marL="914400">
              <a:spcBef>
                <a:spcPts val="1600"/>
              </a:spcBef>
              <a:spcAft>
                <a:spcPts val="0"/>
              </a:spcAft>
              <a:buSzPts val="1600"/>
              <a:buChar char="●"/>
              <a:defRPr/>
            </a:lvl2pPr>
            <a:lvl3pPr indent="-330200" lvl="2" marL="1371600">
              <a:spcBef>
                <a:spcPts val="1600"/>
              </a:spcBef>
              <a:spcAft>
                <a:spcPts val="0"/>
              </a:spcAft>
              <a:buSzPts val="1600"/>
              <a:buChar char="■"/>
              <a:defRPr/>
            </a:lvl3pPr>
            <a:lvl4pPr indent="-330200" lvl="3" marL="1828800">
              <a:spcBef>
                <a:spcPts val="1600"/>
              </a:spcBef>
              <a:spcAft>
                <a:spcPts val="0"/>
              </a:spcAft>
              <a:buSzPts val="1600"/>
              <a:buChar char="■"/>
              <a:defRPr/>
            </a:lvl4pPr>
            <a:lvl5pPr indent="-330200" lvl="4" marL="2286000">
              <a:spcBef>
                <a:spcPts val="1600"/>
              </a:spcBef>
              <a:spcAft>
                <a:spcPts val="0"/>
              </a:spcAft>
              <a:buSzPts val="1600"/>
              <a:buChar char="○"/>
              <a:defRPr/>
            </a:lvl5pPr>
            <a:lvl6pPr indent="-330200" lvl="5" marL="2743200">
              <a:spcBef>
                <a:spcPts val="1600"/>
              </a:spcBef>
              <a:spcAft>
                <a:spcPts val="0"/>
              </a:spcAft>
              <a:buSzPts val="1600"/>
              <a:buChar char="○"/>
              <a:defRPr/>
            </a:lvl6pPr>
            <a:lvl7pPr indent="-330200" lvl="6" marL="3200400">
              <a:spcBef>
                <a:spcPts val="1600"/>
              </a:spcBef>
              <a:spcAft>
                <a:spcPts val="0"/>
              </a:spcAft>
              <a:buSzPts val="1600"/>
              <a:buChar char="●"/>
              <a:defRPr/>
            </a:lvl7pPr>
            <a:lvl8pPr indent="-330200" lvl="7" marL="3657600">
              <a:spcBef>
                <a:spcPts val="1600"/>
              </a:spcBef>
              <a:spcAft>
                <a:spcPts val="0"/>
              </a:spcAft>
              <a:buSzPts val="1600"/>
              <a:buChar char="■"/>
              <a:defRPr/>
            </a:lvl8pPr>
            <a:lvl9pPr indent="-330200" lvl="8" marL="4114800">
              <a:spcBef>
                <a:spcPts val="1600"/>
              </a:spcBef>
              <a:spcAft>
                <a:spcPts val="1600"/>
              </a:spcAft>
              <a:buSzPts val="1600"/>
              <a:buChar char="○"/>
              <a:defRPr/>
            </a:lvl9pPr>
          </a:lstStyle>
          <a:p/>
        </p:txBody>
      </p:sp>
      <p:sp>
        <p:nvSpPr>
          <p:cNvPr id="26" name="Google Shape;26;p4"/>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4"/>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30200" lvl="1" marL="914400">
              <a:spcBef>
                <a:spcPts val="1600"/>
              </a:spcBef>
              <a:spcAft>
                <a:spcPts val="0"/>
              </a:spcAft>
              <a:buSzPts val="1600"/>
              <a:buChar char="●"/>
              <a:defRPr/>
            </a:lvl2pPr>
            <a:lvl3pPr indent="-330200" lvl="2" marL="1371600">
              <a:spcBef>
                <a:spcPts val="1600"/>
              </a:spcBef>
              <a:spcAft>
                <a:spcPts val="0"/>
              </a:spcAft>
              <a:buSzPts val="1600"/>
              <a:buChar char="■"/>
              <a:defRPr/>
            </a:lvl3pPr>
            <a:lvl4pPr indent="-330200" lvl="3" marL="1828800">
              <a:spcBef>
                <a:spcPts val="1600"/>
              </a:spcBef>
              <a:spcAft>
                <a:spcPts val="0"/>
              </a:spcAft>
              <a:buSzPts val="1600"/>
              <a:buChar char="■"/>
              <a:defRPr/>
            </a:lvl4pPr>
            <a:lvl5pPr indent="-330200" lvl="4" marL="2286000">
              <a:spcBef>
                <a:spcPts val="1600"/>
              </a:spcBef>
              <a:spcAft>
                <a:spcPts val="0"/>
              </a:spcAft>
              <a:buSzPts val="1600"/>
              <a:buChar char="○"/>
              <a:defRPr/>
            </a:lvl5pPr>
            <a:lvl6pPr indent="-330200" lvl="5" marL="2743200">
              <a:spcBef>
                <a:spcPts val="1600"/>
              </a:spcBef>
              <a:spcAft>
                <a:spcPts val="0"/>
              </a:spcAft>
              <a:buSzPts val="1600"/>
              <a:buChar char="○"/>
              <a:defRPr/>
            </a:lvl6pPr>
            <a:lvl7pPr indent="-330200" lvl="6" marL="3200400">
              <a:spcBef>
                <a:spcPts val="1600"/>
              </a:spcBef>
              <a:spcAft>
                <a:spcPts val="0"/>
              </a:spcAft>
              <a:buSzPts val="1600"/>
              <a:buChar char="●"/>
              <a:defRPr/>
            </a:lvl7pPr>
            <a:lvl8pPr indent="-330200" lvl="7" marL="3657600">
              <a:spcBef>
                <a:spcPts val="1600"/>
              </a:spcBef>
              <a:spcAft>
                <a:spcPts val="0"/>
              </a:spcAft>
              <a:buSzPts val="1600"/>
              <a:buChar char="■"/>
              <a:defRPr/>
            </a:lvl8pPr>
            <a:lvl9pPr indent="-330200" lvl="8" marL="4114800">
              <a:spcBef>
                <a:spcPts val="1600"/>
              </a:spcBef>
              <a:spcAft>
                <a:spcPts val="1600"/>
              </a:spcAft>
              <a:buSzPts val="1600"/>
              <a:buChar char="○"/>
              <a:defRPr/>
            </a:lvl9pPr>
          </a:lstStyle>
          <a:p/>
        </p:txBody>
      </p:sp>
      <p:sp>
        <p:nvSpPr>
          <p:cNvPr id="32" name="Google Shape;32;p5"/>
          <p:cNvSpPr txBox="1"/>
          <p:nvPr>
            <p:ph idx="2" type="body"/>
          </p:nvPr>
        </p:nvSpPr>
        <p:spPr>
          <a:xfrm>
            <a:off x="4832400" y="860950"/>
            <a:ext cx="3999900" cy="39696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sz="1800"/>
            </a:lvl1pPr>
            <a:lvl2pPr indent="-330200" lvl="1" marL="914400">
              <a:spcBef>
                <a:spcPts val="1600"/>
              </a:spcBef>
              <a:spcAft>
                <a:spcPts val="0"/>
              </a:spcAft>
              <a:buSzPts val="1600"/>
              <a:buChar char="●"/>
              <a:defRPr/>
            </a:lvl2pPr>
            <a:lvl3pPr indent="-330200" lvl="2" marL="1371600">
              <a:spcBef>
                <a:spcPts val="1600"/>
              </a:spcBef>
              <a:spcAft>
                <a:spcPts val="0"/>
              </a:spcAft>
              <a:buSzPts val="1600"/>
              <a:buChar char="■"/>
              <a:defRPr/>
            </a:lvl3pPr>
            <a:lvl4pPr indent="-330200" lvl="3" marL="1828800">
              <a:spcBef>
                <a:spcPts val="1600"/>
              </a:spcBef>
              <a:spcAft>
                <a:spcPts val="0"/>
              </a:spcAft>
              <a:buSzPts val="1600"/>
              <a:buChar char="■"/>
              <a:defRPr/>
            </a:lvl4pPr>
            <a:lvl5pPr indent="-330200" lvl="4" marL="2286000">
              <a:spcBef>
                <a:spcPts val="1600"/>
              </a:spcBef>
              <a:spcAft>
                <a:spcPts val="0"/>
              </a:spcAft>
              <a:buSzPts val="1600"/>
              <a:buChar char="○"/>
              <a:defRPr/>
            </a:lvl5pPr>
            <a:lvl6pPr indent="-330200" lvl="5" marL="2743200">
              <a:spcBef>
                <a:spcPts val="1600"/>
              </a:spcBef>
              <a:spcAft>
                <a:spcPts val="0"/>
              </a:spcAft>
              <a:buSzPts val="1600"/>
              <a:buChar char="○"/>
              <a:defRPr/>
            </a:lvl6pPr>
            <a:lvl7pPr indent="-330200" lvl="6" marL="3200400">
              <a:spcBef>
                <a:spcPts val="1600"/>
              </a:spcBef>
              <a:spcAft>
                <a:spcPts val="0"/>
              </a:spcAft>
              <a:buSzPts val="1600"/>
              <a:buChar char="●"/>
              <a:defRPr/>
            </a:lvl7pPr>
            <a:lvl8pPr indent="-330200" lvl="7" marL="3657600">
              <a:spcBef>
                <a:spcPts val="1600"/>
              </a:spcBef>
              <a:spcAft>
                <a:spcPts val="0"/>
              </a:spcAft>
              <a:buSzPts val="1600"/>
              <a:buChar char="■"/>
              <a:defRPr/>
            </a:lvl8pPr>
            <a:lvl9pPr indent="-330200" lvl="8" marL="4114800">
              <a:spcBef>
                <a:spcPts val="1600"/>
              </a:spcBef>
              <a:spcAft>
                <a:spcPts val="1600"/>
              </a:spcAft>
              <a:buSzPts val="1600"/>
              <a:buChar char="○"/>
              <a:defRPr/>
            </a:lvl9pPr>
          </a:lstStyle>
          <a:p/>
        </p:txBody>
      </p:sp>
      <p:sp>
        <p:nvSpPr>
          <p:cNvPr id="33" name="Google Shape;33;p5"/>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6"/>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 name="Google Shape;4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1600"/>
              </a:spcBef>
              <a:spcAft>
                <a:spcPts val="0"/>
              </a:spcAft>
              <a:buSzPts val="1400"/>
              <a:buChar char="●"/>
              <a:defRPr sz="1400"/>
            </a:lvl2pPr>
            <a:lvl3pPr indent="-317500" lvl="2" marL="1371600">
              <a:spcBef>
                <a:spcPts val="1600"/>
              </a:spcBef>
              <a:spcAft>
                <a:spcPts val="0"/>
              </a:spcAft>
              <a:buSzPts val="1400"/>
              <a:buChar char="■"/>
              <a:defRPr sz="1400"/>
            </a:lvl3pPr>
            <a:lvl4pPr indent="-317500" lvl="3" marL="1828800">
              <a:spcBef>
                <a:spcPts val="1600"/>
              </a:spcBef>
              <a:spcAft>
                <a:spcPts val="0"/>
              </a:spcAft>
              <a:buSzPts val="1400"/>
              <a:buChar char="■"/>
              <a:defRPr sz="1400"/>
            </a:lvl4pPr>
            <a:lvl5pPr indent="-317500" lvl="4" marL="2286000">
              <a:spcBef>
                <a:spcPts val="1600"/>
              </a:spcBef>
              <a:spcAft>
                <a:spcPts val="0"/>
              </a:spcAft>
              <a:buSzPts val="1400"/>
              <a:buChar char="○"/>
              <a:defRPr sz="1400"/>
            </a:lvl5pPr>
            <a:lvl6pPr indent="-317500" lvl="5" marL="2743200">
              <a:spcBef>
                <a:spcPts val="1600"/>
              </a:spcBef>
              <a:spcAft>
                <a:spcPts val="0"/>
              </a:spcAft>
              <a:buSzPts val="1400"/>
              <a:buChar char="○"/>
              <a:defRPr sz="1400"/>
            </a:lvl6pPr>
            <a:lvl7pPr indent="-317500" lvl="6" marL="3200400">
              <a:spcBef>
                <a:spcPts val="1600"/>
              </a:spcBef>
              <a:spcAft>
                <a:spcPts val="0"/>
              </a:spcAft>
              <a:buSzPts val="1400"/>
              <a:buChar char="●"/>
              <a:defRPr sz="1400"/>
            </a:lvl7pPr>
            <a:lvl8pPr indent="-317500" lvl="7" marL="3657600">
              <a:spcBef>
                <a:spcPts val="1600"/>
              </a:spcBef>
              <a:spcAft>
                <a:spcPts val="0"/>
              </a:spcAft>
              <a:buSzPts val="1400"/>
              <a:buChar char="■"/>
              <a:defRPr sz="1400"/>
            </a:lvl8pPr>
            <a:lvl9pPr indent="-317500" lvl="8" marL="4114800">
              <a:spcBef>
                <a:spcPts val="1600"/>
              </a:spcBef>
              <a:spcAft>
                <a:spcPts val="1600"/>
              </a:spcAft>
              <a:buSzPts val="1400"/>
              <a:buChar char="○"/>
              <a:defRPr sz="1400"/>
            </a:lvl9pPr>
          </a:lstStyle>
          <a:p/>
        </p:txBody>
      </p:sp>
      <p:sp>
        <p:nvSpPr>
          <p:cNvPr id="44" name="Google Shape;44;p7"/>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7"/>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 name="Shape 47"/>
        <p:cNvGrpSpPr/>
        <p:nvPr/>
      </p:nvGrpSpPr>
      <p:grpSpPr>
        <a:xfrm>
          <a:off x="0" y="0"/>
          <a:ext cx="0" cy="0"/>
          <a:chOff x="0" y="0"/>
          <a:chExt cx="0" cy="0"/>
        </a:xfrm>
      </p:grpSpPr>
      <p:sp>
        <p:nvSpPr>
          <p:cNvPr id="48" name="Google Shape;48;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9" name="Google Shape;49;p8"/>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8"/>
          <p:cNvSpPr/>
          <p:nvPr/>
        </p:nvSpPr>
        <p:spPr>
          <a:xfrm>
            <a:off x="0" y="0"/>
            <a:ext cx="9144000" cy="5166300"/>
          </a:xfrm>
          <a:prstGeom prst="frame">
            <a:avLst>
              <a:gd fmla="val 2833" name="adj1"/>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54" name="Google Shape;54;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5" name="Google Shape;55;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6" name="Google Shape;56;p9"/>
          <p:cNvSpPr txBox="1"/>
          <p:nvPr>
            <p:ph idx="2" type="body"/>
          </p:nvPr>
        </p:nvSpPr>
        <p:spPr>
          <a:xfrm>
            <a:off x="4939500" y="446375"/>
            <a:ext cx="3837000" cy="4253700"/>
          </a:xfrm>
          <a:prstGeom prst="rect">
            <a:avLst/>
          </a:prstGeom>
        </p:spPr>
        <p:txBody>
          <a:bodyPr anchorCtr="0" anchor="ctr" bIns="91425" lIns="91425" spcFirstLastPara="1" rIns="91425" wrap="square" tIns="91425">
            <a:noAutofit/>
          </a:bodyPr>
          <a:lstStyle>
            <a:lvl1pPr indent="-355600" lvl="0" marL="457200">
              <a:spcBef>
                <a:spcPts val="0"/>
              </a:spcBef>
              <a:spcAft>
                <a:spcPts val="0"/>
              </a:spcAft>
              <a:buSzPts val="2000"/>
              <a:buChar char="●"/>
              <a:defRPr/>
            </a:lvl1pPr>
            <a:lvl2pPr indent="-330200" lvl="1" marL="914400">
              <a:spcBef>
                <a:spcPts val="1600"/>
              </a:spcBef>
              <a:spcAft>
                <a:spcPts val="0"/>
              </a:spcAft>
              <a:buSzPts val="1600"/>
              <a:buChar char="●"/>
              <a:defRPr/>
            </a:lvl2pPr>
            <a:lvl3pPr indent="-330200" lvl="2" marL="1371600">
              <a:spcBef>
                <a:spcPts val="1600"/>
              </a:spcBef>
              <a:spcAft>
                <a:spcPts val="0"/>
              </a:spcAft>
              <a:buSzPts val="1600"/>
              <a:buChar char="■"/>
              <a:defRPr/>
            </a:lvl3pPr>
            <a:lvl4pPr indent="-330200" lvl="3" marL="1828800">
              <a:spcBef>
                <a:spcPts val="1600"/>
              </a:spcBef>
              <a:spcAft>
                <a:spcPts val="0"/>
              </a:spcAft>
              <a:buSzPts val="1600"/>
              <a:buChar char="■"/>
              <a:defRPr/>
            </a:lvl4pPr>
            <a:lvl5pPr indent="-330200" lvl="4" marL="2286000">
              <a:spcBef>
                <a:spcPts val="1600"/>
              </a:spcBef>
              <a:spcAft>
                <a:spcPts val="0"/>
              </a:spcAft>
              <a:buSzPts val="1600"/>
              <a:buChar char="○"/>
              <a:defRPr/>
            </a:lvl5pPr>
            <a:lvl6pPr indent="-330200" lvl="5" marL="2743200">
              <a:spcBef>
                <a:spcPts val="1600"/>
              </a:spcBef>
              <a:spcAft>
                <a:spcPts val="0"/>
              </a:spcAft>
              <a:buSzPts val="1600"/>
              <a:buChar char="○"/>
              <a:defRPr/>
            </a:lvl6pPr>
            <a:lvl7pPr indent="-330200" lvl="6" marL="3200400">
              <a:spcBef>
                <a:spcPts val="1600"/>
              </a:spcBef>
              <a:spcAft>
                <a:spcPts val="0"/>
              </a:spcAft>
              <a:buSzPts val="1600"/>
              <a:buChar char="●"/>
              <a:defRPr/>
            </a:lvl7pPr>
            <a:lvl8pPr indent="-330200" lvl="7" marL="3657600">
              <a:spcBef>
                <a:spcPts val="1600"/>
              </a:spcBef>
              <a:spcAft>
                <a:spcPts val="0"/>
              </a:spcAft>
              <a:buSzPts val="1600"/>
              <a:buChar char="■"/>
              <a:defRPr/>
            </a:lvl8pPr>
            <a:lvl9pPr indent="-330200" lvl="8" marL="4114800">
              <a:spcBef>
                <a:spcPts val="1600"/>
              </a:spcBef>
              <a:spcAft>
                <a:spcPts val="1600"/>
              </a:spcAft>
              <a:buSzPts val="1600"/>
              <a:buChar char="○"/>
              <a:defRPr/>
            </a:lvl9pPr>
          </a:lstStyle>
          <a:p/>
        </p:txBody>
      </p:sp>
      <p:sp>
        <p:nvSpPr>
          <p:cNvPr id="57" name="Google Shape;57;p9"/>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000"/>
              <a:buNone/>
              <a:defRPr/>
            </a:lvl1pPr>
          </a:lstStyle>
          <a:p/>
        </p:txBody>
      </p:sp>
      <p:sp>
        <p:nvSpPr>
          <p:cNvPr id="62" name="Google Shape;62;p10"/>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0"/>
          <p:cNvSpPr/>
          <p:nvPr/>
        </p:nvSpPr>
        <p:spPr>
          <a:xfrm rot="-5400000">
            <a:off x="8351400" y="4373700"/>
            <a:ext cx="792600" cy="792600"/>
          </a:xfrm>
          <a:prstGeom prst="rtTriangle">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191904"/>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1pPr>
            <a:lvl2pPr lvl="1">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2pPr>
            <a:lvl3pPr lvl="2">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3pPr>
            <a:lvl4pPr lvl="3">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4pPr>
            <a:lvl5pPr lvl="4">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5pPr>
            <a:lvl6pPr lvl="5">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6pPr>
            <a:lvl7pPr lvl="6">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7pPr>
            <a:lvl8pPr lvl="7">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8pPr>
            <a:lvl9pPr lvl="8">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863550"/>
            <a:ext cx="8520600" cy="4051200"/>
          </a:xfrm>
          <a:prstGeom prst="rect">
            <a:avLst/>
          </a:prstGeom>
          <a:noFill/>
          <a:ln>
            <a:noFill/>
          </a:ln>
        </p:spPr>
        <p:txBody>
          <a:bodyPr anchorCtr="0" anchor="t" bIns="91425" lIns="91425" spcFirstLastPara="1" rIns="91425" wrap="square" tIns="91425">
            <a:noAutofit/>
          </a:bodyPr>
          <a:lstStyle>
            <a:lvl1pPr indent="-355600" lvl="0" marL="457200">
              <a:lnSpc>
                <a:spcPct val="115000"/>
              </a:lnSpc>
              <a:spcBef>
                <a:spcPts val="0"/>
              </a:spcBef>
              <a:spcAft>
                <a:spcPts val="0"/>
              </a:spcAft>
              <a:buClr>
                <a:srgbClr val="980000"/>
              </a:buClr>
              <a:buSzPts val="2000"/>
              <a:buFont typeface="Roboto Condensed"/>
              <a:buChar char="●"/>
              <a:defRPr sz="2000">
                <a:solidFill>
                  <a:schemeClr val="dk2"/>
                </a:solidFill>
                <a:latin typeface="Roboto Condensed"/>
                <a:ea typeface="Roboto Condensed"/>
                <a:cs typeface="Roboto Condensed"/>
                <a:sym typeface="Roboto Condensed"/>
              </a:defRPr>
            </a:lvl1pPr>
            <a:lvl2pPr indent="-330200" lvl="1" marL="914400">
              <a:lnSpc>
                <a:spcPct val="115000"/>
              </a:lnSpc>
              <a:spcBef>
                <a:spcPts val="1600"/>
              </a:spcBef>
              <a:spcAft>
                <a:spcPts val="0"/>
              </a:spcAft>
              <a:buClr>
                <a:srgbClr val="F1C232"/>
              </a:buClr>
              <a:buSzPts val="1600"/>
              <a:buFont typeface="Roboto Condensed"/>
              <a:buChar char="●"/>
              <a:defRPr sz="1600">
                <a:solidFill>
                  <a:schemeClr val="dk2"/>
                </a:solidFill>
                <a:latin typeface="Roboto Condensed"/>
                <a:ea typeface="Roboto Condensed"/>
                <a:cs typeface="Roboto Condensed"/>
                <a:sym typeface="Roboto Condensed"/>
              </a:defRPr>
            </a:lvl2pPr>
            <a:lvl3pPr indent="-330200" lvl="2" marL="1371600">
              <a:lnSpc>
                <a:spcPct val="115000"/>
              </a:lnSpc>
              <a:spcBef>
                <a:spcPts val="1600"/>
              </a:spcBef>
              <a:spcAft>
                <a:spcPts val="0"/>
              </a:spcAft>
              <a:buClr>
                <a:srgbClr val="980000"/>
              </a:buClr>
              <a:buSzPts val="1600"/>
              <a:buFont typeface="Roboto Condensed"/>
              <a:buChar char="■"/>
              <a:defRPr sz="1600">
                <a:solidFill>
                  <a:schemeClr val="dk2"/>
                </a:solidFill>
                <a:latin typeface="Roboto Condensed"/>
                <a:ea typeface="Roboto Condensed"/>
                <a:cs typeface="Roboto Condensed"/>
                <a:sym typeface="Roboto Condensed"/>
              </a:defRPr>
            </a:lvl3pPr>
            <a:lvl4pPr indent="-330200" lvl="3" marL="1828800">
              <a:lnSpc>
                <a:spcPct val="115000"/>
              </a:lnSpc>
              <a:spcBef>
                <a:spcPts val="1600"/>
              </a:spcBef>
              <a:spcAft>
                <a:spcPts val="0"/>
              </a:spcAft>
              <a:buClr>
                <a:srgbClr val="FFD966"/>
              </a:buClr>
              <a:buSzPts val="1600"/>
              <a:buFont typeface="Roboto Condensed"/>
              <a:buChar char="■"/>
              <a:defRPr sz="1600">
                <a:solidFill>
                  <a:schemeClr val="dk2"/>
                </a:solidFill>
                <a:latin typeface="Roboto Condensed"/>
                <a:ea typeface="Roboto Condensed"/>
                <a:cs typeface="Roboto Condensed"/>
                <a:sym typeface="Roboto Condensed"/>
              </a:defRPr>
            </a:lvl4pPr>
            <a:lvl5pPr indent="-330200" lvl="4" marL="2286000">
              <a:lnSpc>
                <a:spcPct val="115000"/>
              </a:lnSpc>
              <a:spcBef>
                <a:spcPts val="1600"/>
              </a:spcBef>
              <a:spcAft>
                <a:spcPts val="0"/>
              </a:spcAft>
              <a:buClr>
                <a:srgbClr val="980000"/>
              </a:buClr>
              <a:buSzPts val="1600"/>
              <a:buFont typeface="Roboto Condensed"/>
              <a:buChar char="○"/>
              <a:defRPr sz="1600">
                <a:solidFill>
                  <a:schemeClr val="dk2"/>
                </a:solidFill>
                <a:latin typeface="Roboto Condensed"/>
                <a:ea typeface="Roboto Condensed"/>
                <a:cs typeface="Roboto Condensed"/>
                <a:sym typeface="Roboto Condensed"/>
              </a:defRPr>
            </a:lvl5pPr>
            <a:lvl6pPr indent="-330200" lvl="5" marL="2743200">
              <a:lnSpc>
                <a:spcPct val="115000"/>
              </a:lnSpc>
              <a:spcBef>
                <a:spcPts val="1600"/>
              </a:spcBef>
              <a:spcAft>
                <a:spcPts val="0"/>
              </a:spcAft>
              <a:buClr>
                <a:srgbClr val="F1C232"/>
              </a:buClr>
              <a:buSzPts val="1600"/>
              <a:buFont typeface="Roboto Condensed"/>
              <a:buChar char="○"/>
              <a:defRPr sz="1600">
                <a:solidFill>
                  <a:schemeClr val="dk2"/>
                </a:solidFill>
                <a:latin typeface="Roboto Condensed"/>
                <a:ea typeface="Roboto Condensed"/>
                <a:cs typeface="Roboto Condensed"/>
                <a:sym typeface="Roboto Condensed"/>
              </a:defRPr>
            </a:lvl6pPr>
            <a:lvl7pPr indent="-330200" lvl="6" marL="3200400">
              <a:lnSpc>
                <a:spcPct val="115000"/>
              </a:lnSpc>
              <a:spcBef>
                <a:spcPts val="1600"/>
              </a:spcBef>
              <a:spcAft>
                <a:spcPts val="0"/>
              </a:spcAft>
              <a:buClr>
                <a:srgbClr val="980000"/>
              </a:buClr>
              <a:buSzPts val="1600"/>
              <a:buFont typeface="Roboto Condensed"/>
              <a:buChar char="●"/>
              <a:defRPr sz="1600">
                <a:solidFill>
                  <a:schemeClr val="dk2"/>
                </a:solidFill>
                <a:latin typeface="Roboto Condensed"/>
                <a:ea typeface="Roboto Condensed"/>
                <a:cs typeface="Roboto Condensed"/>
                <a:sym typeface="Roboto Condensed"/>
              </a:defRPr>
            </a:lvl7pPr>
            <a:lvl8pPr indent="-330200" lvl="7" marL="3657600">
              <a:lnSpc>
                <a:spcPct val="115000"/>
              </a:lnSpc>
              <a:spcBef>
                <a:spcPts val="1600"/>
              </a:spcBef>
              <a:spcAft>
                <a:spcPts val="0"/>
              </a:spcAft>
              <a:buClr>
                <a:srgbClr val="FFD966"/>
              </a:buClr>
              <a:buSzPts val="1600"/>
              <a:buFont typeface="Roboto Condensed"/>
              <a:buChar char="■"/>
              <a:defRPr sz="1600">
                <a:solidFill>
                  <a:schemeClr val="dk2"/>
                </a:solidFill>
                <a:latin typeface="Roboto Condensed"/>
                <a:ea typeface="Roboto Condensed"/>
                <a:cs typeface="Roboto Condensed"/>
                <a:sym typeface="Roboto Condensed"/>
              </a:defRPr>
            </a:lvl8pPr>
            <a:lvl9pPr indent="-330200" lvl="8" marL="4114800">
              <a:lnSpc>
                <a:spcPct val="115000"/>
              </a:lnSpc>
              <a:spcBef>
                <a:spcPts val="1600"/>
              </a:spcBef>
              <a:spcAft>
                <a:spcPts val="1600"/>
              </a:spcAft>
              <a:buClr>
                <a:srgbClr val="980000"/>
              </a:buClr>
              <a:buSzPts val="1600"/>
              <a:buFont typeface="Roboto Condensed"/>
              <a:buChar char="○"/>
              <a:defRPr sz="1600">
                <a:solidFill>
                  <a:schemeClr val="dk2"/>
                </a:solidFill>
                <a:latin typeface="Roboto Condensed"/>
                <a:ea typeface="Roboto Condensed"/>
                <a:cs typeface="Roboto Condensed"/>
                <a:sym typeface="Roboto Condensed"/>
              </a:defRPr>
            </a:lvl9pPr>
          </a:lstStyle>
          <a:p/>
        </p:txBody>
      </p:sp>
      <p:sp>
        <p:nvSpPr>
          <p:cNvPr id="8" name="Google Shape;8;p1"/>
          <p:cNvSpPr txBox="1"/>
          <p:nvPr>
            <p:ph idx="12" type="sldNum"/>
          </p:nvPr>
        </p:nvSpPr>
        <p:spPr>
          <a:xfrm>
            <a:off x="8283608" y="456886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a:off x="0" y="0"/>
            <a:ext cx="9144000" cy="137100"/>
          </a:xfrm>
          <a:prstGeom prst="rect">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1"/>
          <p:cNvPicPr preferRelativeResize="0"/>
          <p:nvPr/>
        </p:nvPicPr>
        <p:blipFill>
          <a:blip r:embed="rId1">
            <a:alphaModFix amt="20000"/>
          </a:blip>
          <a:stretch>
            <a:fillRect/>
          </a:stretch>
        </p:blipFill>
        <p:spPr>
          <a:xfrm>
            <a:off x="4956957" y="530034"/>
            <a:ext cx="3516400" cy="40834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youtube.com/watch?v=0DB75ytawrY" TargetMode="External"/><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8.jpg"/><Relationship Id="rId5"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5.jpg"/><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6.jpg"/><Relationship Id="rId5"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3"/>
          <p:cNvSpPr txBox="1"/>
          <p:nvPr>
            <p:ph type="ctrTitle"/>
          </p:nvPr>
        </p:nvSpPr>
        <p:spPr>
          <a:xfrm>
            <a:off x="311700" y="781525"/>
            <a:ext cx="8520600" cy="150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 New Year &amp; An Established Mission and Purpose</a:t>
            </a:r>
            <a:endParaRPr/>
          </a:p>
        </p:txBody>
      </p:sp>
      <p:sp>
        <p:nvSpPr>
          <p:cNvPr id="80" name="Google Shape;80;p13"/>
          <p:cNvSpPr txBox="1"/>
          <p:nvPr>
            <p:ph idx="1" type="subTitle"/>
          </p:nvPr>
        </p:nvSpPr>
        <p:spPr>
          <a:xfrm>
            <a:off x="311700" y="2286025"/>
            <a:ext cx="8520600" cy="123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Superintendent Woods-Cadiz</a:t>
            </a:r>
            <a:endParaRPr/>
          </a:p>
          <a:p>
            <a:pPr indent="0" lvl="0" marL="0" rtl="0" algn="ctr">
              <a:spcBef>
                <a:spcPts val="0"/>
              </a:spcBef>
              <a:spcAft>
                <a:spcPts val="0"/>
              </a:spcAft>
              <a:buNone/>
            </a:pPr>
            <a:r>
              <a:rPr lang="en"/>
              <a:t>Board Report </a:t>
            </a:r>
            <a:endParaRPr/>
          </a:p>
          <a:p>
            <a:pPr indent="0" lvl="0" marL="0" rtl="0" algn="ctr">
              <a:spcBef>
                <a:spcPts val="0"/>
              </a:spcBef>
              <a:spcAft>
                <a:spcPts val="0"/>
              </a:spcAft>
              <a:buNone/>
            </a:pPr>
            <a:r>
              <a:rPr lang="en"/>
              <a:t>September 2020</a:t>
            </a:r>
            <a:endParaRPr/>
          </a:p>
        </p:txBody>
      </p:sp>
      <p:sp>
        <p:nvSpPr>
          <p:cNvPr id="81" name="Google Shape;81;p13"/>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AIMS Values</a:t>
            </a:r>
            <a:endParaRPr/>
          </a:p>
        </p:txBody>
      </p:sp>
      <p:sp>
        <p:nvSpPr>
          <p:cNvPr id="158" name="Google Shape;158;p22"/>
          <p:cNvSpPr txBox="1"/>
          <p:nvPr>
            <p:ph idx="1" type="body"/>
          </p:nvPr>
        </p:nvSpPr>
        <p:spPr>
          <a:xfrm>
            <a:off x="311700" y="764600"/>
            <a:ext cx="3999900" cy="3969600"/>
          </a:xfrm>
          <a:prstGeom prst="rect">
            <a:avLst/>
          </a:prstGeom>
        </p:spPr>
        <p:txBody>
          <a:bodyPr anchorCtr="0" anchor="t" bIns="91425" lIns="91425" spcFirstLastPara="1" rIns="91425" wrap="square" tIns="91425">
            <a:noAutofit/>
          </a:bodyPr>
          <a:lstStyle/>
          <a:p>
            <a:pPr indent="0" lvl="0" marL="631190" rtl="0" algn="l">
              <a:lnSpc>
                <a:spcPct val="150000"/>
              </a:lnSpc>
              <a:spcBef>
                <a:spcPts val="0"/>
              </a:spcBef>
              <a:spcAft>
                <a:spcPts val="0"/>
              </a:spcAft>
              <a:buNone/>
            </a:pPr>
            <a:r>
              <a:rPr lang="en" sz="1700" u="sng">
                <a:solidFill>
                  <a:schemeClr val="dk1"/>
                </a:solidFill>
                <a:latin typeface="Times New Roman"/>
                <a:ea typeface="Times New Roman"/>
                <a:cs typeface="Times New Roman"/>
                <a:sym typeface="Times New Roman"/>
              </a:rPr>
              <a:t>At AIMS we value:</a:t>
            </a:r>
            <a:endParaRPr sz="1700" u="sng">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700">
                <a:solidFill>
                  <a:schemeClr val="dk1"/>
                </a:solidFill>
                <a:latin typeface="Times New Roman"/>
                <a:ea typeface="Times New Roman"/>
                <a:cs typeface="Times New Roman"/>
                <a:sym typeface="Times New Roman"/>
              </a:rPr>
              <a:t>Excellence </a:t>
            </a:r>
            <a:r>
              <a:rPr lang="en" sz="1700">
                <a:solidFill>
                  <a:schemeClr val="dk1"/>
                </a:solidFill>
                <a:latin typeface="Times New Roman"/>
                <a:ea typeface="Times New Roman"/>
                <a:cs typeface="Times New Roman"/>
                <a:sym typeface="Times New Roman"/>
              </a:rPr>
              <a:t>- Commitment to excellence in all that we do</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700">
                <a:solidFill>
                  <a:schemeClr val="dk1"/>
                </a:solidFill>
                <a:latin typeface="Times New Roman"/>
                <a:ea typeface="Times New Roman"/>
                <a:cs typeface="Times New Roman"/>
                <a:sym typeface="Times New Roman"/>
              </a:rPr>
              <a:t>Wisdom and Knowledge</a:t>
            </a:r>
            <a:r>
              <a:rPr lang="en" sz="1700">
                <a:solidFill>
                  <a:schemeClr val="dk1"/>
                </a:solidFill>
                <a:latin typeface="Times New Roman"/>
                <a:ea typeface="Times New Roman"/>
                <a:cs typeface="Times New Roman"/>
                <a:sym typeface="Times New Roman"/>
              </a:rPr>
              <a:t> - Pursuit of wisdom and knowledge as intrinsically valuable</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700">
                <a:solidFill>
                  <a:schemeClr val="dk1"/>
                </a:solidFill>
                <a:latin typeface="Times New Roman"/>
                <a:ea typeface="Times New Roman"/>
                <a:cs typeface="Times New Roman"/>
                <a:sym typeface="Times New Roman"/>
              </a:rPr>
              <a:t>Empathy</a:t>
            </a:r>
            <a:r>
              <a:rPr lang="en" sz="1700">
                <a:solidFill>
                  <a:schemeClr val="dk1"/>
                </a:solidFill>
                <a:latin typeface="Times New Roman"/>
                <a:ea typeface="Times New Roman"/>
                <a:cs typeface="Times New Roman"/>
                <a:sym typeface="Times New Roman"/>
              </a:rPr>
              <a:t> - Recognition of dignity and worth of every human being</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700">
                <a:solidFill>
                  <a:schemeClr val="dk1"/>
                </a:solidFill>
                <a:latin typeface="Times New Roman"/>
                <a:ea typeface="Times New Roman"/>
                <a:cs typeface="Times New Roman"/>
                <a:sym typeface="Times New Roman"/>
              </a:rPr>
              <a:t>Family and Community</a:t>
            </a:r>
            <a:r>
              <a:rPr lang="en" sz="1700">
                <a:solidFill>
                  <a:schemeClr val="dk1"/>
                </a:solidFill>
                <a:latin typeface="Times New Roman"/>
                <a:ea typeface="Times New Roman"/>
                <a:cs typeface="Times New Roman"/>
                <a:sym typeface="Times New Roman"/>
              </a:rPr>
              <a:t> - Building of family and community</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700">
                <a:solidFill>
                  <a:schemeClr val="dk1"/>
                </a:solidFill>
                <a:latin typeface="Times New Roman"/>
                <a:ea typeface="Times New Roman"/>
                <a:cs typeface="Times New Roman"/>
                <a:sym typeface="Times New Roman"/>
              </a:rPr>
              <a:t>Equity</a:t>
            </a:r>
            <a:r>
              <a:rPr lang="en" sz="1700">
                <a:solidFill>
                  <a:schemeClr val="dk1"/>
                </a:solidFill>
                <a:latin typeface="Times New Roman"/>
                <a:ea typeface="Times New Roman"/>
                <a:cs typeface="Times New Roman"/>
                <a:sym typeface="Times New Roman"/>
              </a:rPr>
              <a:t> - Social awareness and justice that leads to action</a:t>
            </a:r>
            <a:endParaRPr sz="17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700">
                <a:solidFill>
                  <a:schemeClr val="dk1"/>
                </a:solidFill>
                <a:latin typeface="Times New Roman"/>
                <a:ea typeface="Times New Roman"/>
                <a:cs typeface="Times New Roman"/>
                <a:sym typeface="Times New Roman"/>
              </a:rPr>
              <a:t>Legacy</a:t>
            </a:r>
            <a:r>
              <a:rPr lang="en" sz="1700">
                <a:solidFill>
                  <a:schemeClr val="dk1"/>
                </a:solidFill>
                <a:latin typeface="Times New Roman"/>
                <a:ea typeface="Times New Roman"/>
                <a:cs typeface="Times New Roman"/>
                <a:sym typeface="Times New Roman"/>
              </a:rPr>
              <a:t> - The continued preservation and development of AIMS methodologies for 21st century learners and educators</a:t>
            </a:r>
            <a:endParaRPr b="1" sz="21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sp>
        <p:nvSpPr>
          <p:cNvPr id="159" name="Google Shape;159;p22"/>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0" name="Google Shape;160;p22"/>
          <p:cNvSpPr txBox="1"/>
          <p:nvPr/>
        </p:nvSpPr>
        <p:spPr>
          <a:xfrm>
            <a:off x="7776475" y="4883275"/>
            <a:ext cx="73356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Condensed"/>
              <a:ea typeface="Roboto Condensed"/>
              <a:cs typeface="Roboto Condensed"/>
              <a:sym typeface="Roboto Condensed"/>
            </a:endParaRPr>
          </a:p>
        </p:txBody>
      </p:sp>
      <p:pic>
        <p:nvPicPr>
          <p:cNvPr id="161" name="Google Shape;161;p22"/>
          <p:cNvPicPr preferRelativeResize="0"/>
          <p:nvPr/>
        </p:nvPicPr>
        <p:blipFill rotWithShape="1">
          <a:blip r:embed="rId3">
            <a:alphaModFix/>
          </a:blip>
          <a:srcRect b="2668" l="12169" r="-10315" t="5949"/>
          <a:stretch/>
        </p:blipFill>
        <p:spPr>
          <a:xfrm>
            <a:off x="6100272" y="0"/>
            <a:ext cx="3201900" cy="1987420"/>
          </a:xfrm>
          <a:prstGeom prst="rect">
            <a:avLst/>
          </a:prstGeom>
          <a:noFill/>
          <a:ln>
            <a:noFill/>
          </a:ln>
        </p:spPr>
      </p:pic>
      <p:pic>
        <p:nvPicPr>
          <p:cNvPr id="162" name="Google Shape;162;p22"/>
          <p:cNvPicPr preferRelativeResize="0"/>
          <p:nvPr/>
        </p:nvPicPr>
        <p:blipFill>
          <a:blip r:embed="rId4">
            <a:alphaModFix/>
          </a:blip>
          <a:stretch>
            <a:fillRect/>
          </a:stretch>
        </p:blipFill>
        <p:spPr>
          <a:xfrm>
            <a:off x="4179163" y="1493075"/>
            <a:ext cx="2993013" cy="1965376"/>
          </a:xfrm>
          <a:prstGeom prst="rect">
            <a:avLst/>
          </a:prstGeom>
          <a:noFill/>
          <a:ln>
            <a:noFill/>
          </a:ln>
        </p:spPr>
      </p:pic>
      <p:pic>
        <p:nvPicPr>
          <p:cNvPr id="163" name="Google Shape;163;p22"/>
          <p:cNvPicPr preferRelativeResize="0"/>
          <p:nvPr/>
        </p:nvPicPr>
        <p:blipFill rotWithShape="1">
          <a:blip r:embed="rId5">
            <a:alphaModFix/>
          </a:blip>
          <a:srcRect b="5060" l="27242" r="-16856" t="0"/>
          <a:stretch/>
        </p:blipFill>
        <p:spPr>
          <a:xfrm>
            <a:off x="5810074" y="3106375"/>
            <a:ext cx="2813955" cy="19874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AIMSTRONG!</a:t>
            </a:r>
            <a:endParaRPr/>
          </a:p>
        </p:txBody>
      </p:sp>
      <p:sp>
        <p:nvSpPr>
          <p:cNvPr id="169" name="Google Shape;169;p23"/>
          <p:cNvSpPr txBox="1"/>
          <p:nvPr>
            <p:ph idx="1" type="body"/>
          </p:nvPr>
        </p:nvSpPr>
        <p:spPr>
          <a:xfrm>
            <a:off x="311700" y="1331000"/>
            <a:ext cx="5199300" cy="43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Arial"/>
                <a:ea typeface="Arial"/>
                <a:cs typeface="Arial"/>
                <a:sym typeface="Arial"/>
              </a:rPr>
              <a:t>Academics:  </a:t>
            </a:r>
            <a:r>
              <a:rPr lang="en" sz="1100">
                <a:solidFill>
                  <a:schemeClr val="dk1"/>
                </a:solidFill>
                <a:latin typeface="Arial"/>
                <a:ea typeface="Arial"/>
                <a:cs typeface="Arial"/>
                <a:sym typeface="Arial"/>
              </a:rPr>
              <a:t>Academics is the first word in AIMSTRONG and is the cornerstone to future success.  Academics means developing and growing our scholarship, our grades, our inquiry, our brains.</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b="1" sz="1100">
              <a:solidFill>
                <a:schemeClr val="dk1"/>
              </a:solidFill>
              <a:latin typeface="Arial"/>
              <a:ea typeface="Arial"/>
              <a:cs typeface="Arial"/>
              <a:sym typeface="Arial"/>
            </a:endParaRPr>
          </a:p>
          <a:p>
            <a:pPr indent="0" lvl="0" marL="0" rtl="0" algn="l">
              <a:spcBef>
                <a:spcPts val="0"/>
              </a:spcBef>
              <a:spcAft>
                <a:spcPts val="0"/>
              </a:spcAft>
              <a:buNone/>
            </a:pPr>
            <a:r>
              <a:rPr b="1" lang="en" sz="1100">
                <a:solidFill>
                  <a:schemeClr val="dk1"/>
                </a:solidFill>
                <a:latin typeface="Arial"/>
                <a:ea typeface="Arial"/>
                <a:cs typeface="Arial"/>
                <a:sym typeface="Arial"/>
              </a:rPr>
              <a:t>Integrity:  </a:t>
            </a:r>
            <a:r>
              <a:rPr lang="en" sz="1100">
                <a:solidFill>
                  <a:schemeClr val="dk1"/>
                </a:solidFill>
                <a:latin typeface="Arial"/>
                <a:ea typeface="Arial"/>
                <a:cs typeface="Arial"/>
                <a:sym typeface="Arial"/>
              </a:rPr>
              <a:t>Being honest and possessing strong moral principles.  Integrity means being true to our best selves consistently. </a:t>
            </a:r>
            <a:endParaRPr b="1" sz="1100">
              <a:solidFill>
                <a:schemeClr val="dk1"/>
              </a:solidFill>
              <a:latin typeface="Arial"/>
              <a:ea typeface="Arial"/>
              <a:cs typeface="Arial"/>
              <a:sym typeface="Arial"/>
            </a:endParaRPr>
          </a:p>
          <a:p>
            <a:pPr indent="0" lvl="0" marL="0" rtl="0" algn="l">
              <a:spcBef>
                <a:spcPts val="0"/>
              </a:spcBef>
              <a:spcAft>
                <a:spcPts val="0"/>
              </a:spcAft>
              <a:buNone/>
            </a:pPr>
            <a:r>
              <a:t/>
            </a:r>
            <a:endParaRPr b="1" sz="1100">
              <a:solidFill>
                <a:schemeClr val="dk1"/>
              </a:solidFill>
              <a:latin typeface="Arial"/>
              <a:ea typeface="Arial"/>
              <a:cs typeface="Arial"/>
              <a:sym typeface="Arial"/>
            </a:endParaRPr>
          </a:p>
          <a:p>
            <a:pPr indent="0" lvl="0" marL="0" rtl="0" algn="l">
              <a:spcBef>
                <a:spcPts val="0"/>
              </a:spcBef>
              <a:spcAft>
                <a:spcPts val="0"/>
              </a:spcAft>
              <a:buNone/>
            </a:pPr>
            <a:r>
              <a:rPr b="1" lang="en" sz="1100">
                <a:solidFill>
                  <a:schemeClr val="dk1"/>
                </a:solidFill>
                <a:latin typeface="Arial"/>
                <a:ea typeface="Arial"/>
                <a:cs typeface="Arial"/>
                <a:sym typeface="Arial"/>
              </a:rPr>
              <a:t>Mentorship:  </a:t>
            </a:r>
            <a:r>
              <a:rPr lang="en" sz="1100">
                <a:solidFill>
                  <a:schemeClr val="dk1"/>
                </a:solidFill>
                <a:latin typeface="Arial"/>
                <a:ea typeface="Arial"/>
                <a:cs typeface="Arial"/>
                <a:sym typeface="Arial"/>
              </a:rPr>
              <a:t>Providing guidance, influence, and direction to your AIMS community.  Mentorship is serving our neighbors, community and families, especially with our strengths.</a:t>
            </a:r>
            <a:endParaRPr b="1" sz="1100">
              <a:solidFill>
                <a:schemeClr val="dk1"/>
              </a:solidFill>
              <a:latin typeface="Arial"/>
              <a:ea typeface="Arial"/>
              <a:cs typeface="Arial"/>
              <a:sym typeface="Arial"/>
            </a:endParaRPr>
          </a:p>
          <a:p>
            <a:pPr indent="0" lvl="0" marL="0" rtl="0" algn="l">
              <a:spcBef>
                <a:spcPts val="0"/>
              </a:spcBef>
              <a:spcAft>
                <a:spcPts val="0"/>
              </a:spcAft>
              <a:buNone/>
            </a:pPr>
            <a:r>
              <a:t/>
            </a:r>
            <a:endParaRPr b="1" sz="1100">
              <a:solidFill>
                <a:schemeClr val="dk1"/>
              </a:solidFill>
              <a:latin typeface="Arial"/>
              <a:ea typeface="Arial"/>
              <a:cs typeface="Arial"/>
              <a:sym typeface="Arial"/>
            </a:endParaRPr>
          </a:p>
          <a:p>
            <a:pPr indent="0" lvl="0" marL="0" rtl="0" algn="l">
              <a:spcBef>
                <a:spcPts val="0"/>
              </a:spcBef>
              <a:spcAft>
                <a:spcPts val="0"/>
              </a:spcAft>
              <a:buNone/>
            </a:pPr>
            <a:r>
              <a:rPr b="1" lang="en" sz="1100">
                <a:solidFill>
                  <a:schemeClr val="dk1"/>
                </a:solidFill>
                <a:latin typeface="Arial"/>
                <a:ea typeface="Arial"/>
                <a:cs typeface="Arial"/>
                <a:sym typeface="Arial"/>
              </a:rPr>
              <a:t>Strength: </a:t>
            </a:r>
            <a:r>
              <a:rPr lang="en" sz="1100">
                <a:solidFill>
                  <a:schemeClr val="dk1"/>
                </a:solidFill>
                <a:latin typeface="Arial"/>
                <a:ea typeface="Arial"/>
                <a:cs typeface="Arial"/>
                <a:sym typeface="Arial"/>
              </a:rPr>
              <a:t>The influence or power possessed by you to combat the rigors of academic and real-life while resisting being moved or broken. Strength is both physical growth and the will power to complete the work we begin.</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b="1" sz="1100">
              <a:solidFill>
                <a:schemeClr val="dk1"/>
              </a:solidFill>
              <a:latin typeface="Arial"/>
              <a:ea typeface="Arial"/>
              <a:cs typeface="Arial"/>
              <a:sym typeface="Arial"/>
            </a:endParaRPr>
          </a:p>
          <a:p>
            <a:pPr indent="0" lvl="0" marL="457200" rtl="0" algn="l">
              <a:spcBef>
                <a:spcPts val="0"/>
              </a:spcBef>
              <a:spcAft>
                <a:spcPts val="1600"/>
              </a:spcAft>
              <a:buNone/>
            </a:pPr>
            <a:r>
              <a:t/>
            </a:r>
            <a:endParaRPr/>
          </a:p>
        </p:txBody>
      </p:sp>
      <p:sp>
        <p:nvSpPr>
          <p:cNvPr id="170" name="Google Shape;170;p23"/>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1" name="Google Shape;171;p23"/>
          <p:cNvSpPr txBox="1"/>
          <p:nvPr/>
        </p:nvSpPr>
        <p:spPr>
          <a:xfrm>
            <a:off x="7776475" y="4883275"/>
            <a:ext cx="73356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Condensed"/>
              <a:ea typeface="Roboto Condensed"/>
              <a:cs typeface="Roboto Condensed"/>
              <a:sym typeface="Roboto Condensed"/>
            </a:endParaRPr>
          </a:p>
        </p:txBody>
      </p:sp>
      <p:pic>
        <p:nvPicPr>
          <p:cNvPr id="172" name="Google Shape;172;p23"/>
          <p:cNvPicPr preferRelativeResize="0"/>
          <p:nvPr/>
        </p:nvPicPr>
        <p:blipFill>
          <a:blip r:embed="rId3">
            <a:alphaModFix/>
          </a:blip>
          <a:stretch>
            <a:fillRect/>
          </a:stretch>
        </p:blipFill>
        <p:spPr>
          <a:xfrm>
            <a:off x="5511000" y="1331000"/>
            <a:ext cx="3511048" cy="3214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AIMSTRONG!</a:t>
            </a:r>
            <a:endParaRPr/>
          </a:p>
        </p:txBody>
      </p:sp>
      <p:sp>
        <p:nvSpPr>
          <p:cNvPr id="178" name="Google Shape;178;p24"/>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Teamwork: </a:t>
            </a:r>
            <a:r>
              <a:rPr lang="en" sz="1100">
                <a:solidFill>
                  <a:schemeClr val="dk1"/>
                </a:solidFill>
                <a:latin typeface="Arial"/>
                <a:ea typeface="Arial"/>
                <a:cs typeface="Arial"/>
                <a:sym typeface="Arial"/>
              </a:rPr>
              <a:t>The combined action of each group member doing their part selflessly to benefit the whole. Teamwork is being part of a group which has an agreed goal.</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Responsibility: </a:t>
            </a:r>
            <a:r>
              <a:rPr lang="en" sz="1100">
                <a:solidFill>
                  <a:schemeClr val="dk1"/>
                </a:solidFill>
                <a:latin typeface="Arial"/>
                <a:ea typeface="Arial"/>
                <a:cs typeface="Arial"/>
                <a:sym typeface="Arial"/>
              </a:rPr>
              <a:t>Moral, legal, or mental accountability and taking ownership for one's actions. Responsibility is when we own our real part of getting teamwork, family, and planning done.</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Organization:  </a:t>
            </a:r>
            <a:r>
              <a:rPr lang="en" sz="1100">
                <a:solidFill>
                  <a:schemeClr val="dk1"/>
                </a:solidFill>
                <a:latin typeface="Arial"/>
                <a:ea typeface="Arial"/>
                <a:cs typeface="Arial"/>
                <a:sym typeface="Arial"/>
              </a:rPr>
              <a:t>Preparation and efficiency when coordinating and carrying out activities. Organization is both how we plan and what we do to get things done systematically.</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Nerve:  </a:t>
            </a:r>
            <a:r>
              <a:rPr lang="en" sz="1100">
                <a:solidFill>
                  <a:schemeClr val="dk1"/>
                </a:solidFill>
                <a:latin typeface="Arial"/>
                <a:ea typeface="Arial"/>
                <a:cs typeface="Arial"/>
                <a:sym typeface="Arial"/>
              </a:rPr>
              <a:t>Displaying courage, power, control and steadiness under pressure. Nerve knows when to step out to make a change in a situation or plan.</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Grit: </a:t>
            </a:r>
            <a:r>
              <a:rPr lang="en" sz="1100">
                <a:solidFill>
                  <a:schemeClr val="dk1"/>
                </a:solidFill>
                <a:latin typeface="Arial"/>
                <a:ea typeface="Arial"/>
                <a:cs typeface="Arial"/>
                <a:sym typeface="Arial"/>
              </a:rPr>
              <a:t>Unyielding courage in the face of hardship or danger that exemplifies your strength and courage. Grit is the way we set our plans and keep going to accomplish them, even when there are strong obstacles.</a:t>
            </a:r>
            <a:endParaRPr b="1" sz="2100">
              <a:solidFill>
                <a:schemeClr val="dk1"/>
              </a:solidFill>
              <a:latin typeface="Times New Roman"/>
              <a:ea typeface="Times New Roman"/>
              <a:cs typeface="Times New Roman"/>
              <a:sym typeface="Times New Roman"/>
            </a:endParaRPr>
          </a:p>
          <a:p>
            <a:pPr indent="0" lvl="0" marL="457200" rtl="0" algn="l">
              <a:spcBef>
                <a:spcPts val="0"/>
              </a:spcBef>
              <a:spcAft>
                <a:spcPts val="0"/>
              </a:spcAft>
              <a:buClr>
                <a:schemeClr val="dk1"/>
              </a:buClr>
              <a:buSzPts val="1100"/>
              <a:buFont typeface="Arial"/>
              <a:buNone/>
            </a:pPr>
            <a:r>
              <a:t/>
            </a:r>
            <a:endParaRPr/>
          </a:p>
          <a:p>
            <a:pPr indent="0" lvl="0" marL="45720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179" name="Google Shape;179;p24"/>
          <p:cNvSpPr txBox="1"/>
          <p:nvPr>
            <p:ph idx="2" type="body"/>
          </p:nvPr>
        </p:nvSpPr>
        <p:spPr>
          <a:xfrm>
            <a:off x="4832400" y="860950"/>
            <a:ext cx="3999900" cy="396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80" name="Google Shape;180;p24"/>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1" name="Google Shape;181;p24"/>
          <p:cNvPicPr preferRelativeResize="0"/>
          <p:nvPr/>
        </p:nvPicPr>
        <p:blipFill>
          <a:blip r:embed="rId3">
            <a:alphaModFix/>
          </a:blip>
          <a:stretch>
            <a:fillRect/>
          </a:stretch>
        </p:blipFill>
        <p:spPr>
          <a:xfrm>
            <a:off x="5321250" y="1315700"/>
            <a:ext cx="3511048" cy="3214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311700" y="648419"/>
            <a:ext cx="8520600" cy="6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The AIMS Difference</a:t>
            </a:r>
            <a:endParaRPr/>
          </a:p>
        </p:txBody>
      </p:sp>
      <p:sp>
        <p:nvSpPr>
          <p:cNvPr id="187" name="Google Shape;187;p25"/>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8" name="Google Shape;188;p25"/>
          <p:cNvPicPr preferRelativeResize="0"/>
          <p:nvPr/>
        </p:nvPicPr>
        <p:blipFill>
          <a:blip r:embed="rId4">
            <a:alphaModFix/>
          </a:blip>
          <a:stretch>
            <a:fillRect/>
          </a:stretch>
        </p:blipFill>
        <p:spPr>
          <a:xfrm>
            <a:off x="218325" y="2035225"/>
            <a:ext cx="2782050" cy="2782050"/>
          </a:xfrm>
          <a:prstGeom prst="rect">
            <a:avLst/>
          </a:prstGeom>
          <a:noFill/>
          <a:ln>
            <a:noFill/>
          </a:ln>
        </p:spPr>
      </p:pic>
      <p:pic>
        <p:nvPicPr>
          <p:cNvPr id="189" name="Google Shape;189;p25"/>
          <p:cNvPicPr preferRelativeResize="0"/>
          <p:nvPr/>
        </p:nvPicPr>
        <p:blipFill>
          <a:blip r:embed="rId5">
            <a:alphaModFix/>
          </a:blip>
          <a:stretch>
            <a:fillRect/>
          </a:stretch>
        </p:blipFill>
        <p:spPr>
          <a:xfrm>
            <a:off x="6024075" y="2035226"/>
            <a:ext cx="2782050" cy="2782050"/>
          </a:xfrm>
          <a:prstGeom prst="rect">
            <a:avLst/>
          </a:prstGeom>
          <a:noFill/>
          <a:ln>
            <a:noFill/>
          </a:ln>
        </p:spPr>
      </p:pic>
      <p:pic>
        <p:nvPicPr>
          <p:cNvPr id="190" name="Google Shape;190;p25"/>
          <p:cNvPicPr preferRelativeResize="0"/>
          <p:nvPr/>
        </p:nvPicPr>
        <p:blipFill>
          <a:blip r:embed="rId6">
            <a:alphaModFix/>
          </a:blip>
          <a:stretch>
            <a:fillRect/>
          </a:stretch>
        </p:blipFill>
        <p:spPr>
          <a:xfrm>
            <a:off x="3144925" y="2035225"/>
            <a:ext cx="2734600" cy="2782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4"/>
          <p:cNvSpPr txBox="1"/>
          <p:nvPr>
            <p:ph type="ctrTitle"/>
          </p:nvPr>
        </p:nvSpPr>
        <p:spPr>
          <a:xfrm>
            <a:off x="311700" y="340700"/>
            <a:ext cx="8520600" cy="53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Objective:</a:t>
            </a:r>
            <a:endParaRPr/>
          </a:p>
        </p:txBody>
      </p:sp>
      <p:sp>
        <p:nvSpPr>
          <p:cNvPr id="87" name="Google Shape;87;p14"/>
          <p:cNvSpPr txBox="1"/>
          <p:nvPr>
            <p:ph idx="1" type="subTitle"/>
          </p:nvPr>
        </p:nvSpPr>
        <p:spPr>
          <a:xfrm>
            <a:off x="311700" y="758325"/>
            <a:ext cx="8520600" cy="286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The purpose of this month’s report is to remind ourselves of our mission and the impact of our work.</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AIMS school have been back at full instruction</a:t>
            </a:r>
            <a:r>
              <a:rPr lang="en" sz="1900"/>
              <a:t> one full month.Although </a:t>
            </a:r>
            <a:r>
              <a:rPr lang="en" sz="1900"/>
              <a:t>learning</a:t>
            </a:r>
            <a:r>
              <a:rPr lang="en" sz="1900"/>
              <a:t> is virtual. </a:t>
            </a:r>
            <a:r>
              <a:rPr lang="en" sz="1900"/>
              <a:t>2020-2021 has been unlike any year we have experienced, yet </a:t>
            </a:r>
            <a:r>
              <a:rPr lang="en" sz="1900"/>
              <a:t>we have been able to maintain the AIMS Standard of </a:t>
            </a:r>
            <a:r>
              <a:rPr lang="en" sz="1900"/>
              <a:t>Education</a:t>
            </a:r>
            <a:r>
              <a:rPr lang="en" sz="1900"/>
              <a:t>. </a:t>
            </a:r>
            <a:r>
              <a:rPr lang="en" sz="1900"/>
              <a:t>We have had to innovate in order to maintain our quality, and we have developed new skills in the process.</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Things are slowly moving back to the familiar. Next week we will begin small learning clusters ( county guideline) for our most </a:t>
            </a:r>
            <a:r>
              <a:rPr lang="en" sz="1900"/>
              <a:t>vulnerable</a:t>
            </a:r>
            <a:r>
              <a:rPr lang="en" sz="1900"/>
              <a:t> students, and if Alameda county stays in the red tier through Winter Break, we will be opening for hybrid learning in January.</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2100"/>
              <a:t>We have truly stronger together, and together we are AIMStrong!</a:t>
            </a:r>
            <a:endParaRPr sz="2100"/>
          </a:p>
        </p:txBody>
      </p:sp>
      <p:sp>
        <p:nvSpPr>
          <p:cNvPr id="88" name="Google Shape;88;p14"/>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94" name="Google Shape;94;p15"/>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a:p>
            <a:pPr indent="-342900" lvl="0" marL="457200" rtl="0" algn="l">
              <a:spcBef>
                <a:spcPts val="0"/>
              </a:spcBef>
              <a:spcAft>
                <a:spcPts val="0"/>
              </a:spcAft>
              <a:buSzPts val="1800"/>
              <a:buChar char="●"/>
            </a:pPr>
            <a:r>
              <a:rPr lang="en"/>
              <a:t>Our Story</a:t>
            </a:r>
            <a:endParaRPr/>
          </a:p>
          <a:p>
            <a:pPr indent="-342900" lvl="0" marL="457200" rtl="0" algn="l">
              <a:spcBef>
                <a:spcPts val="0"/>
              </a:spcBef>
              <a:spcAft>
                <a:spcPts val="0"/>
              </a:spcAft>
              <a:buSzPts val="1800"/>
              <a:buChar char="●"/>
            </a:pPr>
            <a:r>
              <a:rPr lang="en"/>
              <a:t>AIMS Tenets</a:t>
            </a:r>
            <a:endParaRPr/>
          </a:p>
          <a:p>
            <a:pPr indent="-342900" lvl="0" marL="457200" rtl="0" algn="l">
              <a:spcBef>
                <a:spcPts val="0"/>
              </a:spcBef>
              <a:spcAft>
                <a:spcPts val="0"/>
              </a:spcAft>
              <a:buSzPts val="1800"/>
              <a:buChar char="●"/>
            </a:pPr>
            <a:r>
              <a:rPr lang="en"/>
              <a:t>AIMS Framework</a:t>
            </a:r>
            <a:endParaRPr/>
          </a:p>
          <a:p>
            <a:pPr indent="-342900" lvl="0" marL="457200" rtl="0" algn="l">
              <a:spcBef>
                <a:spcPts val="0"/>
              </a:spcBef>
              <a:spcAft>
                <a:spcPts val="0"/>
              </a:spcAft>
              <a:buSzPts val="1800"/>
              <a:buChar char="●"/>
            </a:pPr>
            <a:r>
              <a:rPr lang="en"/>
              <a:t>AIMS Slogan</a:t>
            </a:r>
            <a:endParaRPr/>
          </a:p>
          <a:p>
            <a:pPr indent="-342900" lvl="0" marL="457200" rtl="0" algn="l">
              <a:spcBef>
                <a:spcPts val="0"/>
              </a:spcBef>
              <a:spcAft>
                <a:spcPts val="0"/>
              </a:spcAft>
              <a:buSzPts val="1800"/>
              <a:buChar char="●"/>
            </a:pPr>
            <a:r>
              <a:rPr lang="en"/>
              <a:t>AIMS Framework</a:t>
            </a:r>
            <a:endParaRPr/>
          </a:p>
          <a:p>
            <a:pPr indent="-342900" lvl="0" marL="457200" rtl="0" algn="l">
              <a:spcBef>
                <a:spcPts val="0"/>
              </a:spcBef>
              <a:spcAft>
                <a:spcPts val="0"/>
              </a:spcAft>
              <a:buSzPts val="1800"/>
              <a:buChar char="●"/>
            </a:pPr>
            <a:r>
              <a:rPr lang="en"/>
              <a:t>AIMS Mission Statement</a:t>
            </a:r>
            <a:endParaRPr/>
          </a:p>
          <a:p>
            <a:pPr indent="-342900" lvl="0" marL="457200" rtl="0" algn="l">
              <a:spcBef>
                <a:spcPts val="0"/>
              </a:spcBef>
              <a:spcAft>
                <a:spcPts val="0"/>
              </a:spcAft>
              <a:buSzPts val="1800"/>
              <a:buChar char="●"/>
            </a:pPr>
            <a:r>
              <a:rPr lang="en"/>
              <a:t>AIMS Credo</a:t>
            </a:r>
            <a:endParaRPr/>
          </a:p>
          <a:p>
            <a:pPr indent="-342900" lvl="0" marL="457200" rtl="0" algn="l">
              <a:spcBef>
                <a:spcPts val="0"/>
              </a:spcBef>
              <a:spcAft>
                <a:spcPts val="0"/>
              </a:spcAft>
              <a:buSzPts val="1800"/>
              <a:buChar char="●"/>
            </a:pPr>
            <a:r>
              <a:rPr lang="en"/>
              <a:t>AIMS Values</a:t>
            </a:r>
            <a:endParaRPr/>
          </a:p>
          <a:p>
            <a:pPr indent="-342900" lvl="0" marL="457200" rtl="0" algn="l">
              <a:spcBef>
                <a:spcPts val="0"/>
              </a:spcBef>
              <a:spcAft>
                <a:spcPts val="0"/>
              </a:spcAft>
              <a:buSzPts val="1800"/>
              <a:buChar char="●"/>
            </a:pPr>
            <a:r>
              <a:rPr lang="en"/>
              <a:t>AIMStrong</a:t>
            </a:r>
            <a:endParaRPr/>
          </a:p>
          <a:p>
            <a:pPr indent="-342900" lvl="0" marL="457200" rtl="0" algn="l">
              <a:spcBef>
                <a:spcPts val="0"/>
              </a:spcBef>
              <a:spcAft>
                <a:spcPts val="0"/>
              </a:spcAft>
              <a:buSzPts val="1800"/>
              <a:buChar char="●"/>
            </a:pPr>
            <a:r>
              <a:rPr lang="en"/>
              <a:t>The AIMS Difference</a:t>
            </a:r>
            <a:endParaRPr/>
          </a:p>
        </p:txBody>
      </p:sp>
      <p:sp>
        <p:nvSpPr>
          <p:cNvPr id="95" name="Google Shape;95;p15"/>
          <p:cNvSpPr txBox="1"/>
          <p:nvPr>
            <p:ph idx="12" type="sldNum"/>
          </p:nvPr>
        </p:nvSpPr>
        <p:spPr>
          <a:xfrm>
            <a:off x="8193333" y="3889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6" name="Google Shape;96;p15"/>
          <p:cNvPicPr preferRelativeResize="0"/>
          <p:nvPr/>
        </p:nvPicPr>
        <p:blipFill rotWithShape="1">
          <a:blip r:embed="rId3">
            <a:alphaModFix/>
          </a:blip>
          <a:srcRect b="0" l="0" r="0" t="42485"/>
          <a:stretch/>
        </p:blipFill>
        <p:spPr>
          <a:xfrm>
            <a:off x="3577875" y="1400100"/>
            <a:ext cx="5397476" cy="34304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Story </a:t>
            </a:r>
            <a:endParaRPr/>
          </a:p>
        </p:txBody>
      </p:sp>
      <p:sp>
        <p:nvSpPr>
          <p:cNvPr id="102" name="Google Shape;102;p16"/>
          <p:cNvSpPr txBox="1"/>
          <p:nvPr>
            <p:ph idx="1" type="body"/>
          </p:nvPr>
        </p:nvSpPr>
        <p:spPr>
          <a:xfrm>
            <a:off x="311700" y="860950"/>
            <a:ext cx="4909200" cy="3969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Founded in 1996</a:t>
            </a:r>
            <a:endParaRPr/>
          </a:p>
          <a:p>
            <a:pPr indent="-342900" lvl="0" marL="457200" rtl="0" algn="l">
              <a:spcBef>
                <a:spcPts val="0"/>
              </a:spcBef>
              <a:spcAft>
                <a:spcPts val="0"/>
              </a:spcAft>
              <a:buSzPts val="1800"/>
              <a:buChar char="●"/>
            </a:pPr>
            <a:r>
              <a:rPr lang="en"/>
              <a:t>Originally</a:t>
            </a:r>
            <a:r>
              <a:rPr lang="en"/>
              <a:t> One Middle School</a:t>
            </a:r>
            <a:endParaRPr/>
          </a:p>
          <a:p>
            <a:pPr indent="-342900" lvl="0" marL="457200" rtl="0" algn="l">
              <a:spcBef>
                <a:spcPts val="0"/>
              </a:spcBef>
              <a:spcAft>
                <a:spcPts val="0"/>
              </a:spcAft>
              <a:buSzPts val="1800"/>
              <a:buChar char="●"/>
            </a:pPr>
            <a:r>
              <a:rPr lang="en"/>
              <a:t>Expended to HIgh School and Elementary</a:t>
            </a:r>
            <a:endParaRPr/>
          </a:p>
          <a:p>
            <a:pPr indent="-342900" lvl="0" marL="457200" rtl="0" algn="l">
              <a:spcBef>
                <a:spcPts val="0"/>
              </a:spcBef>
              <a:spcAft>
                <a:spcPts val="0"/>
              </a:spcAft>
              <a:buSzPts val="1800"/>
              <a:buChar char="●"/>
            </a:pPr>
            <a:r>
              <a:rPr lang="en"/>
              <a:t>First Blue Ribbon Public School In Oakland</a:t>
            </a:r>
            <a:endParaRPr/>
          </a:p>
          <a:p>
            <a:pPr indent="-342900" lvl="0" marL="457200" rtl="0" algn="l">
              <a:spcBef>
                <a:spcPts val="0"/>
              </a:spcBef>
              <a:spcAft>
                <a:spcPts val="0"/>
              </a:spcAft>
              <a:buSzPts val="1800"/>
              <a:buChar char="●"/>
            </a:pPr>
            <a:r>
              <a:rPr lang="en"/>
              <a:t>2014 Hired First </a:t>
            </a:r>
            <a:r>
              <a:rPr lang="en"/>
              <a:t>Superintendent</a:t>
            </a:r>
            <a:r>
              <a:rPr lang="en"/>
              <a:t>.</a:t>
            </a:r>
            <a:endParaRPr/>
          </a:p>
          <a:p>
            <a:pPr indent="-342900" lvl="0" marL="457200" rtl="0" algn="l">
              <a:spcBef>
                <a:spcPts val="0"/>
              </a:spcBef>
              <a:spcAft>
                <a:spcPts val="0"/>
              </a:spcAft>
              <a:buSzPts val="1800"/>
              <a:buChar char="●"/>
            </a:pPr>
            <a:r>
              <a:rPr lang="en"/>
              <a:t>Renewal</a:t>
            </a:r>
            <a:r>
              <a:rPr lang="en"/>
              <a:t> of all </a:t>
            </a:r>
            <a:r>
              <a:rPr lang="en"/>
              <a:t>Characters</a:t>
            </a:r>
            <a:r>
              <a:rPr lang="en"/>
              <a:t> 2016</a:t>
            </a:r>
            <a:endParaRPr/>
          </a:p>
          <a:p>
            <a:pPr indent="-342900" lvl="0" marL="457200" rtl="0" algn="l">
              <a:spcBef>
                <a:spcPts val="0"/>
              </a:spcBef>
              <a:spcAft>
                <a:spcPts val="0"/>
              </a:spcAft>
              <a:buSzPts val="1800"/>
              <a:buChar char="●"/>
            </a:pPr>
            <a:r>
              <a:rPr lang="en"/>
              <a:t>Reorganization 2016</a:t>
            </a:r>
            <a:endParaRPr/>
          </a:p>
          <a:p>
            <a:pPr indent="-342900" lvl="0" marL="457200" rtl="0" algn="l">
              <a:spcBef>
                <a:spcPts val="0"/>
              </a:spcBef>
              <a:spcAft>
                <a:spcPts val="0"/>
              </a:spcAft>
              <a:buSzPts val="1800"/>
              <a:buChar char="●"/>
            </a:pPr>
            <a:r>
              <a:rPr lang="en"/>
              <a:t>New Logo and Branding Guide 2016</a:t>
            </a:r>
            <a:endParaRPr/>
          </a:p>
          <a:p>
            <a:pPr indent="-342900" lvl="0" marL="457200" rtl="0" algn="l">
              <a:spcBef>
                <a:spcPts val="0"/>
              </a:spcBef>
              <a:spcAft>
                <a:spcPts val="0"/>
              </a:spcAft>
              <a:buSzPts val="1800"/>
              <a:buChar char="●"/>
            </a:pPr>
            <a:r>
              <a:rPr lang="en"/>
              <a:t>Sports at AIMS 2016</a:t>
            </a:r>
            <a:endParaRPr/>
          </a:p>
          <a:p>
            <a:pPr indent="-342900" lvl="0" marL="457200" rtl="0" algn="l">
              <a:spcBef>
                <a:spcPts val="0"/>
              </a:spcBef>
              <a:spcAft>
                <a:spcPts val="0"/>
              </a:spcAft>
              <a:buSzPts val="1800"/>
              <a:buChar char="●"/>
            </a:pPr>
            <a:r>
              <a:rPr lang="en"/>
              <a:t>Musical</a:t>
            </a:r>
            <a:r>
              <a:rPr lang="en"/>
              <a:t> Theater 2017</a:t>
            </a:r>
            <a:endParaRPr/>
          </a:p>
          <a:p>
            <a:pPr indent="-342900" lvl="0" marL="457200" rtl="0" algn="l">
              <a:spcBef>
                <a:spcPts val="0"/>
              </a:spcBef>
              <a:spcAft>
                <a:spcPts val="0"/>
              </a:spcAft>
              <a:buSzPts val="1800"/>
              <a:buChar char="●"/>
            </a:pPr>
            <a:r>
              <a:rPr lang="en"/>
              <a:t>Band 2018</a:t>
            </a:r>
            <a:endParaRPr/>
          </a:p>
          <a:p>
            <a:pPr indent="-342900" lvl="0" marL="457200" rtl="0" algn="l">
              <a:spcBef>
                <a:spcPts val="0"/>
              </a:spcBef>
              <a:spcAft>
                <a:spcPts val="0"/>
              </a:spcAft>
              <a:buSzPts val="1800"/>
              <a:buChar char="●"/>
            </a:pPr>
            <a:r>
              <a:rPr lang="en"/>
              <a:t>Name Change 2019</a:t>
            </a:r>
            <a:endParaRPr/>
          </a:p>
          <a:p>
            <a:pPr indent="-342900" lvl="0" marL="457200" rtl="0" algn="l">
              <a:spcBef>
                <a:spcPts val="0"/>
              </a:spcBef>
              <a:spcAft>
                <a:spcPts val="0"/>
              </a:spcAft>
              <a:buSzPts val="1800"/>
              <a:buChar char="●"/>
            </a:pPr>
            <a:r>
              <a:rPr lang="en"/>
              <a:t>Shift to Virtual 2020</a:t>
            </a:r>
            <a:endParaRPr/>
          </a:p>
          <a:p>
            <a:pPr indent="0" lvl="0" marL="457200" rtl="0" algn="l">
              <a:spcBef>
                <a:spcPts val="1600"/>
              </a:spcBef>
              <a:spcAft>
                <a:spcPts val="1600"/>
              </a:spcAft>
              <a:buNone/>
            </a:pPr>
            <a:r>
              <a:t/>
            </a:r>
            <a:endParaRPr/>
          </a:p>
        </p:txBody>
      </p:sp>
      <p:sp>
        <p:nvSpPr>
          <p:cNvPr id="103" name="Google Shape;103;p16"/>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4" name="Google Shape;104;p16"/>
          <p:cNvPicPr preferRelativeResize="0"/>
          <p:nvPr/>
        </p:nvPicPr>
        <p:blipFill>
          <a:blip r:embed="rId3">
            <a:alphaModFix/>
          </a:blip>
          <a:stretch>
            <a:fillRect/>
          </a:stretch>
        </p:blipFill>
        <p:spPr>
          <a:xfrm>
            <a:off x="5073525" y="191900"/>
            <a:ext cx="3275338" cy="1926275"/>
          </a:xfrm>
          <a:prstGeom prst="rect">
            <a:avLst/>
          </a:prstGeom>
          <a:noFill/>
          <a:ln>
            <a:noFill/>
          </a:ln>
        </p:spPr>
      </p:pic>
      <p:pic>
        <p:nvPicPr>
          <p:cNvPr id="105" name="Google Shape;105;p16"/>
          <p:cNvPicPr preferRelativeResize="0"/>
          <p:nvPr/>
        </p:nvPicPr>
        <p:blipFill rotWithShape="1">
          <a:blip r:embed="rId4">
            <a:alphaModFix/>
          </a:blip>
          <a:srcRect b="1484" l="14504" r="19024" t="1484"/>
          <a:stretch/>
        </p:blipFill>
        <p:spPr>
          <a:xfrm>
            <a:off x="7062675" y="1971200"/>
            <a:ext cx="1959376" cy="2199601"/>
          </a:xfrm>
          <a:prstGeom prst="rect">
            <a:avLst/>
          </a:prstGeom>
          <a:noFill/>
          <a:ln>
            <a:noFill/>
          </a:ln>
        </p:spPr>
      </p:pic>
      <p:pic>
        <p:nvPicPr>
          <p:cNvPr id="106" name="Google Shape;106;p16"/>
          <p:cNvPicPr preferRelativeResize="0"/>
          <p:nvPr/>
        </p:nvPicPr>
        <p:blipFill rotWithShape="1">
          <a:blip r:embed="rId5">
            <a:alphaModFix/>
          </a:blip>
          <a:srcRect b="6340" l="27446" r="0" t="0"/>
          <a:stretch/>
        </p:blipFill>
        <p:spPr>
          <a:xfrm>
            <a:off x="5427250" y="3455750"/>
            <a:ext cx="1959376" cy="16877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7"/>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AIMS </a:t>
            </a:r>
            <a:r>
              <a:rPr lang="en"/>
              <a:t>Tenets</a:t>
            </a:r>
            <a:endParaRPr/>
          </a:p>
        </p:txBody>
      </p:sp>
      <p:sp>
        <p:nvSpPr>
          <p:cNvPr id="112" name="Google Shape;112;p17"/>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342900" lvl="0" marL="457200" rtl="0" algn="l">
              <a:spcBef>
                <a:spcPts val="1600"/>
              </a:spcBef>
              <a:spcAft>
                <a:spcPts val="0"/>
              </a:spcAft>
              <a:buSzPts val="1800"/>
              <a:buChar char="●"/>
            </a:pPr>
            <a:r>
              <a:rPr lang="en"/>
              <a:t>Family </a:t>
            </a:r>
            <a:endParaRPr/>
          </a:p>
          <a:p>
            <a:pPr indent="-342900" lvl="0" marL="457200" rtl="0" algn="l">
              <a:spcBef>
                <a:spcPts val="0"/>
              </a:spcBef>
              <a:spcAft>
                <a:spcPts val="0"/>
              </a:spcAft>
              <a:buSzPts val="1800"/>
              <a:buChar char="●"/>
            </a:pPr>
            <a:r>
              <a:rPr lang="en"/>
              <a:t>Accountability </a:t>
            </a:r>
            <a:endParaRPr/>
          </a:p>
          <a:p>
            <a:pPr indent="-342900" lvl="0" marL="457200" rtl="0" algn="l">
              <a:spcBef>
                <a:spcPts val="0"/>
              </a:spcBef>
              <a:spcAft>
                <a:spcPts val="0"/>
              </a:spcAft>
              <a:buSzPts val="1800"/>
              <a:buChar char="●"/>
            </a:pPr>
            <a:r>
              <a:rPr lang="en"/>
              <a:t>HIgh Expectations </a:t>
            </a:r>
            <a:endParaRPr/>
          </a:p>
          <a:p>
            <a:pPr indent="-342900" lvl="0" marL="457200" rtl="0" algn="l">
              <a:spcBef>
                <a:spcPts val="0"/>
              </a:spcBef>
              <a:spcAft>
                <a:spcPts val="0"/>
              </a:spcAft>
              <a:buSzPts val="1800"/>
              <a:buChar char="●"/>
            </a:pPr>
            <a:r>
              <a:rPr lang="en"/>
              <a:t>Free Market Capitalism</a:t>
            </a:r>
            <a:endParaRPr/>
          </a:p>
          <a:p>
            <a:pPr indent="0" lvl="0" marL="457200" rtl="0" algn="l">
              <a:spcBef>
                <a:spcPts val="1600"/>
              </a:spcBef>
              <a:spcAft>
                <a:spcPts val="1600"/>
              </a:spcAft>
              <a:buNone/>
            </a:pPr>
            <a:r>
              <a:t/>
            </a:r>
            <a:endParaRPr/>
          </a:p>
        </p:txBody>
      </p:sp>
      <p:sp>
        <p:nvSpPr>
          <p:cNvPr id="113" name="Google Shape;113;p17"/>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4" name="Google Shape;114;p17"/>
          <p:cNvPicPr preferRelativeResize="0"/>
          <p:nvPr/>
        </p:nvPicPr>
        <p:blipFill rotWithShape="1">
          <a:blip r:embed="rId3">
            <a:alphaModFix/>
          </a:blip>
          <a:srcRect b="0" l="6687" r="21250" t="17965"/>
          <a:stretch/>
        </p:blipFill>
        <p:spPr>
          <a:xfrm>
            <a:off x="4311600" y="3305637"/>
            <a:ext cx="2619475" cy="1677537"/>
          </a:xfrm>
          <a:prstGeom prst="rect">
            <a:avLst/>
          </a:prstGeom>
          <a:noFill/>
          <a:ln>
            <a:noFill/>
          </a:ln>
        </p:spPr>
      </p:pic>
      <p:pic>
        <p:nvPicPr>
          <p:cNvPr id="115" name="Google Shape;115;p17"/>
          <p:cNvPicPr preferRelativeResize="0"/>
          <p:nvPr/>
        </p:nvPicPr>
        <p:blipFill rotWithShape="1">
          <a:blip r:embed="rId4">
            <a:alphaModFix/>
          </a:blip>
          <a:srcRect b="15276" l="0" r="0" t="6543"/>
          <a:stretch/>
        </p:blipFill>
        <p:spPr>
          <a:xfrm>
            <a:off x="6733075" y="1917374"/>
            <a:ext cx="2099225" cy="2188250"/>
          </a:xfrm>
          <a:prstGeom prst="rect">
            <a:avLst/>
          </a:prstGeom>
          <a:noFill/>
          <a:ln>
            <a:noFill/>
          </a:ln>
        </p:spPr>
      </p:pic>
      <p:pic>
        <p:nvPicPr>
          <p:cNvPr id="116" name="Google Shape;116;p17"/>
          <p:cNvPicPr preferRelativeResize="0"/>
          <p:nvPr/>
        </p:nvPicPr>
        <p:blipFill rotWithShape="1">
          <a:blip r:embed="rId5">
            <a:alphaModFix/>
          </a:blip>
          <a:srcRect b="27291" l="15372" r="20973" t="8614"/>
          <a:stretch/>
        </p:blipFill>
        <p:spPr>
          <a:xfrm>
            <a:off x="5537500" y="191900"/>
            <a:ext cx="2446675" cy="18478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8"/>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AIMS Framework</a:t>
            </a:r>
            <a:endParaRPr/>
          </a:p>
        </p:txBody>
      </p:sp>
      <p:sp>
        <p:nvSpPr>
          <p:cNvPr id="122" name="Google Shape;122;p18"/>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0" rtl="0" algn="l">
              <a:spcBef>
                <a:spcPts val="1600"/>
              </a:spcBef>
              <a:spcAft>
                <a:spcPts val="0"/>
              </a:spcAft>
              <a:buNone/>
            </a:pPr>
            <a:r>
              <a:rPr lang="en"/>
              <a:t>High Expectations + High Support </a:t>
            </a:r>
            <a:endParaRPr/>
          </a:p>
          <a:p>
            <a:pPr indent="0" lvl="0" marL="0" rtl="0" algn="l">
              <a:spcBef>
                <a:spcPts val="1600"/>
              </a:spcBef>
              <a:spcAft>
                <a:spcPts val="0"/>
              </a:spcAft>
              <a:buNone/>
            </a:pPr>
            <a:r>
              <a:rPr lang="en"/>
              <a:t>=Success</a:t>
            </a:r>
            <a:endParaRPr/>
          </a:p>
          <a:p>
            <a:pPr indent="0" lvl="0" marL="45720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123" name="Google Shape;123;p18"/>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4" name="Google Shape;124;p18"/>
          <p:cNvPicPr preferRelativeResize="0"/>
          <p:nvPr/>
        </p:nvPicPr>
        <p:blipFill rotWithShape="1">
          <a:blip r:embed="rId3">
            <a:alphaModFix/>
          </a:blip>
          <a:srcRect b="49614" l="0" r="0" t="0"/>
          <a:stretch/>
        </p:blipFill>
        <p:spPr>
          <a:xfrm>
            <a:off x="4558888" y="412650"/>
            <a:ext cx="3667175" cy="2390597"/>
          </a:xfrm>
          <a:prstGeom prst="rect">
            <a:avLst/>
          </a:prstGeom>
          <a:noFill/>
          <a:ln>
            <a:noFill/>
          </a:ln>
        </p:spPr>
      </p:pic>
      <p:pic>
        <p:nvPicPr>
          <p:cNvPr id="125" name="Google Shape;125;p18"/>
          <p:cNvPicPr preferRelativeResize="0"/>
          <p:nvPr/>
        </p:nvPicPr>
        <p:blipFill>
          <a:blip r:embed="rId4">
            <a:alphaModFix/>
          </a:blip>
          <a:stretch>
            <a:fillRect/>
          </a:stretch>
        </p:blipFill>
        <p:spPr>
          <a:xfrm>
            <a:off x="5098950" y="2970950"/>
            <a:ext cx="2587052" cy="2172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9"/>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AIMS Slogan</a:t>
            </a:r>
            <a:endParaRPr/>
          </a:p>
        </p:txBody>
      </p:sp>
      <p:sp>
        <p:nvSpPr>
          <p:cNvPr id="131" name="Google Shape;131;p19"/>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Whose Strong?! AIMStrong!</a:t>
            </a:r>
            <a:endParaRPr/>
          </a:p>
          <a:p>
            <a:pPr indent="0" lvl="0" marL="45720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132" name="Google Shape;132;p19"/>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3" name="Google Shape;133;p19"/>
          <p:cNvPicPr preferRelativeResize="0"/>
          <p:nvPr/>
        </p:nvPicPr>
        <p:blipFill>
          <a:blip r:embed="rId3">
            <a:alphaModFix/>
          </a:blip>
          <a:stretch>
            <a:fillRect/>
          </a:stretch>
        </p:blipFill>
        <p:spPr>
          <a:xfrm>
            <a:off x="4114125" y="1317704"/>
            <a:ext cx="4527601" cy="23088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AIMS Mission Statement</a:t>
            </a:r>
            <a:endParaRPr/>
          </a:p>
        </p:txBody>
      </p:sp>
      <p:sp>
        <p:nvSpPr>
          <p:cNvPr id="139" name="Google Shape;139;p20"/>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114300" rtl="0" algn="l">
              <a:lnSpc>
                <a:spcPct val="100000"/>
              </a:lnSpc>
              <a:spcBef>
                <a:spcPts val="160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AIMS K12 College Prep Charter District offers a rigorous program designed for academic excellence with the goal of closing the achievement gap while raising the bar. Our ultimate mission is to have all of our students be accepted to a four-year college or university</a:t>
            </a:r>
            <a:endParaRPr sz="2600"/>
          </a:p>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sp>
        <p:nvSpPr>
          <p:cNvPr id="140" name="Google Shape;140;p20"/>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1" name="Google Shape;141;p20"/>
          <p:cNvPicPr preferRelativeResize="0"/>
          <p:nvPr/>
        </p:nvPicPr>
        <p:blipFill rotWithShape="1">
          <a:blip r:embed="rId3">
            <a:alphaModFix/>
          </a:blip>
          <a:srcRect b="0" l="1190" r="1190" t="0"/>
          <a:stretch/>
        </p:blipFill>
        <p:spPr>
          <a:xfrm>
            <a:off x="4572000" y="1507562"/>
            <a:ext cx="4419602" cy="2676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1"/>
          <p:cNvSpPr txBox="1"/>
          <p:nvPr>
            <p:ph type="title"/>
          </p:nvPr>
        </p:nvSpPr>
        <p:spPr>
          <a:xfrm>
            <a:off x="311700" y="19190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AIMS Credo</a:t>
            </a:r>
            <a:endParaRPr/>
          </a:p>
        </p:txBody>
      </p:sp>
      <p:sp>
        <p:nvSpPr>
          <p:cNvPr id="147" name="Google Shape;147;p21"/>
          <p:cNvSpPr txBox="1"/>
          <p:nvPr>
            <p:ph idx="1" type="body"/>
          </p:nvPr>
        </p:nvSpPr>
        <p:spPr>
          <a:xfrm>
            <a:off x="311700" y="860950"/>
            <a:ext cx="3999900" cy="396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1"/>
                </a:solidFill>
                <a:latin typeface="Times New Roman"/>
                <a:ea typeface="Times New Roman"/>
                <a:cs typeface="Times New Roman"/>
                <a:sym typeface="Times New Roman"/>
              </a:rPr>
              <a:t>The Family: </a:t>
            </a:r>
            <a:r>
              <a:rPr lang="en" sz="1600">
                <a:solidFill>
                  <a:schemeClr val="dk1"/>
                </a:solidFill>
                <a:latin typeface="Times New Roman"/>
                <a:ea typeface="Times New Roman"/>
                <a:cs typeface="Times New Roman"/>
                <a:sym typeface="Times New Roman"/>
              </a:rPr>
              <a:t>We are a family at AIM Schools.</a:t>
            </a:r>
            <a:endParaRPr sz="16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6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600">
                <a:solidFill>
                  <a:schemeClr val="dk1"/>
                </a:solidFill>
                <a:latin typeface="Times New Roman"/>
                <a:ea typeface="Times New Roman"/>
                <a:cs typeface="Times New Roman"/>
                <a:sym typeface="Times New Roman"/>
              </a:rPr>
              <a:t>The Goal:</a:t>
            </a:r>
            <a:r>
              <a:rPr lang="en" sz="1600">
                <a:solidFill>
                  <a:schemeClr val="dk1"/>
                </a:solidFill>
                <a:latin typeface="Times New Roman"/>
                <a:ea typeface="Times New Roman"/>
                <a:cs typeface="Times New Roman"/>
                <a:sym typeface="Times New Roman"/>
              </a:rPr>
              <a:t>	We are always working for academic and social excellence.</a:t>
            </a:r>
            <a:endParaRPr sz="16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6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600">
                <a:solidFill>
                  <a:schemeClr val="dk1"/>
                </a:solidFill>
                <a:latin typeface="Times New Roman"/>
                <a:ea typeface="Times New Roman"/>
                <a:cs typeface="Times New Roman"/>
                <a:sym typeface="Times New Roman"/>
              </a:rPr>
              <a:t>The Faith: </a:t>
            </a:r>
            <a:r>
              <a:rPr lang="en" sz="1600">
                <a:solidFill>
                  <a:schemeClr val="dk1"/>
                </a:solidFill>
                <a:latin typeface="Times New Roman"/>
                <a:ea typeface="Times New Roman"/>
                <a:cs typeface="Times New Roman"/>
                <a:sym typeface="Times New Roman"/>
              </a:rPr>
              <a:t>We will prosper by focusing and working toward our goals.</a:t>
            </a:r>
            <a:endParaRPr sz="16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16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600">
                <a:solidFill>
                  <a:schemeClr val="dk1"/>
                </a:solidFill>
                <a:latin typeface="Times New Roman"/>
                <a:ea typeface="Times New Roman"/>
                <a:cs typeface="Times New Roman"/>
                <a:sym typeface="Times New Roman"/>
              </a:rPr>
              <a:t>The Journey:</a:t>
            </a:r>
            <a:r>
              <a:rPr lang="en" sz="1600">
                <a:solidFill>
                  <a:schemeClr val="dk1"/>
                </a:solidFill>
                <a:latin typeface="Times New Roman"/>
                <a:ea typeface="Times New Roman"/>
                <a:cs typeface="Times New Roman"/>
                <a:sym typeface="Times New Roman"/>
              </a:rPr>
              <a:t> We will go forward, continue working, and remember we will always be a part of the AIM Schools family</a:t>
            </a:r>
            <a:endParaRPr sz="24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sp>
        <p:nvSpPr>
          <p:cNvPr id="148" name="Google Shape;148;p21"/>
          <p:cNvSpPr txBox="1"/>
          <p:nvPr>
            <p:ph idx="12" type="sldNum"/>
          </p:nvPr>
        </p:nvSpPr>
        <p:spPr>
          <a:xfrm>
            <a:off x="8473358" y="47001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9" name="Google Shape;149;p21"/>
          <p:cNvPicPr preferRelativeResize="0"/>
          <p:nvPr/>
        </p:nvPicPr>
        <p:blipFill rotWithShape="1">
          <a:blip r:embed="rId3">
            <a:alphaModFix/>
          </a:blip>
          <a:srcRect b="5294" l="6500" r="12138" t="0"/>
          <a:stretch/>
        </p:blipFill>
        <p:spPr>
          <a:xfrm>
            <a:off x="5265975" y="191900"/>
            <a:ext cx="2914150" cy="2250851"/>
          </a:xfrm>
          <a:prstGeom prst="rect">
            <a:avLst/>
          </a:prstGeom>
          <a:noFill/>
          <a:ln>
            <a:noFill/>
          </a:ln>
        </p:spPr>
      </p:pic>
      <p:pic>
        <p:nvPicPr>
          <p:cNvPr id="150" name="Google Shape;150;p21"/>
          <p:cNvPicPr preferRelativeResize="0"/>
          <p:nvPr/>
        </p:nvPicPr>
        <p:blipFill rotWithShape="1">
          <a:blip r:embed="rId4">
            <a:alphaModFix/>
          </a:blip>
          <a:srcRect b="3344" l="13857" r="16957" t="0"/>
          <a:stretch/>
        </p:blipFill>
        <p:spPr>
          <a:xfrm>
            <a:off x="6928975" y="2379350"/>
            <a:ext cx="2093075" cy="2320850"/>
          </a:xfrm>
          <a:prstGeom prst="rect">
            <a:avLst/>
          </a:prstGeom>
          <a:noFill/>
          <a:ln>
            <a:noFill/>
          </a:ln>
        </p:spPr>
      </p:pic>
      <p:pic>
        <p:nvPicPr>
          <p:cNvPr id="151" name="Google Shape;151;p21"/>
          <p:cNvPicPr preferRelativeResize="0"/>
          <p:nvPr/>
        </p:nvPicPr>
        <p:blipFill rotWithShape="1">
          <a:blip r:embed="rId5">
            <a:alphaModFix/>
          </a:blip>
          <a:srcRect b="8012" l="0" r="6445" t="0"/>
          <a:stretch/>
        </p:blipFill>
        <p:spPr>
          <a:xfrm>
            <a:off x="4767324" y="3425475"/>
            <a:ext cx="2274350" cy="1668323"/>
          </a:xfrm>
          <a:prstGeom prst="rect">
            <a:avLst/>
          </a:prstGeom>
          <a:noFill/>
          <a:ln>
            <a:noFill/>
          </a:ln>
        </p:spPr>
      </p:pic>
      <p:sp>
        <p:nvSpPr>
          <p:cNvPr id="152" name="Google Shape;152;p21"/>
          <p:cNvSpPr txBox="1"/>
          <p:nvPr/>
        </p:nvSpPr>
        <p:spPr>
          <a:xfrm>
            <a:off x="7776475" y="4883275"/>
            <a:ext cx="73356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