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embeddedFontLst>
    <p:embeddedFont>
      <p:font typeface="PT Sans Narrow"/>
      <p:regular r:id="rId9"/>
      <p:bold r:id="rId10"/>
    </p:embeddedFont>
    <p:embeddedFont>
      <p:font typeface="Old Standard TT"/>
      <p:regular r:id="rId11"/>
      <p:bold r:id="rId12"/>
      <p:italic r:id="rId13"/>
    </p:embeddedFont>
    <p:embeddedFont>
      <p:font typeface="Oswald"/>
      <p:regular r:id="rId14"/>
      <p:bold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iu3jDo7HUTe6LO6MOQbye/ysc9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font" Target="fonts/OldStandardTT-regular.fntdata"/><Relationship Id="rId10" Type="http://schemas.openxmlformats.org/officeDocument/2006/relationships/font" Target="fonts/PTSansNarrow-bold.fntdata"/><Relationship Id="rId13" Type="http://schemas.openxmlformats.org/officeDocument/2006/relationships/font" Target="fonts/OldStandardTT-italic.fntdata"/><Relationship Id="rId12" Type="http://schemas.openxmlformats.org/officeDocument/2006/relationships/font" Target="fonts/OldStandardT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TSansNarrow-regular.fntdata"/><Relationship Id="rId15" Type="http://schemas.openxmlformats.org/officeDocument/2006/relationships/font" Target="fonts/Oswald-bold.fntdata"/><Relationship Id="rId14" Type="http://schemas.openxmlformats.org/officeDocument/2006/relationships/font" Target="fonts/Oswald-regular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slide" Target="slides/slide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2.xml"/><Relationship Id="rId18" Type="http://schemas.openxmlformats.org/officeDocument/2006/relationships/font" Target="fonts/OpenSans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6" name="Google Shape;7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fe6ccb09e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4" name="Google Shape;84;g8fe6ccb09e_0_5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fe6ccb09e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0" name="Google Shape;90;g8fe6ccb09e_0_5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d3c54033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g8d3c54033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oogle Shape;12;p13"/>
          <p:cNvCxnSpPr/>
          <p:nvPr/>
        </p:nvCxnSpPr>
        <p:spPr>
          <a:xfrm>
            <a:off x="9343647" y="3275950"/>
            <a:ext cx="749700" cy="0"/>
          </a:xfrm>
          <a:prstGeom prst="straightConnector1">
            <a:avLst/>
          </a:prstGeom>
          <a:noFill/>
          <a:ln cap="flat" cmpd="sng" w="76200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" name="Google Shape;13;p13"/>
          <p:cNvCxnSpPr/>
          <p:nvPr/>
        </p:nvCxnSpPr>
        <p:spPr>
          <a:xfrm>
            <a:off x="2100047" y="3251102"/>
            <a:ext cx="749700" cy="0"/>
          </a:xfrm>
          <a:prstGeom prst="straightConnector1">
            <a:avLst/>
          </a:prstGeom>
          <a:noFill/>
          <a:ln cap="flat" cmpd="sng" w="76200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4" name="Google Shape;14;p13"/>
          <p:cNvGrpSpPr/>
          <p:nvPr/>
        </p:nvGrpSpPr>
        <p:grpSpPr>
          <a:xfrm>
            <a:off x="1338868" y="4332101"/>
            <a:ext cx="9515557" cy="203195"/>
            <a:chOff x="1346435" y="3969088"/>
            <a:chExt cx="6452100" cy="152400"/>
          </a:xfrm>
        </p:grpSpPr>
        <p:cxnSp>
          <p:nvCxnSpPr>
            <p:cNvPr id="15" name="Google Shape;15;p13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rgbClr val="98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" name="Google Shape;16;p13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rgbClr val="980000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7" name="Google Shape;17;p13"/>
          <p:cNvSpPr txBox="1"/>
          <p:nvPr>
            <p:ph type="ctrTitle"/>
          </p:nvPr>
        </p:nvSpPr>
        <p:spPr>
          <a:xfrm>
            <a:off x="1338867" y="1375785"/>
            <a:ext cx="9515700" cy="13632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8" name="Google Shape;18;p13"/>
          <p:cNvSpPr txBox="1"/>
          <p:nvPr>
            <p:ph idx="1" type="subTitle"/>
          </p:nvPr>
        </p:nvSpPr>
        <p:spPr>
          <a:xfrm>
            <a:off x="2849633" y="2840152"/>
            <a:ext cx="64941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19" name="Google Shape;19;p1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TITLE_AND_DESCRIPTION">
  <p:cSld name="SECTION_TITLE_AND_DESCRIPTI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2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9" name="Google Shape;59;p22"/>
          <p:cNvCxnSpPr/>
          <p:nvPr/>
        </p:nvCxnSpPr>
        <p:spPr>
          <a:xfrm>
            <a:off x="6706233" y="5994000"/>
            <a:ext cx="624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0" name="Google Shape;60;p22"/>
          <p:cNvSpPr txBox="1"/>
          <p:nvPr>
            <p:ph type="title"/>
          </p:nvPr>
        </p:nvSpPr>
        <p:spPr>
          <a:xfrm>
            <a:off x="354000" y="1386233"/>
            <a:ext cx="5393700" cy="223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61" name="Google Shape;61;p22"/>
          <p:cNvSpPr txBox="1"/>
          <p:nvPr>
            <p:ph idx="1" type="subTitle"/>
          </p:nvPr>
        </p:nvSpPr>
        <p:spPr>
          <a:xfrm>
            <a:off x="354000" y="36358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2" name="Google Shape;62;p22"/>
          <p:cNvSpPr txBox="1"/>
          <p:nvPr>
            <p:ph idx="2" type="body"/>
          </p:nvPr>
        </p:nvSpPr>
        <p:spPr>
          <a:xfrm>
            <a:off x="6586000" y="965600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>
                <a:solidFill>
                  <a:schemeClr val="lt1"/>
                </a:solidFill>
              </a:defRPr>
            </a:lvl1pPr>
            <a:lvl2pPr indent="-34925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2pPr>
            <a:lvl3pPr indent="-34925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3pPr>
            <a:lvl4pPr indent="-34925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4pPr>
            <a:lvl5pPr indent="-34925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5pPr>
            <a:lvl6pPr indent="-34925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6pPr>
            <a:lvl7pPr indent="-34925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7pPr>
            <a:lvl8pPr indent="-34925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8pPr>
            <a:lvl9pPr indent="-34925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3" name="Google Shape;63;p2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_ONLY">
  <p:cSld name="CAPTION_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3"/>
          <p:cNvSpPr txBox="1"/>
          <p:nvPr>
            <p:ph idx="1" type="body"/>
          </p:nvPr>
        </p:nvSpPr>
        <p:spPr>
          <a:xfrm>
            <a:off x="415600" y="5640967"/>
            <a:ext cx="7998300" cy="79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PT Sans Narrow"/>
              <a:buNone/>
              <a:defRPr sz="32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66" name="Google Shape;66;p2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_NUMBER">
  <p:cSld name="BIG_NUMBER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4"/>
          <p:cNvSpPr/>
          <p:nvPr/>
        </p:nvSpPr>
        <p:spPr>
          <a:xfrm>
            <a:off x="-100" y="6727600"/>
            <a:ext cx="12192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4"/>
          <p:cNvSpPr txBox="1"/>
          <p:nvPr>
            <p:ph hasCustomPrompt="1" type="title"/>
          </p:nvPr>
        </p:nvSpPr>
        <p:spPr>
          <a:xfrm>
            <a:off x="415600" y="1739800"/>
            <a:ext cx="11360700" cy="205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300"/>
              <a:buNone/>
              <a:defRPr sz="17300"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300"/>
              <a:buNone/>
              <a:defRPr sz="17300">
                <a:solidFill>
                  <a:schemeClr val="accent3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300"/>
              <a:buNone/>
              <a:defRPr sz="17300">
                <a:solidFill>
                  <a:schemeClr val="accent3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300"/>
              <a:buNone/>
              <a:defRPr sz="17300">
                <a:solidFill>
                  <a:schemeClr val="accent3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300"/>
              <a:buNone/>
              <a:defRPr sz="17300">
                <a:solidFill>
                  <a:schemeClr val="accent3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300"/>
              <a:buNone/>
              <a:defRPr sz="17300">
                <a:solidFill>
                  <a:schemeClr val="accent3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300"/>
              <a:buNone/>
              <a:defRPr sz="17300">
                <a:solidFill>
                  <a:schemeClr val="accent3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300"/>
              <a:buNone/>
              <a:defRPr sz="17300">
                <a:solidFill>
                  <a:schemeClr val="accent3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300"/>
              <a:buNone/>
              <a:defRPr sz="173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0" name="Google Shape;70;p24"/>
          <p:cNvSpPr txBox="1"/>
          <p:nvPr>
            <p:ph idx="1" type="body"/>
          </p:nvPr>
        </p:nvSpPr>
        <p:spPr>
          <a:xfrm>
            <a:off x="415600" y="3994200"/>
            <a:ext cx="11360700" cy="14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_OBJECTS" type="twoObj">
  <p:cSld name="TWO_OBJECT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/>
          <p:nvPr>
            <p:ph type="title"/>
          </p:nvPr>
        </p:nvSpPr>
        <p:spPr>
          <a:xfrm>
            <a:off x="685801" y="685800"/>
            <a:ext cx="10396800" cy="11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" type="body"/>
          </p:nvPr>
        </p:nvSpPr>
        <p:spPr>
          <a:xfrm>
            <a:off x="685800" y="2063396"/>
            <a:ext cx="5088600" cy="33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●"/>
              <a:defRPr/>
            </a:lvl1pPr>
            <a:lvl2pPr indent="-411480" lvl="1" marL="9144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Char char="○"/>
              <a:defRPr/>
            </a:lvl2pPr>
            <a:lvl3pPr indent="-411480" lvl="2" marL="1371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Char char="■"/>
              <a:defRPr/>
            </a:lvl3pPr>
            <a:lvl4pPr indent="-411480" lvl="3" marL="18288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Char char="●"/>
              <a:defRPr/>
            </a:lvl4pPr>
            <a:lvl5pPr indent="-411479" lvl="4" marL="22860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Char char="○"/>
              <a:defRPr/>
            </a:lvl5pPr>
            <a:lvl6pPr indent="-411479" lvl="5" marL="27432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Char char="■"/>
              <a:defRPr/>
            </a:lvl6pPr>
            <a:lvl7pPr indent="-411479" lvl="6" marL="32004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Char char="●"/>
              <a:defRPr/>
            </a:lvl7pPr>
            <a:lvl8pPr indent="-411479" lvl="7" marL="3657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Char char="○"/>
              <a:defRPr/>
            </a:lvl8pPr>
            <a:lvl9pPr indent="-411479" lvl="8" marL="4114800" algn="l">
              <a:lnSpc>
                <a:spcPct val="120000"/>
              </a:lnSpc>
              <a:spcBef>
                <a:spcPts val="2100"/>
              </a:spcBef>
              <a:spcAft>
                <a:spcPts val="2100"/>
              </a:spcAft>
              <a:buSzPts val="2880"/>
              <a:buChar char="■"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2" type="body"/>
          </p:nvPr>
        </p:nvSpPr>
        <p:spPr>
          <a:xfrm>
            <a:off x="5993971" y="2063396"/>
            <a:ext cx="5086500" cy="33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●"/>
              <a:defRPr/>
            </a:lvl1pPr>
            <a:lvl2pPr indent="-411480" lvl="1" marL="9144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Char char="○"/>
              <a:defRPr/>
            </a:lvl2pPr>
            <a:lvl3pPr indent="-411480" lvl="2" marL="1371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Char char="■"/>
              <a:defRPr/>
            </a:lvl3pPr>
            <a:lvl4pPr indent="-411480" lvl="3" marL="18288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Char char="●"/>
              <a:defRPr/>
            </a:lvl4pPr>
            <a:lvl5pPr indent="-411479" lvl="4" marL="22860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Char char="○"/>
              <a:defRPr/>
            </a:lvl5pPr>
            <a:lvl6pPr indent="-411479" lvl="5" marL="27432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Char char="■"/>
              <a:defRPr/>
            </a:lvl6pPr>
            <a:lvl7pPr indent="-411479" lvl="6" marL="32004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Char char="●"/>
              <a:defRPr/>
            </a:lvl7pPr>
            <a:lvl8pPr indent="-411479" lvl="7" marL="3657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Char char="○"/>
              <a:defRPr/>
            </a:lvl8pPr>
            <a:lvl9pPr indent="-411479" lvl="8" marL="4114800" algn="l">
              <a:lnSpc>
                <a:spcPct val="120000"/>
              </a:lnSpc>
              <a:spcBef>
                <a:spcPts val="2100"/>
              </a:spcBef>
              <a:spcAft>
                <a:spcPts val="2100"/>
              </a:spcAft>
              <a:buSzPts val="2880"/>
              <a:buChar char="■"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0" type="dt"/>
          </p:nvPr>
        </p:nvSpPr>
        <p:spPr>
          <a:xfrm>
            <a:off x="7297737" y="5757862"/>
            <a:ext cx="37845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5C070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15"/>
          <p:cNvSpPr txBox="1"/>
          <p:nvPr>
            <p:ph idx="11" type="ftr"/>
          </p:nvPr>
        </p:nvSpPr>
        <p:spPr>
          <a:xfrm>
            <a:off x="685800" y="5757862"/>
            <a:ext cx="54990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6286500" y="5757862"/>
            <a:ext cx="9081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0708"/>
              </a:buClr>
              <a:buSzPts val="3200"/>
              <a:buFont typeface="Impact"/>
              <a:buNone/>
              <a:defRPr b="0" i="0" sz="3200" u="none" cap="none" strike="noStrike">
                <a:solidFill>
                  <a:srgbClr val="5C0708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0708"/>
              </a:buClr>
              <a:buSzPts val="3200"/>
              <a:buFont typeface="Impact"/>
              <a:buNone/>
              <a:defRPr b="0" i="0" sz="3200" u="none" cap="none" strike="noStrike">
                <a:solidFill>
                  <a:srgbClr val="5C0708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0708"/>
              </a:buClr>
              <a:buSzPts val="3200"/>
              <a:buFont typeface="Impact"/>
              <a:buNone/>
              <a:defRPr b="0" i="0" sz="3200" u="none" cap="none" strike="noStrike">
                <a:solidFill>
                  <a:srgbClr val="5C0708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0708"/>
              </a:buClr>
              <a:buSzPts val="3200"/>
              <a:buFont typeface="Impact"/>
              <a:buNone/>
              <a:defRPr b="0" i="0" sz="3200" u="none" cap="none" strike="noStrike">
                <a:solidFill>
                  <a:srgbClr val="5C0708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0708"/>
              </a:buClr>
              <a:buSzPts val="3200"/>
              <a:buFont typeface="Impact"/>
              <a:buNone/>
              <a:defRPr b="0" i="0" sz="3200" u="none" cap="none" strike="noStrike">
                <a:solidFill>
                  <a:srgbClr val="5C0708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0708"/>
              </a:buClr>
              <a:buSzPts val="3200"/>
              <a:buFont typeface="Impact"/>
              <a:buNone/>
              <a:defRPr b="0" i="0" sz="3200" u="none" cap="none" strike="noStrike">
                <a:solidFill>
                  <a:srgbClr val="5C0708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0708"/>
              </a:buClr>
              <a:buSzPts val="3200"/>
              <a:buFont typeface="Impact"/>
              <a:buNone/>
              <a:defRPr b="0" i="0" sz="3200" u="none" cap="none" strike="noStrike">
                <a:solidFill>
                  <a:srgbClr val="5C0708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0708"/>
              </a:buClr>
              <a:buSzPts val="3200"/>
              <a:buFont typeface="Impact"/>
              <a:buNone/>
              <a:defRPr b="0" i="0" sz="3200" u="none" cap="none" strike="noStrike">
                <a:solidFill>
                  <a:srgbClr val="5C0708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0708"/>
              </a:buClr>
              <a:buSzPts val="3200"/>
              <a:buFont typeface="Impact"/>
              <a:buNone/>
              <a:defRPr b="0" i="0" sz="3200" u="none" cap="none" strike="noStrike">
                <a:solidFill>
                  <a:srgbClr val="5C0708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3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BODY" type="tx">
  <p:cSld name="TITLE_AND_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/>
          <p:nvPr/>
        </p:nvSpPr>
        <p:spPr>
          <a:xfrm>
            <a:off x="-100" y="6727600"/>
            <a:ext cx="12192000" cy="1305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4"/>
          <p:cNvSpPr txBox="1"/>
          <p:nvPr>
            <p:ph type="title"/>
          </p:nvPr>
        </p:nvSpPr>
        <p:spPr>
          <a:xfrm>
            <a:off x="415600" y="593367"/>
            <a:ext cx="11360700" cy="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" type="body"/>
          </p:nvPr>
        </p:nvSpPr>
        <p:spPr>
          <a:xfrm>
            <a:off x="415600" y="1688433"/>
            <a:ext cx="11360700" cy="44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" type="obj">
  <p:cSld name="OBJEC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/>
          <p:nvPr>
            <p:ph type="title"/>
          </p:nvPr>
        </p:nvSpPr>
        <p:spPr>
          <a:xfrm>
            <a:off x="685800" y="685800"/>
            <a:ext cx="10396500" cy="11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" type="body"/>
          </p:nvPr>
        </p:nvSpPr>
        <p:spPr>
          <a:xfrm>
            <a:off x="685800" y="2063396"/>
            <a:ext cx="10394700" cy="33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148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80"/>
              <a:buChar char="●"/>
              <a:defRPr sz="1800"/>
            </a:lvl1pPr>
            <a:lvl2pPr indent="-411480" lvl="1" marL="9144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AutoNum type="alphaLcPeriod"/>
              <a:defRPr/>
            </a:lvl2pPr>
            <a:lvl3pPr indent="-411480" lvl="2" marL="1371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AutoNum type="romanLcPeriod"/>
              <a:defRPr/>
            </a:lvl3pPr>
            <a:lvl4pPr indent="-411480" lvl="3" marL="18288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AutoNum type="arabicPeriod"/>
              <a:defRPr/>
            </a:lvl4pPr>
            <a:lvl5pPr indent="-411479" lvl="4" marL="22860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AutoNum type="alphaLcPeriod"/>
              <a:defRPr/>
            </a:lvl5pPr>
            <a:lvl6pPr indent="-411479" lvl="5" marL="27432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AutoNum type="romanLcPeriod"/>
              <a:defRPr/>
            </a:lvl6pPr>
            <a:lvl7pPr indent="-411479" lvl="6" marL="32004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AutoNum type="arabicPeriod"/>
              <a:defRPr/>
            </a:lvl7pPr>
            <a:lvl8pPr indent="-411479" lvl="7" marL="3657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880"/>
              <a:buAutoNum type="alphaLcPeriod"/>
              <a:defRPr/>
            </a:lvl8pPr>
            <a:lvl9pPr indent="-411479" lvl="8" marL="4114800" algn="l">
              <a:lnSpc>
                <a:spcPct val="120000"/>
              </a:lnSpc>
              <a:spcBef>
                <a:spcPts val="2100"/>
              </a:spcBef>
              <a:spcAft>
                <a:spcPts val="2100"/>
              </a:spcAft>
              <a:buSzPts val="2880"/>
              <a:buAutoNum type="romanLcPeriod"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0" type="dt"/>
          </p:nvPr>
        </p:nvSpPr>
        <p:spPr>
          <a:xfrm>
            <a:off x="7297737" y="5757862"/>
            <a:ext cx="37845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5C070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16"/>
          <p:cNvSpPr txBox="1"/>
          <p:nvPr>
            <p:ph idx="11" type="ftr"/>
          </p:nvPr>
        </p:nvSpPr>
        <p:spPr>
          <a:xfrm>
            <a:off x="685800" y="5757862"/>
            <a:ext cx="54990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16"/>
          <p:cNvSpPr txBox="1"/>
          <p:nvPr>
            <p:ph idx="12" type="sldNum"/>
          </p:nvPr>
        </p:nvSpPr>
        <p:spPr>
          <a:xfrm>
            <a:off x="6286500" y="5757862"/>
            <a:ext cx="9081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0708"/>
              </a:buClr>
              <a:buSzPts val="3200"/>
              <a:buFont typeface="Impact"/>
              <a:buNone/>
              <a:defRPr b="0" i="0" sz="3200" u="none" cap="none" strike="noStrike">
                <a:solidFill>
                  <a:srgbClr val="5C0708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0708"/>
              </a:buClr>
              <a:buSzPts val="3200"/>
              <a:buFont typeface="Impact"/>
              <a:buNone/>
              <a:defRPr b="0" i="0" sz="3200" u="none" cap="none" strike="noStrike">
                <a:solidFill>
                  <a:srgbClr val="5C0708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0708"/>
              </a:buClr>
              <a:buSzPts val="3200"/>
              <a:buFont typeface="Impact"/>
              <a:buNone/>
              <a:defRPr b="0" i="0" sz="3200" u="none" cap="none" strike="noStrike">
                <a:solidFill>
                  <a:srgbClr val="5C0708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0708"/>
              </a:buClr>
              <a:buSzPts val="3200"/>
              <a:buFont typeface="Impact"/>
              <a:buNone/>
              <a:defRPr b="0" i="0" sz="3200" u="none" cap="none" strike="noStrike">
                <a:solidFill>
                  <a:srgbClr val="5C0708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0708"/>
              </a:buClr>
              <a:buSzPts val="3200"/>
              <a:buFont typeface="Impact"/>
              <a:buNone/>
              <a:defRPr b="0" i="0" sz="3200" u="none" cap="none" strike="noStrike">
                <a:solidFill>
                  <a:srgbClr val="5C0708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0708"/>
              </a:buClr>
              <a:buSzPts val="3200"/>
              <a:buFont typeface="Impact"/>
              <a:buNone/>
              <a:defRPr b="0" i="0" sz="3200" u="none" cap="none" strike="noStrike">
                <a:solidFill>
                  <a:srgbClr val="5C0708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0708"/>
              </a:buClr>
              <a:buSzPts val="3200"/>
              <a:buFont typeface="Impact"/>
              <a:buNone/>
              <a:defRPr b="0" i="0" sz="3200" u="none" cap="none" strike="noStrike">
                <a:solidFill>
                  <a:srgbClr val="5C0708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0708"/>
              </a:buClr>
              <a:buSzPts val="3200"/>
              <a:buFont typeface="Impact"/>
              <a:buNone/>
              <a:defRPr b="0" i="0" sz="3200" u="none" cap="none" strike="noStrike">
                <a:solidFill>
                  <a:srgbClr val="5C0708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0708"/>
              </a:buClr>
              <a:buSzPts val="3200"/>
              <a:buFont typeface="Impact"/>
              <a:buNone/>
              <a:defRPr b="0" i="0" sz="3200" u="none" cap="none" strike="noStrike">
                <a:solidFill>
                  <a:srgbClr val="5C0708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3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HEADER" type="secHead">
  <p:cSld name="SECTION_HEADER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/>
          <p:nvPr/>
        </p:nvSpPr>
        <p:spPr>
          <a:xfrm>
            <a:off x="-67" y="3429200"/>
            <a:ext cx="12192000" cy="34287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7"/>
          <p:cNvSpPr txBox="1"/>
          <p:nvPr>
            <p:ph type="title"/>
          </p:nvPr>
        </p:nvSpPr>
        <p:spPr>
          <a:xfrm>
            <a:off x="415600" y="1086400"/>
            <a:ext cx="11428500" cy="125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41" name="Google Shape;41;p1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TWO_COLUMNS" type="twoColTx">
  <p:cSld name="TITLE_AND_TWO_COLUMN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8"/>
          <p:cNvSpPr txBox="1"/>
          <p:nvPr>
            <p:ph type="title"/>
          </p:nvPr>
        </p:nvSpPr>
        <p:spPr>
          <a:xfrm>
            <a:off x="415600" y="593367"/>
            <a:ext cx="11360700" cy="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" type="body"/>
          </p:nvPr>
        </p:nvSpPr>
        <p:spPr>
          <a:xfrm>
            <a:off x="415600" y="1688233"/>
            <a:ext cx="5333100" cy="44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BF9000"/>
              </a:buClr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980000"/>
              </a:buClr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45" name="Google Shape;45;p18"/>
          <p:cNvSpPr txBox="1"/>
          <p:nvPr>
            <p:ph idx="2" type="body"/>
          </p:nvPr>
        </p:nvSpPr>
        <p:spPr>
          <a:xfrm>
            <a:off x="6443200" y="1688233"/>
            <a:ext cx="5333100" cy="44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46" name="Google Shape;46;p1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9"/>
          <p:cNvSpPr txBox="1"/>
          <p:nvPr>
            <p:ph type="title"/>
          </p:nvPr>
        </p:nvSpPr>
        <p:spPr>
          <a:xfrm>
            <a:off x="415600" y="593367"/>
            <a:ext cx="11360700" cy="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_COLUMN_TEXT">
  <p:cSld name="ONE_COLUM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52" name="Google Shape;52;p20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_POINT">
  <p:cSld name="MAIN_POIN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type="title"/>
          </p:nvPr>
        </p:nvSpPr>
        <p:spPr>
          <a:xfrm>
            <a:off x="653667" y="701800"/>
            <a:ext cx="74847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b="0" sz="7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b="0" sz="72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b="0" sz="72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b="0" sz="72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b="0" sz="72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b="0" sz="72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b="0" sz="72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b="0" sz="72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b="0"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6" name="Google Shape;56;p2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415600" y="593367"/>
            <a:ext cx="11360700" cy="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4800"/>
              <a:buFont typeface="PT Sans Narrow"/>
              <a:buNone/>
              <a:defRPr b="1" i="0" sz="4800" u="none" cap="none" strike="noStrike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PT Sans Narrow"/>
              <a:buNone/>
              <a:defRPr b="1" i="0" sz="48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PT Sans Narrow"/>
              <a:buNone/>
              <a:defRPr b="1" i="0" sz="48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PT Sans Narrow"/>
              <a:buNone/>
              <a:defRPr b="1" i="0" sz="48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PT Sans Narrow"/>
              <a:buNone/>
              <a:defRPr b="1" i="0" sz="48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PT Sans Narrow"/>
              <a:buNone/>
              <a:defRPr b="1" i="0" sz="48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PT Sans Narrow"/>
              <a:buNone/>
              <a:defRPr b="1" i="0" sz="48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PT Sans Narrow"/>
              <a:buNone/>
              <a:defRPr b="1" i="0" sz="48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PT Sans Narrow"/>
              <a:buNone/>
              <a:defRPr b="1" i="0" sz="48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415600" y="1688433"/>
            <a:ext cx="11360700" cy="44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400"/>
              <a:buFont typeface="Open Sans"/>
              <a:buChar char="●"/>
              <a:defRPr b="0" i="0" sz="2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1C232"/>
              </a:buClr>
              <a:buSzPts val="1900"/>
              <a:buFont typeface="Open Sans"/>
              <a:buChar char="○"/>
              <a:defRPr b="0" i="0" sz="19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980000"/>
              </a:buClr>
              <a:buSzPts val="1900"/>
              <a:buFont typeface="Open Sans"/>
              <a:buChar char="■"/>
              <a:defRPr b="0" i="0" sz="19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Open Sans"/>
              <a:buChar char="●"/>
              <a:defRPr b="0" i="0" sz="19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Open Sans"/>
              <a:buChar char="○"/>
              <a:defRPr b="0" i="0" sz="19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Open Sans"/>
              <a:buChar char="■"/>
              <a:defRPr b="0" i="0" sz="19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Open Sans"/>
              <a:buChar char="●"/>
              <a:defRPr b="0" i="0" sz="19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Open Sans"/>
              <a:buChar char="○"/>
              <a:defRPr b="0" i="0" sz="19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Open Sans"/>
              <a:buChar char="■"/>
              <a:defRPr b="0" i="0" sz="19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" name="Google Shape;9;p12"/>
          <p:cNvSpPr/>
          <p:nvPr/>
        </p:nvSpPr>
        <p:spPr>
          <a:xfrm>
            <a:off x="-100" y="6727600"/>
            <a:ext cx="12192000" cy="1305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2"/>
          <p:cNvSpPr/>
          <p:nvPr/>
        </p:nvSpPr>
        <p:spPr>
          <a:xfrm>
            <a:off x="0" y="0"/>
            <a:ext cx="12192000" cy="1305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_C3zrprVRwUYXjKP4gQtOV2AUO3Q4ceu/view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"/>
          <p:cNvSpPr txBox="1"/>
          <p:nvPr>
            <p:ph type="ctrTitle"/>
          </p:nvPr>
        </p:nvSpPr>
        <p:spPr>
          <a:xfrm>
            <a:off x="1338867" y="1375785"/>
            <a:ext cx="9515700" cy="136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Impact"/>
              <a:buNone/>
            </a:pPr>
            <a:r>
              <a:rPr b="0" lang="en-US" sz="4800">
                <a:latin typeface="Oswald"/>
                <a:ea typeface="Oswald"/>
                <a:cs typeface="Oswald"/>
                <a:sym typeface="Oswald"/>
              </a:rPr>
              <a:t>Facilities Update</a:t>
            </a:r>
            <a:endParaRPr b="0" sz="48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9" name="Google Shape;79;p1"/>
          <p:cNvSpPr txBox="1"/>
          <p:nvPr>
            <p:ph idx="1" type="subTitle"/>
          </p:nvPr>
        </p:nvSpPr>
        <p:spPr>
          <a:xfrm>
            <a:off x="2849625" y="2679575"/>
            <a:ext cx="6494100" cy="16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80"/>
              <a:buNone/>
            </a:pPr>
            <a:r>
              <a:rPr lang="en-US"/>
              <a:t>August 13, 2020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80"/>
              <a:buNone/>
            </a:pPr>
            <a:r>
              <a:rPr lang="en-US"/>
              <a:t>Data, Accountability &amp; Operations Department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80"/>
              <a:buNone/>
            </a:pPr>
            <a:r>
              <a:t/>
            </a:r>
            <a:endParaRPr/>
          </a:p>
        </p:txBody>
      </p:sp>
      <p:pic>
        <p:nvPicPr>
          <p:cNvPr id="80" name="Google Shape;80;p1"/>
          <p:cNvPicPr preferRelativeResize="0"/>
          <p:nvPr/>
        </p:nvPicPr>
        <p:blipFill rotWithShape="1">
          <a:blip r:embed="rId3">
            <a:alphaModFix/>
          </a:blip>
          <a:srcRect b="61755" l="0" r="0" t="0"/>
          <a:stretch/>
        </p:blipFill>
        <p:spPr>
          <a:xfrm>
            <a:off x="4996114" y="4850896"/>
            <a:ext cx="1538798" cy="757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"/>
          <p:cNvPicPr preferRelativeResize="0"/>
          <p:nvPr/>
        </p:nvPicPr>
        <p:blipFill rotWithShape="1">
          <a:blip r:embed="rId3">
            <a:alphaModFix/>
          </a:blip>
          <a:srcRect b="61755" l="0" r="0" t="0"/>
          <a:stretch/>
        </p:blipFill>
        <p:spPr>
          <a:xfrm>
            <a:off x="4756298" y="4781623"/>
            <a:ext cx="2679304" cy="1314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fe6ccb09e_0_52"/>
          <p:cNvSpPr txBox="1"/>
          <p:nvPr>
            <p:ph type="title"/>
          </p:nvPr>
        </p:nvSpPr>
        <p:spPr>
          <a:xfrm>
            <a:off x="415600" y="738150"/>
            <a:ext cx="113607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 sz="3600">
                <a:solidFill>
                  <a:srgbClr val="AF4345"/>
                </a:solidFill>
              </a:rPr>
              <a:t>Lakeview Campus</a:t>
            </a:r>
            <a:endParaRPr sz="3600">
              <a:solidFill>
                <a:srgbClr val="AF4345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</a:pPr>
            <a:r>
              <a:t/>
            </a:r>
            <a:endParaRPr sz="3000">
              <a:solidFill>
                <a:srgbClr val="AF4345"/>
              </a:solidFill>
            </a:endParaRPr>
          </a:p>
        </p:txBody>
      </p:sp>
      <p:sp>
        <p:nvSpPr>
          <p:cNvPr id="87" name="Google Shape;87;g8fe6ccb09e_0_52"/>
          <p:cNvSpPr txBox="1"/>
          <p:nvPr>
            <p:ph idx="1" type="body"/>
          </p:nvPr>
        </p:nvSpPr>
        <p:spPr>
          <a:xfrm>
            <a:off x="415600" y="1607900"/>
            <a:ext cx="11360700" cy="46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Deep cleaning the entire campus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Disinfecting</a:t>
            </a: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 the entire campus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Painting and touch-ups were done throughout the school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Set up classrooms for hybrid learning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Fire Extinguishers were inspected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Sinks and </a:t>
            </a: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Temperature</a:t>
            </a: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 Kiosks were set up 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Collaborating to create procedures for a safe campus 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24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fe6ccb09e_0_57"/>
          <p:cNvSpPr txBox="1"/>
          <p:nvPr>
            <p:ph type="title"/>
          </p:nvPr>
        </p:nvSpPr>
        <p:spPr>
          <a:xfrm>
            <a:off x="415600" y="738150"/>
            <a:ext cx="113607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 sz="3600">
                <a:solidFill>
                  <a:srgbClr val="AF4345"/>
                </a:solidFill>
              </a:rPr>
              <a:t>12th Street Campus</a:t>
            </a:r>
            <a:endParaRPr sz="3600">
              <a:solidFill>
                <a:srgbClr val="AF4345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</a:pPr>
            <a:r>
              <a:t/>
            </a:r>
            <a:endParaRPr sz="3000">
              <a:solidFill>
                <a:srgbClr val="AF4345"/>
              </a:solidFill>
            </a:endParaRPr>
          </a:p>
        </p:txBody>
      </p:sp>
      <p:sp>
        <p:nvSpPr>
          <p:cNvPr id="93" name="Google Shape;93;g8fe6ccb09e_0_57"/>
          <p:cNvSpPr txBox="1"/>
          <p:nvPr>
            <p:ph idx="1" type="body"/>
          </p:nvPr>
        </p:nvSpPr>
        <p:spPr>
          <a:xfrm>
            <a:off x="415600" y="1293500"/>
            <a:ext cx="11360700" cy="46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Deep cleaning the entire campus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Painting and touch-ups were done throughout the school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Set up classrooms for hybrid learning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Fire Extinguishers were inspected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Sinks and Temperature Kiosks were set up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Alarm system was installed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Gathered for window installation 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HVAC System - Merv 13 filters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Backflow Test - EBMUD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Fire alarm, sprinkler and fire hose were inspected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Char char="●"/>
            </a:pPr>
            <a:r>
              <a:rPr lang="en-US">
                <a:latin typeface="PT Sans Narrow"/>
                <a:ea typeface="PT Sans Narrow"/>
                <a:cs typeface="PT Sans Narrow"/>
                <a:sym typeface="PT Sans Narrow"/>
              </a:rPr>
              <a:t>Collaborating to create procedures for a safe campus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24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d3c54033f_0_0"/>
          <p:cNvSpPr txBox="1"/>
          <p:nvPr>
            <p:ph type="title"/>
          </p:nvPr>
        </p:nvSpPr>
        <p:spPr>
          <a:xfrm>
            <a:off x="636475" y="320700"/>
            <a:ext cx="10396500" cy="11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Cleaning and </a:t>
            </a:r>
            <a:r>
              <a:rPr lang="en-US"/>
              <a:t>Disinfecting</a:t>
            </a:r>
            <a:endParaRPr/>
          </a:p>
        </p:txBody>
      </p:sp>
      <p:sp>
        <p:nvSpPr>
          <p:cNvPr id="99" name="Google Shape;99;g8d3c54033f_0_0"/>
          <p:cNvSpPr txBox="1"/>
          <p:nvPr>
            <p:ph idx="1" type="body"/>
          </p:nvPr>
        </p:nvSpPr>
        <p:spPr>
          <a:xfrm>
            <a:off x="305900" y="1184125"/>
            <a:ext cx="5357100" cy="53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80"/>
              <a:buNone/>
            </a:pPr>
            <a:r>
              <a:rPr lang="en-US" sz="1500">
                <a:highlight>
                  <a:srgbClr val="FFFFFF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Cleaning and disinfecting is based on the Centers for Disease Control and Prevention (CDC) recommendations for schools. 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80"/>
              <a:buNone/>
            </a:pPr>
            <a:r>
              <a:rPr lang="en-US" sz="1500">
                <a:latin typeface="PT Sans Narrow"/>
                <a:ea typeface="PT Sans Narrow"/>
                <a:cs typeface="PT Sans Narrow"/>
                <a:sym typeface="PT Sans Narrow"/>
              </a:rPr>
              <a:t>Cleaning is happening on a regular basis.  Cleaning crew is disinfecting frequently touched surfaces and objects such as: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PT Sans Narrow"/>
              <a:buChar char="●"/>
            </a:pPr>
            <a:r>
              <a:rPr lang="en-US" sz="1500">
                <a:latin typeface="PT Sans Narrow"/>
                <a:ea typeface="PT Sans Narrow"/>
                <a:cs typeface="PT Sans Narrow"/>
                <a:sym typeface="PT Sans Narrow"/>
              </a:rPr>
              <a:t>Door knobs and handles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PT Sans Narrow"/>
              <a:buChar char="●"/>
            </a:pPr>
            <a:r>
              <a:rPr lang="en-US" sz="1500">
                <a:latin typeface="PT Sans Narrow"/>
                <a:ea typeface="PT Sans Narrow"/>
                <a:cs typeface="PT Sans Narrow"/>
                <a:sym typeface="PT Sans Narrow"/>
              </a:rPr>
              <a:t>Stair rails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PT Sans Narrow"/>
              <a:buChar char="●"/>
            </a:pPr>
            <a:r>
              <a:rPr lang="en-US" sz="1500">
                <a:latin typeface="PT Sans Narrow"/>
                <a:ea typeface="PT Sans Narrow"/>
                <a:cs typeface="PT Sans Narrow"/>
                <a:sym typeface="PT Sans Narrow"/>
              </a:rPr>
              <a:t>Classroom desks and chairs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PT Sans Narrow"/>
              <a:buChar char="●"/>
            </a:pPr>
            <a:r>
              <a:rPr lang="en-US" sz="1500">
                <a:latin typeface="PT Sans Narrow"/>
                <a:ea typeface="PT Sans Narrow"/>
                <a:cs typeface="PT Sans Narrow"/>
                <a:sym typeface="PT Sans Narrow"/>
              </a:rPr>
              <a:t>Lunchroom tables and chairs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PT Sans Narrow"/>
              <a:buChar char="●"/>
            </a:pPr>
            <a:r>
              <a:rPr lang="en-US" sz="1500">
                <a:latin typeface="PT Sans Narrow"/>
                <a:ea typeface="PT Sans Narrow"/>
                <a:cs typeface="PT Sans Narrow"/>
                <a:sym typeface="PT Sans Narrow"/>
              </a:rPr>
              <a:t>Countertops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PT Sans Narrow"/>
              <a:buChar char="●"/>
            </a:pPr>
            <a:r>
              <a:rPr lang="en-US" sz="1500">
                <a:latin typeface="PT Sans Narrow"/>
                <a:ea typeface="PT Sans Narrow"/>
                <a:cs typeface="PT Sans Narrow"/>
                <a:sym typeface="PT Sans Narrow"/>
              </a:rPr>
              <a:t>Handrails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PT Sans Narrow"/>
              <a:buChar char="●"/>
            </a:pPr>
            <a:r>
              <a:rPr lang="en-US" sz="1500">
                <a:latin typeface="PT Sans Narrow"/>
                <a:ea typeface="PT Sans Narrow"/>
                <a:cs typeface="PT Sans Narrow"/>
                <a:sym typeface="PT Sans Narrow"/>
              </a:rPr>
              <a:t>Light switches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T Sans Narrow"/>
              <a:buChar char="●"/>
            </a:pPr>
            <a:r>
              <a:rPr lang="en-US" sz="1500">
                <a:latin typeface="PT Sans Narrow"/>
                <a:ea typeface="PT Sans Narrow"/>
                <a:cs typeface="PT Sans Narrow"/>
                <a:sym typeface="PT Sans Narrow"/>
              </a:rPr>
              <a:t>Equipment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PT Sans Narrow"/>
              <a:buChar char="●"/>
            </a:pPr>
            <a:r>
              <a:rPr lang="en-US" sz="1500">
                <a:latin typeface="PT Sans Narrow"/>
                <a:ea typeface="PT Sans Narrow"/>
                <a:cs typeface="PT Sans Narrow"/>
                <a:sym typeface="PT Sans Narrow"/>
              </a:rPr>
              <a:t>Push-buttons on elevators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PT Sans Narrow"/>
              <a:buChar char="●"/>
            </a:pPr>
            <a:r>
              <a:rPr lang="en-US" sz="1500">
                <a:latin typeface="PT Sans Narrow"/>
                <a:ea typeface="PT Sans Narrow"/>
                <a:cs typeface="PT Sans Narrow"/>
                <a:sym typeface="PT Sans Narrow"/>
              </a:rPr>
              <a:t>Shared telephones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PT Sans Narrow"/>
              <a:buChar char="●"/>
            </a:pPr>
            <a:r>
              <a:rPr lang="en-US" sz="1500">
                <a:latin typeface="PT Sans Narrow"/>
                <a:ea typeface="PT Sans Narrow"/>
                <a:cs typeface="PT Sans Narrow"/>
                <a:sym typeface="PT Sans Narrow"/>
              </a:rPr>
              <a:t>Shared desktops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PT Sans Narrow"/>
              <a:buChar char="●"/>
            </a:pPr>
            <a:r>
              <a:rPr lang="en-US" sz="1500">
                <a:latin typeface="PT Sans Narrow"/>
                <a:ea typeface="PT Sans Narrow"/>
                <a:cs typeface="PT Sans Narrow"/>
                <a:sym typeface="PT Sans Narrow"/>
              </a:rPr>
              <a:t>Shared computer keyboards and mice 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80"/>
              <a:buNone/>
            </a:pPr>
            <a:r>
              <a:rPr lang="en-US" sz="1500">
                <a:latin typeface="PT Sans Narrow"/>
                <a:ea typeface="PT Sans Narrow"/>
                <a:cs typeface="PT Sans Narrow"/>
                <a:sym typeface="PT Sans Narrow"/>
              </a:rPr>
              <a:t>In the evening frequently touched surfaces and objects are wiped down with a 10% bleach solution. We are using a fogger machine to disinfect surfaces and objects. 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80"/>
              <a:buNone/>
            </a:pPr>
            <a:r>
              <a:t/>
            </a:r>
            <a:endParaRPr sz="170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80"/>
              <a:buNone/>
            </a:pPr>
            <a:r>
              <a:t/>
            </a:r>
            <a:endParaRPr sz="1700"/>
          </a:p>
        </p:txBody>
      </p:sp>
      <p:pic>
        <p:nvPicPr>
          <p:cNvPr id="100" name="Google Shape;100;g8d3c54033f_0_0" title="DSC_0524.mp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63000" y="2528400"/>
            <a:ext cx="6224198" cy="3501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