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3" r:id="rId5"/>
  </p:sldMasterIdLst>
  <p:notesMasterIdLst>
    <p:notesMasterId r:id="rId6"/>
  </p:notesMasterIdLst>
  <p:sldIdLst>
    <p:sldId id="256" r:id="rId7"/>
    <p:sldId id="257" r:id="rId8"/>
    <p:sldId id="258" r:id="rId9"/>
    <p:sldId id="259" r:id="rId10"/>
    <p:sldId id="260" r:id="rId11"/>
  </p:sldIdLst>
  <p:sldSz cy="6858000" cx="12192000"/>
  <p:notesSz cx="12192000" cy="6858000"/>
  <p:embeddedFontLst>
    <p:embeddedFont>
      <p:font typeface="PT Sans Narrow"/>
      <p:regular r:id="rId12"/>
      <p:bold r:id="rId13"/>
    </p:embeddedFont>
    <p:embeddedFont>
      <p:font typeface="Helvetica Neue"/>
      <p:regular r:id="rId14"/>
      <p:bold r:id="rId15"/>
      <p:italic r:id="rId16"/>
      <p:boldItalic r:id="rId17"/>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08DAC754-44DC-49E7-9A24-312C9C7436C3}">
  <a:tblStyle styleId="{08DAC754-44DC-49E7-9A24-312C9C7436C3}"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2880" orient="horz"/>
        <p:guide pos="216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font" Target="fonts/PTSansNarrow-bold.fntdata"/><Relationship Id="rId12" Type="http://schemas.openxmlformats.org/officeDocument/2006/relationships/font" Target="fonts/PTSansNarrow-regular.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font" Target="fonts/HelveticaNeue-bold.fntdata"/><Relationship Id="rId14" Type="http://schemas.openxmlformats.org/officeDocument/2006/relationships/font" Target="fonts/HelveticaNeue-regular.fntdata"/><Relationship Id="rId17" Type="http://schemas.openxmlformats.org/officeDocument/2006/relationships/font" Target="fonts/HelveticaNeue-boldItalic.fntdata"/><Relationship Id="rId16" Type="http://schemas.openxmlformats.org/officeDocument/2006/relationships/font" Target="fonts/HelveticaNeue-italic.fnt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2032400" y="514350"/>
            <a:ext cx="8128400"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 name="Shape 47"/>
        <p:cNvGrpSpPr/>
        <p:nvPr/>
      </p:nvGrpSpPr>
      <p:grpSpPr>
        <a:xfrm>
          <a:off x="0" y="0"/>
          <a:ext cx="0" cy="0"/>
          <a:chOff x="0" y="0"/>
          <a:chExt cx="0" cy="0"/>
        </a:xfrm>
      </p:grpSpPr>
      <p:sp>
        <p:nvSpPr>
          <p:cNvPr id="48" name="Google Shape;48;p1: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49" name="Google Shape;49;p1: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Google Shape;56;p2: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57" name="Google Shape;57;p2: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Google Shape;62;p3: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63" name="Google Shape;63;p3: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8" name="Shape 68"/>
        <p:cNvGrpSpPr/>
        <p:nvPr/>
      </p:nvGrpSpPr>
      <p:grpSpPr>
        <a:xfrm>
          <a:off x="0" y="0"/>
          <a:ext cx="0" cy="0"/>
          <a:chOff x="0" y="0"/>
          <a:chExt cx="0" cy="0"/>
        </a:xfrm>
      </p:grpSpPr>
      <p:sp>
        <p:nvSpPr>
          <p:cNvPr id="69" name="Google Shape;69;p4: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0" name="Google Shape;70;p4: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p5:notes"/>
          <p:cNvSpPr txBox="1"/>
          <p:nvPr>
            <p:ph idx="1" type="body"/>
          </p:nvPr>
        </p:nvSpPr>
        <p:spPr>
          <a:xfrm>
            <a:off x="1219200" y="3257550"/>
            <a:ext cx="9753600" cy="30861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76" name="Google Shape;76;p5:notes"/>
          <p:cNvSpPr/>
          <p:nvPr>
            <p:ph idx="2" type="sldImg"/>
          </p:nvPr>
        </p:nvSpPr>
        <p:spPr>
          <a:xfrm>
            <a:off x="3810000" y="514350"/>
            <a:ext cx="4573588" cy="257175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showMasterSp="0" type="obj">
  <p:cSld name="OBJECT">
    <p:bg>
      <p:bgPr>
        <a:solidFill>
          <a:schemeClr val="lt1"/>
        </a:solidFill>
      </p:bgPr>
    </p:bg>
    <p:spTree>
      <p:nvGrpSpPr>
        <p:cNvPr id="13" name="Shape 13"/>
        <p:cNvGrpSpPr/>
        <p:nvPr/>
      </p:nvGrpSpPr>
      <p:grpSpPr>
        <a:xfrm>
          <a:off x="0" y="0"/>
          <a:ext cx="0" cy="0"/>
          <a:chOff x="0" y="0"/>
          <a:chExt cx="0" cy="0"/>
        </a:xfrm>
      </p:grpSpPr>
      <p:sp>
        <p:nvSpPr>
          <p:cNvPr id="14" name="Google Shape;14;p2"/>
          <p:cNvSpPr/>
          <p:nvPr/>
        </p:nvSpPr>
        <p:spPr>
          <a:xfrm>
            <a:off x="-99" y="6727600"/>
            <a:ext cx="12192000" cy="130810"/>
          </a:xfrm>
          <a:custGeom>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5" name="Google Shape;15;p2"/>
          <p:cNvSpPr/>
          <p:nvPr/>
        </p:nvSpPr>
        <p:spPr>
          <a:xfrm>
            <a:off x="0" y="0"/>
            <a:ext cx="12192000" cy="130810"/>
          </a:xfrm>
          <a:custGeom>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6" name="Google Shape;16;p2"/>
          <p:cNvSpPr/>
          <p:nvPr/>
        </p:nvSpPr>
        <p:spPr>
          <a:xfrm>
            <a:off x="9343646" y="3275950"/>
            <a:ext cx="749935" cy="0"/>
          </a:xfrm>
          <a:custGeom>
            <a:rect b="b" l="l" r="r" t="t"/>
            <a:pathLst>
              <a:path extrusionOk="0" h="120000" w="749934">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7" name="Google Shape;17;p2"/>
          <p:cNvSpPr/>
          <p:nvPr/>
        </p:nvSpPr>
        <p:spPr>
          <a:xfrm>
            <a:off x="2100047" y="3251101"/>
            <a:ext cx="749935" cy="0"/>
          </a:xfrm>
          <a:custGeom>
            <a:rect b="b" l="l" r="r" t="t"/>
            <a:pathLst>
              <a:path extrusionOk="0" h="120000" w="749935">
                <a:moveTo>
                  <a:pt x="0" y="0"/>
                </a:moveTo>
                <a:lnTo>
                  <a:pt x="749699" y="0"/>
                </a:lnTo>
              </a:path>
            </a:pathLst>
          </a:custGeom>
          <a:noFill/>
          <a:ln cap="flat" cmpd="sng" w="76175">
            <a:solidFill>
              <a:srgbClr val="FFD966"/>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8" name="Google Shape;18;p2"/>
          <p:cNvSpPr/>
          <p:nvPr/>
        </p:nvSpPr>
        <p:spPr>
          <a:xfrm>
            <a:off x="1338867" y="4535295"/>
            <a:ext cx="9516110" cy="0"/>
          </a:xfrm>
          <a:custGeom>
            <a:rect b="b" l="l" r="r" t="t"/>
            <a:pathLst>
              <a:path extrusionOk="0" h="120000" w="9516110">
                <a:moveTo>
                  <a:pt x="0" y="0"/>
                </a:moveTo>
                <a:lnTo>
                  <a:pt x="9515556" y="0"/>
                </a:lnTo>
              </a:path>
            </a:pathLst>
          </a:custGeom>
          <a:noFill/>
          <a:ln cap="flat" cmpd="sng" w="7617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19" name="Google Shape;19;p2"/>
          <p:cNvSpPr/>
          <p:nvPr/>
        </p:nvSpPr>
        <p:spPr>
          <a:xfrm>
            <a:off x="1338867" y="4332100"/>
            <a:ext cx="9516110" cy="0"/>
          </a:xfrm>
          <a:custGeom>
            <a:rect b="b" l="l" r="r" t="t"/>
            <a:pathLst>
              <a:path extrusionOk="0" h="120000" w="9516110">
                <a:moveTo>
                  <a:pt x="0" y="0"/>
                </a:moveTo>
                <a:lnTo>
                  <a:pt x="9515556" y="0"/>
                </a:lnTo>
              </a:path>
            </a:pathLst>
          </a:custGeom>
          <a:noFill/>
          <a:ln cap="flat" cmpd="sng" w="9525">
            <a:solidFill>
              <a:srgbClr val="980000"/>
            </a:solidFill>
            <a:prstDash val="solid"/>
            <a:round/>
            <a:headEnd len="sm" w="sm" type="none"/>
            <a:tailEnd len="sm" w="sm" type="none"/>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20" name="Google Shape;20;p2"/>
          <p:cNvSpPr txBox="1"/>
          <p:nvPr>
            <p:ph type="ctrTitle"/>
          </p:nvPr>
        </p:nvSpPr>
        <p:spPr>
          <a:xfrm>
            <a:off x="3441435" y="1930375"/>
            <a:ext cx="5309128" cy="756919"/>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0" i="0" sz="4800">
                <a:solidFill>
                  <a:srgbClr val="980000"/>
                </a:solidFill>
                <a:latin typeface="Arial"/>
                <a:ea typeface="Arial"/>
                <a:cs typeface="Arial"/>
                <a:sym typeface="Aria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2"/>
          <p:cNvSpPr txBox="1"/>
          <p:nvPr>
            <p:ph idx="1" type="subTitle"/>
          </p:nvPr>
        </p:nvSpPr>
        <p:spPr>
          <a:xfrm>
            <a:off x="1828800" y="3840480"/>
            <a:ext cx="8534400" cy="17145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2"/>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2"/>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4" name="Google Shape;24;p2"/>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Content">
  <p:cSld name="Title and Content">
    <p:spTree>
      <p:nvGrpSpPr>
        <p:cNvPr id="25" name="Shape 25"/>
        <p:cNvGrpSpPr/>
        <p:nvPr/>
      </p:nvGrpSpPr>
      <p:grpSpPr>
        <a:xfrm>
          <a:off x="0" y="0"/>
          <a:ext cx="0" cy="0"/>
          <a:chOff x="0" y="0"/>
          <a:chExt cx="0" cy="0"/>
        </a:xfrm>
      </p:grpSpPr>
      <p:sp>
        <p:nvSpPr>
          <p:cNvPr id="26" name="Google Shape;26;p3"/>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3"/>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b="0" i="0">
                <a:solidFill>
                  <a:schemeClr val="dk1"/>
                </a:solidFill>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28" name="Google Shape;28;p3"/>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3"/>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0" name="Google Shape;30;p3"/>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wo Content">
  <p:cSld name="Two Content">
    <p:spTree>
      <p:nvGrpSpPr>
        <p:cNvPr id="31" name="Shape 31"/>
        <p:cNvGrpSpPr/>
        <p:nvPr/>
      </p:nvGrpSpPr>
      <p:grpSpPr>
        <a:xfrm>
          <a:off x="0" y="0"/>
          <a:ext cx="0" cy="0"/>
          <a:chOff x="0" y="0"/>
          <a:chExt cx="0" cy="0"/>
        </a:xfrm>
      </p:grpSpPr>
      <p:sp>
        <p:nvSpPr>
          <p:cNvPr id="32" name="Google Shape;32;p4"/>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3" name="Google Shape;33;p4"/>
          <p:cNvSpPr txBox="1"/>
          <p:nvPr>
            <p:ph idx="1" type="body"/>
          </p:nvPr>
        </p:nvSpPr>
        <p:spPr>
          <a:xfrm>
            <a:off x="609600" y="1577340"/>
            <a:ext cx="5303520" cy="452628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4" name="Google Shape;34;p4"/>
          <p:cNvSpPr txBox="1"/>
          <p:nvPr>
            <p:ph idx="2" type="body"/>
          </p:nvPr>
        </p:nvSpPr>
        <p:spPr>
          <a:xfrm>
            <a:off x="6278880" y="1577340"/>
            <a:ext cx="5303520" cy="4526280"/>
          </a:xfrm>
          <a:prstGeom prst="rect">
            <a:avLst/>
          </a:prstGeom>
          <a:noFill/>
          <a:ln>
            <a:noFill/>
          </a:ln>
        </p:spPr>
        <p:txBody>
          <a:bodyPr anchorCtr="0" anchor="t" bIns="0" lIns="0" spcFirstLastPara="1" rIns="0" wrap="square" tIns="0">
            <a:noAutofit/>
          </a:bodyPr>
          <a:lstStyle>
            <a:lvl1pPr indent="-228600" lvl="0" marL="457200" algn="l">
              <a:lnSpc>
                <a:spcPct val="100000"/>
              </a:lnSpc>
              <a:spcBef>
                <a:spcPts val="0"/>
              </a:spcBef>
              <a:spcAft>
                <a:spcPts val="0"/>
              </a:spcAft>
              <a:buSzPts val="1400"/>
              <a:buNone/>
              <a:defRPr/>
            </a:lvl1pPr>
            <a:lvl2pPr indent="-228600" lvl="1" marL="914400" algn="l">
              <a:lnSpc>
                <a:spcPct val="100000"/>
              </a:lnSpc>
              <a:spcBef>
                <a:spcPts val="0"/>
              </a:spcBef>
              <a:spcAft>
                <a:spcPts val="0"/>
              </a:spcAft>
              <a:buSzPts val="1400"/>
              <a:buNone/>
              <a:defRPr/>
            </a:lvl2pPr>
            <a:lvl3pPr indent="-228600" lvl="2" marL="1371600" algn="l">
              <a:lnSpc>
                <a:spcPct val="100000"/>
              </a:lnSpc>
              <a:spcBef>
                <a:spcPts val="0"/>
              </a:spcBef>
              <a:spcAft>
                <a:spcPts val="0"/>
              </a:spcAft>
              <a:buSzPts val="1400"/>
              <a:buNone/>
              <a:defRPr/>
            </a:lvl3pPr>
            <a:lvl4pPr indent="-228600" lvl="3" marL="1828800" algn="l">
              <a:lnSpc>
                <a:spcPct val="100000"/>
              </a:lnSpc>
              <a:spcBef>
                <a:spcPts val="0"/>
              </a:spcBef>
              <a:spcAft>
                <a:spcPts val="0"/>
              </a:spcAft>
              <a:buSzPts val="1400"/>
              <a:buNone/>
              <a:defRPr/>
            </a:lvl4pPr>
            <a:lvl5pPr indent="-228600" lvl="4" marL="2286000" algn="l">
              <a:lnSpc>
                <a:spcPct val="100000"/>
              </a:lnSpc>
              <a:spcBef>
                <a:spcPts val="0"/>
              </a:spcBef>
              <a:spcAft>
                <a:spcPts val="0"/>
              </a:spcAft>
              <a:buSzPts val="1400"/>
              <a:buNone/>
              <a:defRPr/>
            </a:lvl5pPr>
            <a:lvl6pPr indent="-228600" lvl="5" marL="2743200" algn="l">
              <a:lnSpc>
                <a:spcPct val="100000"/>
              </a:lnSpc>
              <a:spcBef>
                <a:spcPts val="0"/>
              </a:spcBef>
              <a:spcAft>
                <a:spcPts val="0"/>
              </a:spcAft>
              <a:buSzPts val="1400"/>
              <a:buNone/>
              <a:defRPr/>
            </a:lvl6pPr>
            <a:lvl7pPr indent="-228600" lvl="6" marL="3200400" algn="l">
              <a:lnSpc>
                <a:spcPct val="100000"/>
              </a:lnSpc>
              <a:spcBef>
                <a:spcPts val="0"/>
              </a:spcBef>
              <a:spcAft>
                <a:spcPts val="0"/>
              </a:spcAft>
              <a:buSzPts val="1400"/>
              <a:buNone/>
              <a:defRPr/>
            </a:lvl7pPr>
            <a:lvl8pPr indent="-228600" lvl="7" marL="3657600" algn="l">
              <a:lnSpc>
                <a:spcPct val="100000"/>
              </a:lnSpc>
              <a:spcBef>
                <a:spcPts val="0"/>
              </a:spcBef>
              <a:spcAft>
                <a:spcPts val="0"/>
              </a:spcAft>
              <a:buSzPts val="1400"/>
              <a:buNone/>
              <a:defRPr/>
            </a:lvl8pPr>
            <a:lvl9pPr indent="-228600" lvl="8" marL="4114800" algn="l">
              <a:lnSpc>
                <a:spcPct val="100000"/>
              </a:lnSpc>
              <a:spcBef>
                <a:spcPts val="0"/>
              </a:spcBef>
              <a:spcAft>
                <a:spcPts val="0"/>
              </a:spcAft>
              <a:buSzPts val="1400"/>
              <a:buNone/>
              <a:defRPr/>
            </a:lvl9pPr>
          </a:lstStyle>
          <a:p/>
        </p:txBody>
      </p:sp>
      <p:sp>
        <p:nvSpPr>
          <p:cNvPr id="35" name="Google Shape;35;p4"/>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6" name="Google Shape;36;p4"/>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7" name="Google Shape;37;p4"/>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p:cSld name="Title Only">
    <p:spTree>
      <p:nvGrpSpPr>
        <p:cNvPr id="38" name="Shape 38"/>
        <p:cNvGrpSpPr/>
        <p:nvPr/>
      </p:nvGrpSpPr>
      <p:grpSpPr>
        <a:xfrm>
          <a:off x="0" y="0"/>
          <a:ext cx="0" cy="0"/>
          <a:chOff x="0" y="0"/>
          <a:chExt cx="0" cy="0"/>
        </a:xfrm>
      </p:grpSpPr>
      <p:sp>
        <p:nvSpPr>
          <p:cNvPr id="39" name="Google Shape;39;p5"/>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b="1" i="0" sz="6000">
                <a:solidFill>
                  <a:srgbClr val="980000"/>
                </a:solidFill>
                <a:latin typeface="PT Sans Narrow"/>
                <a:ea typeface="PT Sans Narrow"/>
                <a:cs typeface="PT Sans Narrow"/>
                <a:sym typeface="PT Sans Narrow"/>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0" name="Google Shape;40;p5"/>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1" name="Google Shape;41;p5"/>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5"/>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p:cSld name="Blank">
    <p:spTree>
      <p:nvGrpSpPr>
        <p:cNvPr id="43" name="Shape 43"/>
        <p:cNvGrpSpPr/>
        <p:nvPr/>
      </p:nvGrpSpPr>
      <p:grpSpPr>
        <a:xfrm>
          <a:off x="0" y="0"/>
          <a:ext cx="0" cy="0"/>
          <a:chOff x="0" y="0"/>
          <a:chExt cx="0" cy="0"/>
        </a:xfrm>
      </p:grpSpPr>
      <p:sp>
        <p:nvSpPr>
          <p:cNvPr id="44" name="Google Shape;44;p6"/>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algn="ctr">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5" name="Google Shape;45;p6"/>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algn="l">
              <a:lnSpc>
                <a:spcPct val="100000"/>
              </a:lnSpc>
              <a:spcBef>
                <a:spcPts val="0"/>
              </a:spcBef>
              <a:spcAft>
                <a:spcPts val="0"/>
              </a:spcAft>
              <a:buSzPts val="1400"/>
              <a:buNone/>
              <a:defRPr>
                <a:solidFill>
                  <a:srgbClr val="888888"/>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6" name="Google Shape;46;p6"/>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1"/>
          <p:cNvSpPr/>
          <p:nvPr/>
        </p:nvSpPr>
        <p:spPr>
          <a:xfrm>
            <a:off x="0" y="0"/>
            <a:ext cx="12192000" cy="130810"/>
          </a:xfrm>
          <a:custGeom>
            <a:rect b="b" l="l" r="r" t="t"/>
            <a:pathLst>
              <a:path extrusionOk="0" h="130810" w="12192000">
                <a:moveTo>
                  <a:pt x="0" y="0"/>
                </a:moveTo>
                <a:lnTo>
                  <a:pt x="12191999" y="0"/>
                </a:lnTo>
                <a:lnTo>
                  <a:pt x="12191999" y="130499"/>
                </a:lnTo>
                <a:lnTo>
                  <a:pt x="0" y="130499"/>
                </a:lnTo>
                <a:lnTo>
                  <a:pt x="0" y="0"/>
                </a:lnTo>
                <a:close/>
              </a:path>
            </a:pathLst>
          </a:custGeom>
          <a:solidFill>
            <a:srgbClr val="F1C131"/>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7" name="Google Shape;7;p1"/>
          <p:cNvSpPr/>
          <p:nvPr/>
        </p:nvSpPr>
        <p:spPr>
          <a:xfrm>
            <a:off x="-99" y="6727600"/>
            <a:ext cx="12192000" cy="130810"/>
          </a:xfrm>
          <a:custGeom>
            <a:rect b="b" l="l" r="r" t="t"/>
            <a:pathLst>
              <a:path extrusionOk="0" h="130809" w="12192000">
                <a:moveTo>
                  <a:pt x="0" y="0"/>
                </a:moveTo>
                <a:lnTo>
                  <a:pt x="12191999" y="0"/>
                </a:lnTo>
                <a:lnTo>
                  <a:pt x="12191999" y="130499"/>
                </a:lnTo>
                <a:lnTo>
                  <a:pt x="0" y="130499"/>
                </a:lnTo>
                <a:lnTo>
                  <a:pt x="0" y="0"/>
                </a:lnTo>
                <a:close/>
              </a:path>
            </a:pathLst>
          </a:custGeom>
          <a:solidFill>
            <a:srgbClr val="980000"/>
          </a:solid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8" name="Google Shape;8;p1"/>
          <p:cNvSpPr txBox="1"/>
          <p:nvPr>
            <p:ph type="title"/>
          </p:nvPr>
        </p:nvSpPr>
        <p:spPr>
          <a:xfrm>
            <a:off x="517200" y="430675"/>
            <a:ext cx="11157599" cy="9398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1" i="0" sz="6000" u="none" cap="none" strike="noStrike">
                <a:solidFill>
                  <a:srgbClr val="980000"/>
                </a:solidFill>
                <a:latin typeface="PT Sans Narrow"/>
                <a:ea typeface="PT Sans Narrow"/>
                <a:cs typeface="PT Sans Narrow"/>
                <a:sym typeface="PT Sans Narrow"/>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9" name="Google Shape;9;p1"/>
          <p:cNvSpPr txBox="1"/>
          <p:nvPr>
            <p:ph idx="1" type="body"/>
          </p:nvPr>
        </p:nvSpPr>
        <p:spPr>
          <a:xfrm>
            <a:off x="312725" y="1701308"/>
            <a:ext cx="11566549" cy="4150995"/>
          </a:xfrm>
          <a:prstGeom prst="rect">
            <a:avLst/>
          </a:prstGeom>
          <a:noFill/>
          <a:ln>
            <a:noFill/>
          </a:ln>
        </p:spPr>
        <p:txBody>
          <a:bodyPr anchorCtr="0" anchor="t" bIns="0" lIns="0" spcFirstLastPara="1" rIns="0" wrap="square" tIns="0">
            <a:noAutofit/>
          </a:bodyPr>
          <a:lstStyle>
            <a:lvl1pPr indent="-228600" lvl="0" marL="457200"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Calibri"/>
                <a:ea typeface="Calibri"/>
                <a:cs typeface="Calibri"/>
                <a:sym typeface="Calibri"/>
              </a:defRPr>
            </a:lvl9pPr>
          </a:lstStyle>
          <a:p/>
        </p:txBody>
      </p:sp>
      <p:sp>
        <p:nvSpPr>
          <p:cNvPr id="10" name="Google Shape;10;p1"/>
          <p:cNvSpPr txBox="1"/>
          <p:nvPr>
            <p:ph idx="11" type="ftr"/>
          </p:nvPr>
        </p:nvSpPr>
        <p:spPr>
          <a:xfrm>
            <a:off x="4145280" y="6377940"/>
            <a:ext cx="3901440" cy="342900"/>
          </a:xfrm>
          <a:prstGeom prst="rect">
            <a:avLst/>
          </a:prstGeom>
          <a:noFill/>
          <a:ln>
            <a:noFill/>
          </a:ln>
        </p:spPr>
        <p:txBody>
          <a:bodyPr anchorCtr="0" anchor="t" bIns="0" lIns="0" spcFirstLastPara="1" rIns="0" wrap="square" tIns="0">
            <a:noAutofit/>
          </a:bodyPr>
          <a:lstStyle>
            <a:lvl1pPr lvl="0" marR="0" rtl="0" algn="ctr">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1" name="Google Shape;11;p1"/>
          <p:cNvSpPr txBox="1"/>
          <p:nvPr>
            <p:ph idx="10" type="dt"/>
          </p:nvPr>
        </p:nvSpPr>
        <p:spPr>
          <a:xfrm>
            <a:off x="609600" y="6377940"/>
            <a:ext cx="2804160" cy="342900"/>
          </a:xfrm>
          <a:prstGeom prst="rect">
            <a:avLst/>
          </a:prstGeom>
          <a:noFill/>
          <a:ln>
            <a:noFill/>
          </a:ln>
        </p:spPr>
        <p:txBody>
          <a:bodyPr anchorCtr="0" anchor="t" bIns="0" lIns="0" spcFirstLastPara="1" rIns="0" wrap="square" tIns="0">
            <a:noAutofit/>
          </a:bodyPr>
          <a:lstStyle>
            <a:lvl1pPr lvl="0" marR="0" rtl="0" algn="l">
              <a:lnSpc>
                <a:spcPct val="100000"/>
              </a:lnSpc>
              <a:spcBef>
                <a:spcPts val="0"/>
              </a:spcBef>
              <a:spcAft>
                <a:spcPts val="0"/>
              </a:spcAft>
              <a:buClr>
                <a:srgbClr val="000000"/>
              </a:buClr>
              <a:buSzPts val="1400"/>
              <a:buFont typeface="Arial"/>
              <a:buNone/>
              <a:defRPr b="0" i="0" sz="18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2" name="Google Shape;12;p1"/>
          <p:cNvSpPr txBox="1"/>
          <p:nvPr>
            <p:ph idx="12" type="sldNum"/>
          </p:nvPr>
        </p:nvSpPr>
        <p:spPr>
          <a:xfrm>
            <a:off x="8778240" y="6377940"/>
            <a:ext cx="2804160" cy="342900"/>
          </a:xfrm>
          <a:prstGeom prst="rect">
            <a:avLst/>
          </a:prstGeom>
          <a:noFill/>
          <a:ln>
            <a:noFill/>
          </a:ln>
        </p:spPr>
        <p:txBody>
          <a:bodyPr anchorCtr="0" anchor="t" bIns="0" lIns="0" spcFirstLastPara="1" rIns="0" wrap="square" tIns="0">
            <a:noAutofit/>
          </a:bodyPr>
          <a:lstStyle>
            <a:lvl1pPr indent="0" lvl="0"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800"/>
              <a:buFont typeface="Arial"/>
              <a:buNone/>
              <a:defRPr b="0" i="0" sz="18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0" name="Shape 50"/>
        <p:cNvGrpSpPr/>
        <p:nvPr/>
      </p:nvGrpSpPr>
      <p:grpSpPr>
        <a:xfrm>
          <a:off x="0" y="0"/>
          <a:ext cx="0" cy="0"/>
          <a:chOff x="0" y="0"/>
          <a:chExt cx="0" cy="0"/>
        </a:xfrm>
      </p:grpSpPr>
      <p:sp>
        <p:nvSpPr>
          <p:cNvPr id="51" name="Google Shape;51;p7"/>
          <p:cNvSpPr txBox="1"/>
          <p:nvPr>
            <p:ph type="ctrTitle"/>
          </p:nvPr>
        </p:nvSpPr>
        <p:spPr>
          <a:xfrm>
            <a:off x="2489025" y="702648"/>
            <a:ext cx="6840900" cy="1920900"/>
          </a:xfrm>
          <a:prstGeom prst="rect">
            <a:avLst/>
          </a:prstGeom>
          <a:noFill/>
          <a:ln>
            <a:noFill/>
          </a:ln>
        </p:spPr>
        <p:txBody>
          <a:bodyPr anchorCtr="0" anchor="t" bIns="0" lIns="0" spcFirstLastPara="1" rIns="0" wrap="square" tIns="12700">
            <a:noAutofit/>
          </a:bodyPr>
          <a:lstStyle/>
          <a:p>
            <a:pPr indent="0" lvl="0" marL="0" rtl="0" algn="ctr">
              <a:lnSpc>
                <a:spcPct val="100000"/>
              </a:lnSpc>
              <a:spcBef>
                <a:spcPts val="0"/>
              </a:spcBef>
              <a:spcAft>
                <a:spcPts val="0"/>
              </a:spcAft>
              <a:buSzPts val="1400"/>
              <a:buNone/>
            </a:pPr>
            <a:r>
              <a:rPr lang="en-US"/>
              <a:t>AIMS K-12 </a:t>
            </a:r>
            <a:br>
              <a:rPr lang="en-US"/>
            </a:br>
            <a:r>
              <a:rPr lang="en-US"/>
              <a:t>Operations</a:t>
            </a:r>
            <a:br>
              <a:rPr lang="en-US"/>
            </a:br>
            <a:r>
              <a:rPr lang="en-US" sz="2800"/>
              <a:t>Reporting Period May 2020</a:t>
            </a:r>
            <a:endParaRPr sz="2800"/>
          </a:p>
        </p:txBody>
      </p:sp>
      <p:sp>
        <p:nvSpPr>
          <p:cNvPr id="52" name="Google Shape;52;p7"/>
          <p:cNvSpPr txBox="1"/>
          <p:nvPr/>
        </p:nvSpPr>
        <p:spPr>
          <a:xfrm>
            <a:off x="2377713" y="3429000"/>
            <a:ext cx="7239000" cy="547181"/>
          </a:xfrm>
          <a:prstGeom prst="rect">
            <a:avLst/>
          </a:prstGeom>
          <a:noFill/>
          <a:ln>
            <a:noFill/>
          </a:ln>
        </p:spPr>
        <p:txBody>
          <a:bodyPr anchorCtr="0" anchor="t" bIns="0" lIns="0" spcFirstLastPara="1" rIns="0" wrap="square" tIns="29825">
            <a:noAutofit/>
          </a:bodyPr>
          <a:lstStyle/>
          <a:p>
            <a:pPr indent="909319" lvl="0" marL="12700" marR="5080" rtl="0" algn="ctr">
              <a:lnSpc>
                <a:spcPct val="119656"/>
              </a:lnSpc>
              <a:spcBef>
                <a:spcPts val="0"/>
              </a:spcBef>
              <a:spcAft>
                <a:spcPts val="0"/>
              </a:spcAft>
              <a:buClr>
                <a:srgbClr val="000000"/>
              </a:buClr>
              <a:buSzPts val="1400"/>
              <a:buFont typeface="Arial"/>
              <a:buNone/>
            </a:pPr>
            <a:r>
              <a:rPr b="0" i="0" lang="en-US" sz="1400" u="none" cap="none" strike="noStrike">
                <a:solidFill>
                  <a:srgbClr val="7F7F7F"/>
                </a:solidFill>
                <a:latin typeface="Arial"/>
                <a:ea typeface="Arial"/>
                <a:cs typeface="Arial"/>
                <a:sym typeface="Arial"/>
              </a:rPr>
              <a:t>Marisol Magana, Operations Director</a:t>
            </a:r>
            <a:endParaRPr/>
          </a:p>
          <a:p>
            <a:pPr indent="909319" lvl="0" marL="12700" marR="5080" rtl="0" algn="ctr">
              <a:lnSpc>
                <a:spcPct val="119656"/>
              </a:lnSpc>
              <a:spcBef>
                <a:spcPts val="0"/>
              </a:spcBef>
              <a:spcAft>
                <a:spcPts val="0"/>
              </a:spcAft>
              <a:buClr>
                <a:srgbClr val="000000"/>
              </a:buClr>
              <a:buSzPts val="1400"/>
              <a:buFont typeface="Arial"/>
              <a:buNone/>
            </a:pPr>
            <a:r>
              <a:rPr b="0" i="0" lang="en-US" sz="1400" u="none" cap="none" strike="noStrike">
                <a:solidFill>
                  <a:srgbClr val="7F7F7F"/>
                </a:solidFill>
                <a:latin typeface="Arial"/>
                <a:ea typeface="Arial"/>
                <a:cs typeface="Arial"/>
                <a:sym typeface="Arial"/>
              </a:rPr>
              <a:t>Tiffany Tung, Operations Manager</a:t>
            </a:r>
            <a:endParaRPr b="0" i="0" sz="1400" u="none" cap="none" strike="noStrike">
              <a:solidFill>
                <a:srgbClr val="7F7F7F"/>
              </a:solidFill>
              <a:latin typeface="Arial"/>
              <a:ea typeface="Arial"/>
              <a:cs typeface="Arial"/>
              <a:sym typeface="Arial"/>
            </a:endParaRPr>
          </a:p>
        </p:txBody>
      </p:sp>
      <p:sp>
        <p:nvSpPr>
          <p:cNvPr id="53" name="Google Shape;53;p7"/>
          <p:cNvSpPr/>
          <p:nvPr/>
        </p:nvSpPr>
        <p:spPr>
          <a:xfrm>
            <a:off x="5406033" y="4927435"/>
            <a:ext cx="704548" cy="663343"/>
          </a:xfrm>
          <a:prstGeom prst="rect">
            <a:avLst/>
          </a:prstGeom>
          <a:blipFill rotWithShape="1">
            <a:blip r:embed="rId3">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
        <p:nvSpPr>
          <p:cNvPr id="54" name="Google Shape;54;p7"/>
          <p:cNvSpPr/>
          <p:nvPr/>
        </p:nvSpPr>
        <p:spPr>
          <a:xfrm>
            <a:off x="4756298" y="4781623"/>
            <a:ext cx="2679304" cy="1314376"/>
          </a:xfrm>
          <a:prstGeom prst="rect">
            <a:avLst/>
          </a:prstGeom>
          <a:blipFill rotWithShape="1">
            <a:blip r:embed="rId4">
              <a:alphaModFix/>
            </a:blip>
            <a:stretch>
              <a:fillRect b="0" l="0" r="0" t="0"/>
            </a:stretch>
          </a:blip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t/>
            </a:r>
            <a:endParaRPr b="0" i="0" sz="1800" u="none" cap="none" strike="noStrik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Google Shape;59;p8"/>
          <p:cNvSpPr txBox="1"/>
          <p:nvPr>
            <p:ph type="title"/>
          </p:nvPr>
        </p:nvSpPr>
        <p:spPr>
          <a:xfrm>
            <a:off x="517200" y="393170"/>
            <a:ext cx="10819015" cy="1193396"/>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The established Technological Plan for Determining Daily Attendance K-12</a:t>
            </a:r>
            <a:br>
              <a:rPr lang="en-US" sz="3600"/>
            </a:br>
            <a:endParaRPr sz="3600"/>
          </a:p>
        </p:txBody>
      </p:sp>
      <p:sp>
        <p:nvSpPr>
          <p:cNvPr id="60" name="Google Shape;60;p8"/>
          <p:cNvSpPr txBox="1"/>
          <p:nvPr/>
        </p:nvSpPr>
        <p:spPr>
          <a:xfrm>
            <a:off x="517200" y="1586575"/>
            <a:ext cx="11041200" cy="4468500"/>
          </a:xfrm>
          <a:prstGeom prst="rect">
            <a:avLst/>
          </a:prstGeom>
          <a:noFill/>
          <a:ln>
            <a:noFill/>
          </a:ln>
        </p:spPr>
        <p:txBody>
          <a:bodyPr anchorCtr="0" anchor="t" bIns="0" lIns="0" spcFirstLastPara="1" rIns="0" wrap="square" tIns="52700">
            <a:noAutofit/>
          </a:bodyPr>
          <a:lstStyle/>
          <a:p>
            <a:pPr indent="-355600" lvl="0" marL="457200" rtl="0" algn="l">
              <a:spcBef>
                <a:spcPts val="0"/>
              </a:spcBef>
              <a:spcAft>
                <a:spcPts val="0"/>
              </a:spcAft>
              <a:buClr>
                <a:schemeClr val="dk1"/>
              </a:buClr>
              <a:buSzPts val="2000"/>
              <a:buChar char="●"/>
            </a:pPr>
            <a:r>
              <a:rPr lang="en-US" sz="2000">
                <a:solidFill>
                  <a:schemeClr val="dk1"/>
                </a:solidFill>
              </a:rPr>
              <a:t>Attendance spreadsheet were created for each division AIPCS II (K-5), AIPCS II (6th-8th), AIPCS (6th-8th), AIPHS (9th-12th). The attendance sheet has student’s last name and first name. The spreadsheet includes dates from April 6, 2020 to June 19, 2020. </a:t>
            </a:r>
            <a:endParaRPr sz="2000">
              <a:solidFill>
                <a:schemeClr val="dk1"/>
              </a:solidFill>
            </a:endParaRPr>
          </a:p>
          <a:p>
            <a:pPr indent="-355600" lvl="0" marL="457200" rtl="0" algn="l">
              <a:spcBef>
                <a:spcPts val="0"/>
              </a:spcBef>
              <a:spcAft>
                <a:spcPts val="0"/>
              </a:spcAft>
              <a:buClr>
                <a:schemeClr val="dk1"/>
              </a:buClr>
              <a:buSzPts val="2000"/>
              <a:buChar char="●"/>
            </a:pPr>
            <a:r>
              <a:rPr lang="en-US" sz="2000">
                <a:solidFill>
                  <a:schemeClr val="dk1"/>
                </a:solidFill>
              </a:rPr>
              <a:t>The attendance sheet has pre-filled codes of A (Absent), T (Tardy), P (Present). </a:t>
            </a:r>
            <a:endParaRPr sz="2000">
              <a:solidFill>
                <a:schemeClr val="dk1"/>
              </a:solidFill>
            </a:endParaRPr>
          </a:p>
          <a:p>
            <a:pPr indent="-355600" lvl="0" marL="457200" rtl="0" algn="l">
              <a:spcBef>
                <a:spcPts val="0"/>
              </a:spcBef>
              <a:spcAft>
                <a:spcPts val="0"/>
              </a:spcAft>
              <a:buClr>
                <a:schemeClr val="dk1"/>
              </a:buClr>
              <a:buSzPts val="2000"/>
              <a:buChar char="●"/>
            </a:pPr>
            <a:r>
              <a:rPr lang="en-US" sz="2000">
                <a:solidFill>
                  <a:schemeClr val="dk1"/>
                </a:solidFill>
              </a:rPr>
              <a:t>The attendance sheet has formulas to calculate how many students were present/tardy and absent. </a:t>
            </a:r>
            <a:endParaRPr sz="2000">
              <a:solidFill>
                <a:schemeClr val="dk1"/>
              </a:solidFill>
            </a:endParaRPr>
          </a:p>
          <a:p>
            <a:pPr indent="-355600" lvl="0" marL="457200" rtl="0" algn="l">
              <a:spcBef>
                <a:spcPts val="0"/>
              </a:spcBef>
              <a:spcAft>
                <a:spcPts val="0"/>
              </a:spcAft>
              <a:buClr>
                <a:schemeClr val="dk1"/>
              </a:buClr>
              <a:buSzPts val="2000"/>
              <a:buChar char="●"/>
            </a:pPr>
            <a:r>
              <a:rPr lang="en-US" sz="2000">
                <a:solidFill>
                  <a:schemeClr val="dk1"/>
                </a:solidFill>
              </a:rPr>
              <a:t>Attendance spreadsheet was shared with teachers. </a:t>
            </a:r>
            <a:endParaRPr sz="2000">
              <a:solidFill>
                <a:schemeClr val="dk1"/>
              </a:solidFill>
            </a:endParaRPr>
          </a:p>
          <a:p>
            <a:pPr indent="-355600" lvl="0" marL="457200" rtl="0" algn="l">
              <a:spcBef>
                <a:spcPts val="0"/>
              </a:spcBef>
              <a:spcAft>
                <a:spcPts val="0"/>
              </a:spcAft>
              <a:buClr>
                <a:schemeClr val="dk1"/>
              </a:buClr>
              <a:buSzPts val="2000"/>
              <a:buChar char="●"/>
            </a:pPr>
            <a:r>
              <a:rPr lang="en-US" sz="2000">
                <a:solidFill>
                  <a:schemeClr val="dk1"/>
                </a:solidFill>
              </a:rPr>
              <a:t>Attendance is taken by homeroom teacher (Elementary), designated teacher(Middle School) or by the 1st or 4th period teacher for high school.  </a:t>
            </a:r>
            <a:endParaRPr sz="2000">
              <a:solidFill>
                <a:schemeClr val="dk1"/>
              </a:solidFill>
            </a:endParaRPr>
          </a:p>
          <a:p>
            <a:pPr indent="-355600" lvl="0" marL="457200" rtl="0" algn="l">
              <a:spcBef>
                <a:spcPts val="0"/>
              </a:spcBef>
              <a:spcAft>
                <a:spcPts val="0"/>
              </a:spcAft>
              <a:buClr>
                <a:schemeClr val="dk1"/>
              </a:buClr>
              <a:buSzPts val="2000"/>
              <a:buChar char="●"/>
            </a:pPr>
            <a:r>
              <a:rPr lang="en-US" sz="2000">
                <a:solidFill>
                  <a:schemeClr val="dk1"/>
                </a:solidFill>
              </a:rPr>
              <a:t>We are using google spreadsheets which allows for multiple collaborators to view the spreadsheet. </a:t>
            </a:r>
            <a:endParaRPr sz="2000">
              <a:solidFill>
                <a:schemeClr val="dk1"/>
              </a:solidFill>
            </a:endParaRPr>
          </a:p>
          <a:p>
            <a:pPr indent="0" lvl="0" marL="457200" marR="0" rtl="0" algn="l">
              <a:lnSpc>
                <a:spcPct val="100000"/>
              </a:lnSpc>
              <a:spcBef>
                <a:spcPts val="0"/>
              </a:spcBef>
              <a:spcAft>
                <a:spcPts val="0"/>
              </a:spcAft>
              <a:buNone/>
            </a:pPr>
            <a:r>
              <a:t/>
            </a:r>
            <a:endParaRPr sz="2000"/>
          </a:p>
          <a:p>
            <a:pPr indent="0" lvl="0" marL="0" marR="0" rtl="0" algn="l">
              <a:lnSpc>
                <a:spcPct val="100000"/>
              </a:lnSpc>
              <a:spcBef>
                <a:spcPts val="0"/>
              </a:spcBef>
              <a:spcAft>
                <a:spcPts val="0"/>
              </a:spcAft>
              <a:buNone/>
            </a:pPr>
            <a:r>
              <a:t/>
            </a:r>
            <a:endParaRPr sz="1800"/>
          </a:p>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 name="Shape 64"/>
        <p:cNvGrpSpPr/>
        <p:nvPr/>
      </p:nvGrpSpPr>
      <p:grpSpPr>
        <a:xfrm>
          <a:off x="0" y="0"/>
          <a:ext cx="0" cy="0"/>
          <a:chOff x="0" y="0"/>
          <a:chExt cx="0" cy="0"/>
        </a:xfrm>
      </p:grpSpPr>
      <p:sp>
        <p:nvSpPr>
          <p:cNvPr id="65" name="Google Shape;65;p9"/>
          <p:cNvSpPr txBox="1"/>
          <p:nvPr>
            <p:ph type="title"/>
          </p:nvPr>
        </p:nvSpPr>
        <p:spPr>
          <a:xfrm>
            <a:off x="517200" y="670572"/>
            <a:ext cx="10221138" cy="1181673"/>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ADA Attendance Results for Elementary, Middle, and High for April/May</a:t>
            </a:r>
            <a:br>
              <a:rPr lang="en-US" sz="3600"/>
            </a:br>
            <a:r>
              <a:rPr lang="en-US" sz="3600"/>
              <a:t> </a:t>
            </a:r>
            <a:endParaRPr/>
          </a:p>
        </p:txBody>
      </p:sp>
      <p:sp>
        <p:nvSpPr>
          <p:cNvPr id="66" name="Google Shape;66;p9"/>
          <p:cNvSpPr txBox="1"/>
          <p:nvPr/>
        </p:nvSpPr>
        <p:spPr>
          <a:xfrm>
            <a:off x="231050" y="1922825"/>
            <a:ext cx="11041200" cy="4202700"/>
          </a:xfrm>
          <a:prstGeom prst="rect">
            <a:avLst/>
          </a:prstGeom>
          <a:noFill/>
          <a:ln>
            <a:noFill/>
          </a:ln>
        </p:spPr>
        <p:txBody>
          <a:bodyPr anchorCtr="0" anchor="t" bIns="0" lIns="0" spcFirstLastPara="1" rIns="0" wrap="square" tIns="52700">
            <a:noAutofit/>
          </a:bodyPr>
          <a:lstStyle/>
          <a:p>
            <a:pPr indent="0" lvl="0" marL="457200" marR="0" rtl="0" algn="l">
              <a:lnSpc>
                <a:spcPct val="100000"/>
              </a:lnSpc>
              <a:spcBef>
                <a:spcPts val="0"/>
              </a:spcBef>
              <a:spcAft>
                <a:spcPts val="0"/>
              </a:spcAft>
              <a:buClr>
                <a:srgbClr val="000000"/>
              </a:buClr>
              <a:buSzPts val="1800"/>
              <a:buFont typeface="Arial"/>
              <a:buNone/>
            </a:pPr>
            <a:r>
              <a:t/>
            </a:r>
            <a:endParaRPr b="1" i="0" sz="1800" u="none" cap="none" strike="noStrike">
              <a:solidFill>
                <a:srgbClr val="5B0F00"/>
              </a:solidFill>
              <a:latin typeface="Helvetica Neue"/>
              <a:ea typeface="Helvetica Neue"/>
              <a:cs typeface="Helvetica Neue"/>
              <a:sym typeface="Helvetica Neue"/>
            </a:endParaRPr>
          </a:p>
          <a:p>
            <a:pPr indent="0" lvl="0" marL="0" marR="0" rtl="0" algn="l">
              <a:lnSpc>
                <a:spcPct val="115000"/>
              </a:lnSpc>
              <a:spcBef>
                <a:spcPts val="0"/>
              </a:spcBef>
              <a:spcAft>
                <a:spcPts val="0"/>
              </a:spcAft>
              <a:buClr>
                <a:schemeClr val="dk1"/>
              </a:buClr>
              <a:buSzPts val="1100"/>
              <a:buFont typeface="Arial"/>
              <a:buNone/>
            </a:pPr>
            <a:r>
              <a:t/>
            </a:r>
            <a:endParaRPr b="1" i="0" sz="1800" u="none" cap="none" strike="noStrike">
              <a:solidFill>
                <a:srgbClr val="5B0F00"/>
              </a:solidFill>
              <a:latin typeface="Helvetica Neue"/>
              <a:ea typeface="Helvetica Neue"/>
              <a:cs typeface="Helvetica Neue"/>
              <a:sym typeface="Helvetica Neue"/>
            </a:endParaRPr>
          </a:p>
        </p:txBody>
      </p:sp>
      <p:graphicFrame>
        <p:nvGraphicFramePr>
          <p:cNvPr id="67" name="Google Shape;67;p9"/>
          <p:cNvGraphicFramePr/>
          <p:nvPr/>
        </p:nvGraphicFramePr>
        <p:xfrm>
          <a:off x="221950" y="2171785"/>
          <a:ext cx="3000000" cy="3000000"/>
        </p:xfrm>
        <a:graphic>
          <a:graphicData uri="http://schemas.openxmlformats.org/drawingml/2006/table">
            <a:tbl>
              <a:tblPr>
                <a:noFill/>
                <a:tableStyleId>{08DAC754-44DC-49E7-9A24-312C9C7436C3}</a:tableStyleId>
              </a:tblPr>
              <a:tblGrid>
                <a:gridCol w="4506425"/>
                <a:gridCol w="3687050"/>
                <a:gridCol w="3554625"/>
              </a:tblGrid>
              <a:tr h="932950">
                <a:tc>
                  <a:txBody>
                    <a:bodyPr/>
                    <a:lstStyle/>
                    <a:p>
                      <a:pPr indent="0" lvl="0" marL="0" rtl="0" algn="l">
                        <a:spcBef>
                          <a:spcPts val="0"/>
                        </a:spcBef>
                        <a:spcAft>
                          <a:spcPts val="0"/>
                        </a:spcAft>
                        <a:buNone/>
                      </a:pPr>
                      <a:r>
                        <a:t/>
                      </a:r>
                      <a:endParaRPr b="1" sz="1800"/>
                    </a:p>
                  </a:txBody>
                  <a:tcPr marT="91425" marB="91425" marR="91425" marL="91425" anchor="ctr"/>
                </a:tc>
                <a:tc>
                  <a:txBody>
                    <a:bodyPr/>
                    <a:lstStyle/>
                    <a:p>
                      <a:pPr indent="0" lvl="0" marL="0" rtl="0" algn="l">
                        <a:spcBef>
                          <a:spcPts val="0"/>
                        </a:spcBef>
                        <a:spcAft>
                          <a:spcPts val="0"/>
                        </a:spcAft>
                        <a:buNone/>
                      </a:pPr>
                      <a:r>
                        <a:rPr b="1" lang="en-US" sz="1800"/>
                        <a:t>April 4/6-4/30 18 School Days </a:t>
                      </a:r>
                      <a:endParaRPr b="1" sz="1800"/>
                    </a:p>
                  </a:txBody>
                  <a:tcPr marT="91425" marB="91425" marR="91425" marL="91425" anchor="ctr"/>
                </a:tc>
                <a:tc>
                  <a:txBody>
                    <a:bodyPr/>
                    <a:lstStyle/>
                    <a:p>
                      <a:pPr indent="0" lvl="0" marL="0" rtl="0" algn="l">
                        <a:spcBef>
                          <a:spcPts val="0"/>
                        </a:spcBef>
                        <a:spcAft>
                          <a:spcPts val="0"/>
                        </a:spcAft>
                        <a:buNone/>
                      </a:pPr>
                      <a:r>
                        <a:rPr b="1" lang="en-US" sz="1800"/>
                        <a:t>May 5/4 - 5/13 - 8 School Days</a:t>
                      </a:r>
                      <a:endParaRPr b="1" sz="1800"/>
                    </a:p>
                  </a:txBody>
                  <a:tcPr marT="91425" marB="91425" marR="91425" marL="91425" anchor="ctr">
                    <a:lnB cap="flat" cmpd="sng" w="9525">
                      <a:solidFill>
                        <a:srgbClr val="9E9E9E"/>
                      </a:solidFill>
                      <a:prstDash val="solid"/>
                      <a:round/>
                      <a:headEnd len="sm" w="sm" type="none"/>
                      <a:tailEnd len="sm" w="sm" type="none"/>
                    </a:lnB>
                  </a:tcPr>
                </a:tc>
              </a:tr>
              <a:tr h="923950">
                <a:tc>
                  <a:txBody>
                    <a:bodyPr/>
                    <a:lstStyle/>
                    <a:p>
                      <a:pPr indent="0" lvl="0" marL="0" rtl="0" algn="l">
                        <a:spcBef>
                          <a:spcPts val="0"/>
                        </a:spcBef>
                        <a:spcAft>
                          <a:spcPts val="0"/>
                        </a:spcAft>
                        <a:buNone/>
                      </a:pPr>
                      <a:r>
                        <a:rPr b="1" lang="en-US" sz="1800"/>
                        <a:t>Elementary (AIPCS II - K-5 - 444) </a:t>
                      </a:r>
                      <a:endParaRPr b="1" sz="1800"/>
                    </a:p>
                  </a:txBody>
                  <a:tcPr marT="91425" marB="91425" marR="91425" marL="91425" anchor="ctr"/>
                </a:tc>
                <a:tc>
                  <a:txBody>
                    <a:bodyPr/>
                    <a:lstStyle/>
                    <a:p>
                      <a:pPr indent="0" lvl="0" marL="0" rtl="0" algn="l">
                        <a:spcBef>
                          <a:spcPts val="0"/>
                        </a:spcBef>
                        <a:spcAft>
                          <a:spcPts val="0"/>
                        </a:spcAft>
                        <a:buNone/>
                      </a:pPr>
                      <a:r>
                        <a:rPr lang="en-US" sz="1800"/>
                        <a:t>ADA% = 95.55%    ADA= 424.28</a:t>
                      </a:r>
                      <a:endParaRPr sz="1800"/>
                    </a:p>
                  </a:txBody>
                  <a:tcPr marT="91425" marB="91425" marR="91425" marL="91425" anchor="ctr">
                    <a:lnR cap="flat" cmpd="sng" w="9525">
                      <a:solidFill>
                        <a:srgbClr val="9E9E9E"/>
                      </a:solidFill>
                      <a:prstDash val="solid"/>
                      <a:round/>
                      <a:headEnd len="sm" w="sm" type="none"/>
                      <a:tailEnd len="sm" w="sm" type="none"/>
                    </a:lnR>
                  </a:tcPr>
                </a:tc>
                <a:tc>
                  <a:txBody>
                    <a:bodyPr/>
                    <a:lstStyle/>
                    <a:p>
                      <a:pPr indent="0" lvl="0" marL="0" rtl="0" algn="l">
                        <a:spcBef>
                          <a:spcPts val="0"/>
                        </a:spcBef>
                        <a:spcAft>
                          <a:spcPts val="0"/>
                        </a:spcAft>
                        <a:buNone/>
                      </a:pPr>
                      <a:r>
                        <a:rPr lang="en-US" sz="1800"/>
                        <a:t>ADA% = 96.95%  ADA = 430.50</a:t>
                      </a:r>
                      <a:endParaRPr sz="1800"/>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923950">
                <a:tc>
                  <a:txBody>
                    <a:bodyPr/>
                    <a:lstStyle/>
                    <a:p>
                      <a:pPr indent="0" lvl="0" marL="0" rtl="0" algn="l">
                        <a:spcBef>
                          <a:spcPts val="0"/>
                        </a:spcBef>
                        <a:spcAft>
                          <a:spcPts val="0"/>
                        </a:spcAft>
                        <a:buNone/>
                      </a:pPr>
                      <a:r>
                        <a:rPr b="1" lang="en-US" sz="1800"/>
                        <a:t>Middle (AIPCS 235 + AIPCS II 205 = 440)</a:t>
                      </a:r>
                      <a:endParaRPr b="1" sz="1800"/>
                    </a:p>
                  </a:txBody>
                  <a:tcPr marT="91425" marB="91425" marR="91425" marL="91425" anchor="ctr"/>
                </a:tc>
                <a:tc>
                  <a:txBody>
                    <a:bodyPr/>
                    <a:lstStyle/>
                    <a:p>
                      <a:pPr indent="0" lvl="0" marL="0" rtl="0" algn="l">
                        <a:spcBef>
                          <a:spcPts val="0"/>
                        </a:spcBef>
                        <a:spcAft>
                          <a:spcPts val="0"/>
                        </a:spcAft>
                        <a:buClr>
                          <a:schemeClr val="dk1"/>
                        </a:buClr>
                        <a:buSzPts val="1100"/>
                        <a:buFont typeface="Arial"/>
                        <a:buNone/>
                      </a:pPr>
                      <a:r>
                        <a:rPr lang="en-US" sz="1800">
                          <a:solidFill>
                            <a:schemeClr val="dk1"/>
                          </a:solidFill>
                        </a:rPr>
                        <a:t>ADA% = 80.72%   ADA= 356.05%</a:t>
                      </a:r>
                      <a:endParaRPr sz="1800"/>
                    </a:p>
                  </a:txBody>
                  <a:tcPr marT="91425" marB="91425" marR="91425" marL="91425" anchor="ctr">
                    <a:lnR cap="flat" cmpd="sng" w="9525">
                      <a:solidFill>
                        <a:srgbClr val="9E9E9E"/>
                      </a:solidFill>
                      <a:prstDash val="solid"/>
                      <a:round/>
                      <a:headEnd len="sm" w="sm" type="none"/>
                      <a:tailEnd len="sm" w="sm" type="none"/>
                    </a:lnR>
                  </a:tcPr>
                </a:tc>
                <a:tc>
                  <a:txBody>
                    <a:bodyPr/>
                    <a:lstStyle/>
                    <a:p>
                      <a:pPr indent="0" lvl="0" marL="0" rtl="0" algn="l">
                        <a:spcBef>
                          <a:spcPts val="0"/>
                        </a:spcBef>
                        <a:spcAft>
                          <a:spcPts val="0"/>
                        </a:spcAft>
                        <a:buNone/>
                      </a:pPr>
                      <a:r>
                        <a:rPr lang="en-US" sz="1800"/>
                        <a:t>ADA% = 86.53%   ADA = 380.75</a:t>
                      </a:r>
                      <a:endParaRPr sz="1800"/>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r h="923950">
                <a:tc>
                  <a:txBody>
                    <a:bodyPr/>
                    <a:lstStyle/>
                    <a:p>
                      <a:pPr indent="0" lvl="0" marL="0" rtl="0" algn="l">
                        <a:spcBef>
                          <a:spcPts val="0"/>
                        </a:spcBef>
                        <a:spcAft>
                          <a:spcPts val="0"/>
                        </a:spcAft>
                        <a:buNone/>
                      </a:pPr>
                      <a:r>
                        <a:rPr b="1" lang="en-US" sz="1800"/>
                        <a:t>High School (AIPHS - 411)</a:t>
                      </a:r>
                      <a:endParaRPr b="1" sz="1800"/>
                    </a:p>
                  </a:txBody>
                  <a:tcPr marT="91425" marB="91425" marR="91425" marL="91425" anchor="ctr"/>
                </a:tc>
                <a:tc>
                  <a:txBody>
                    <a:bodyPr/>
                    <a:lstStyle/>
                    <a:p>
                      <a:pPr indent="0" lvl="0" marL="0" rtl="0" algn="l">
                        <a:spcBef>
                          <a:spcPts val="0"/>
                        </a:spcBef>
                        <a:spcAft>
                          <a:spcPts val="0"/>
                        </a:spcAft>
                        <a:buClr>
                          <a:schemeClr val="dk1"/>
                        </a:buClr>
                        <a:buSzPts val="1100"/>
                        <a:buFont typeface="Arial"/>
                        <a:buNone/>
                      </a:pPr>
                      <a:r>
                        <a:rPr lang="en-US" sz="1800">
                          <a:solidFill>
                            <a:schemeClr val="dk1"/>
                          </a:solidFill>
                        </a:rPr>
                        <a:t>ADA% =  93.59%    ADA= 384.65</a:t>
                      </a:r>
                      <a:endParaRPr sz="1800"/>
                    </a:p>
                  </a:txBody>
                  <a:tcPr marT="91425" marB="91425" marR="91425" marL="91425" anchor="ctr">
                    <a:lnR cap="flat" cmpd="sng" w="9525">
                      <a:solidFill>
                        <a:srgbClr val="9E9E9E"/>
                      </a:solidFill>
                      <a:prstDash val="solid"/>
                      <a:round/>
                      <a:headEnd len="sm" w="sm" type="none"/>
                      <a:tailEnd len="sm" w="sm" type="none"/>
                    </a:lnR>
                  </a:tcPr>
                </a:tc>
                <a:tc>
                  <a:txBody>
                    <a:bodyPr/>
                    <a:lstStyle/>
                    <a:p>
                      <a:pPr indent="0" lvl="0" marL="0" rtl="0" algn="l">
                        <a:spcBef>
                          <a:spcPts val="0"/>
                        </a:spcBef>
                        <a:spcAft>
                          <a:spcPts val="0"/>
                        </a:spcAft>
                        <a:buClr>
                          <a:schemeClr val="dk1"/>
                        </a:buClr>
                        <a:buSzPts val="1100"/>
                        <a:buFont typeface="Arial"/>
                        <a:buNone/>
                      </a:pPr>
                      <a:r>
                        <a:rPr lang="en-US" sz="1800">
                          <a:solidFill>
                            <a:schemeClr val="dk1"/>
                          </a:solidFill>
                        </a:rPr>
                        <a:t>ADA% = 97.01%   ADA = 397.75</a:t>
                      </a:r>
                      <a:endParaRPr sz="1800"/>
                    </a:p>
                  </a:txBody>
                  <a:tcPr marT="91425" marB="91425" marR="91425" marL="91425" anchor="ctr">
                    <a:lnL cap="flat" cmpd="sng" w="9525">
                      <a:solidFill>
                        <a:srgbClr val="9E9E9E"/>
                      </a:solidFill>
                      <a:prstDash val="solid"/>
                      <a:round/>
                      <a:headEnd len="sm" w="sm" type="none"/>
                      <a:tailEnd len="sm" w="sm" type="none"/>
                    </a:lnL>
                    <a:lnR cap="flat" cmpd="sng" w="9525">
                      <a:solidFill>
                        <a:srgbClr val="9E9E9E"/>
                      </a:solidFill>
                      <a:prstDash val="solid"/>
                      <a:round/>
                      <a:headEnd len="sm" w="sm" type="none"/>
                      <a:tailEnd len="sm" w="sm" type="none"/>
                    </a:lnR>
                    <a:lnT cap="flat" cmpd="sng" w="9525">
                      <a:solidFill>
                        <a:srgbClr val="9E9E9E"/>
                      </a:solidFill>
                      <a:prstDash val="solid"/>
                      <a:round/>
                      <a:headEnd len="sm" w="sm" type="none"/>
                      <a:tailEnd len="sm" w="sm" type="none"/>
                    </a:lnT>
                    <a:lnB cap="flat" cmpd="sng" w="9525">
                      <a:solidFill>
                        <a:srgbClr val="9E9E9E"/>
                      </a:solidFill>
                      <a:prstDash val="solid"/>
                      <a:round/>
                      <a:headEnd len="sm" w="sm" type="none"/>
                      <a:tailEnd len="sm" w="sm" type="none"/>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1" name="Shape 71"/>
        <p:cNvGrpSpPr/>
        <p:nvPr/>
      </p:nvGrpSpPr>
      <p:grpSpPr>
        <a:xfrm>
          <a:off x="0" y="0"/>
          <a:ext cx="0" cy="0"/>
          <a:chOff x="0" y="0"/>
          <a:chExt cx="0" cy="0"/>
        </a:xfrm>
      </p:grpSpPr>
      <p:sp>
        <p:nvSpPr>
          <p:cNvPr id="72" name="Google Shape;72;p10"/>
          <p:cNvSpPr txBox="1"/>
          <p:nvPr>
            <p:ph type="title"/>
          </p:nvPr>
        </p:nvSpPr>
        <p:spPr>
          <a:xfrm>
            <a:off x="517199" y="670574"/>
            <a:ext cx="11295859" cy="1281793"/>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The Documentation Employed to Determine the Qualitative and Quantitative Effectiveness of The Plan Employed to Determine Daily Attendance K-12</a:t>
            </a:r>
            <a:br>
              <a:rPr lang="en-US" sz="3600"/>
            </a:br>
            <a:br>
              <a:rPr lang="en-US" sz="3600"/>
            </a:br>
            <a:endParaRPr sz="3600"/>
          </a:p>
        </p:txBody>
      </p:sp>
      <p:sp>
        <p:nvSpPr>
          <p:cNvPr id="73" name="Google Shape;73;p10"/>
          <p:cNvSpPr txBox="1"/>
          <p:nvPr/>
        </p:nvSpPr>
        <p:spPr>
          <a:xfrm>
            <a:off x="372850" y="2464400"/>
            <a:ext cx="11195700" cy="4186200"/>
          </a:xfrm>
          <a:prstGeom prst="rect">
            <a:avLst/>
          </a:prstGeom>
          <a:noFill/>
          <a:ln>
            <a:noFill/>
          </a:ln>
        </p:spPr>
        <p:txBody>
          <a:bodyPr anchorCtr="0" anchor="t" bIns="0" lIns="0" spcFirstLastPara="1" rIns="0" wrap="square" tIns="52700">
            <a:noAutofit/>
          </a:bodyPr>
          <a:lstStyle/>
          <a:p>
            <a:pPr indent="-342900" lvl="0" marL="914400" rtl="0" algn="l">
              <a:spcBef>
                <a:spcPts val="0"/>
              </a:spcBef>
              <a:spcAft>
                <a:spcPts val="0"/>
              </a:spcAft>
              <a:buClr>
                <a:srgbClr val="434343"/>
              </a:buClr>
              <a:buSzPts val="1800"/>
              <a:buChar char="●"/>
            </a:pPr>
            <a:r>
              <a:rPr b="1" lang="en-US" sz="1800">
                <a:solidFill>
                  <a:srgbClr val="434343"/>
                </a:solidFill>
              </a:rPr>
              <a:t>Setting the Direction: </a:t>
            </a:r>
            <a:r>
              <a:rPr lang="en-US" sz="1800">
                <a:solidFill>
                  <a:srgbClr val="434343"/>
                </a:solidFill>
              </a:rPr>
              <a:t>We are using a spreadsheet that has embedded formulas that automatically calculates absences and the number that are present or tardy. By having embedded formulas we are eliminating staff calculation errors which allows 100% accuracy. </a:t>
            </a:r>
            <a:endParaRPr sz="1800">
              <a:solidFill>
                <a:srgbClr val="434343"/>
              </a:solidFill>
            </a:endParaRPr>
          </a:p>
          <a:p>
            <a:pPr indent="-342900" lvl="0" marL="914400" rtl="0" algn="l">
              <a:spcBef>
                <a:spcPts val="0"/>
              </a:spcBef>
              <a:spcAft>
                <a:spcPts val="0"/>
              </a:spcAft>
              <a:buClr>
                <a:srgbClr val="434343"/>
              </a:buClr>
              <a:buSzPts val="1800"/>
              <a:buChar char="●"/>
            </a:pPr>
            <a:r>
              <a:rPr b="1" lang="en-US" sz="1800">
                <a:solidFill>
                  <a:srgbClr val="434343"/>
                </a:solidFill>
              </a:rPr>
              <a:t>Effectiveness and Daily Accountability: </a:t>
            </a:r>
            <a:r>
              <a:rPr lang="en-US" sz="1800">
                <a:solidFill>
                  <a:srgbClr val="434343"/>
                </a:solidFill>
              </a:rPr>
              <a:t>Admin staff checks that teachers are submitting attendance on time if they do not they email the teachers in the morning to ensure that they complete their attendance in a timely matter. </a:t>
            </a:r>
            <a:endParaRPr sz="1800">
              <a:solidFill>
                <a:srgbClr val="434343"/>
              </a:solidFill>
            </a:endParaRPr>
          </a:p>
          <a:p>
            <a:pPr indent="-342900" lvl="0" marL="914400" rtl="0" algn="l">
              <a:spcBef>
                <a:spcPts val="0"/>
              </a:spcBef>
              <a:spcAft>
                <a:spcPts val="0"/>
              </a:spcAft>
              <a:buClr>
                <a:srgbClr val="434343"/>
              </a:buClr>
              <a:buSzPts val="1800"/>
              <a:buChar char="●"/>
            </a:pPr>
            <a:r>
              <a:rPr b="1" lang="en-US" sz="1800">
                <a:solidFill>
                  <a:srgbClr val="434343"/>
                </a:solidFill>
              </a:rPr>
              <a:t>Self Assess and Analyze Data:</a:t>
            </a:r>
            <a:r>
              <a:rPr lang="en-US" sz="1800">
                <a:solidFill>
                  <a:srgbClr val="434343"/>
                </a:solidFill>
              </a:rPr>
              <a:t> If a student is marked absent - parents are called to determine why that student is absent - we have had instances that students have joined classes after their parents are called in the morning.  The student that joins late is marked as tardy. This allows administrative staff determine which students are chronically absent, absent and or truant. </a:t>
            </a:r>
            <a:endParaRPr sz="1800">
              <a:solidFill>
                <a:srgbClr val="434343"/>
              </a:solidFill>
            </a:endParaRPr>
          </a:p>
          <a:p>
            <a:pPr indent="-342900" lvl="0" marL="914400" rtl="0" algn="l">
              <a:spcBef>
                <a:spcPts val="0"/>
              </a:spcBef>
              <a:spcAft>
                <a:spcPts val="0"/>
              </a:spcAft>
              <a:buClr>
                <a:srgbClr val="434343"/>
              </a:buClr>
              <a:buSzPts val="1800"/>
              <a:buChar char="●"/>
            </a:pPr>
            <a:r>
              <a:rPr b="1" lang="en-US" sz="1800">
                <a:solidFill>
                  <a:srgbClr val="434343"/>
                </a:solidFill>
              </a:rPr>
              <a:t>Outcome &amp; Goal: </a:t>
            </a:r>
            <a:r>
              <a:rPr lang="en-US" sz="1800">
                <a:solidFill>
                  <a:srgbClr val="434343"/>
                </a:solidFill>
              </a:rPr>
              <a:t>to reduce chronic absent students during this time of virtual learning, educate students/families on the importance of attendance and supporting families w/ potential barriers to daily school attendance. </a:t>
            </a:r>
            <a:endParaRPr sz="1800">
              <a:solidFill>
                <a:srgbClr val="434343"/>
              </a:solidFill>
            </a:endParaRPr>
          </a:p>
          <a:p>
            <a:pPr indent="0" lvl="0" marL="0" rtl="0" algn="l">
              <a:spcBef>
                <a:spcPts val="0"/>
              </a:spcBef>
              <a:spcAft>
                <a:spcPts val="0"/>
              </a:spcAft>
              <a:buNone/>
            </a:pPr>
            <a:r>
              <a:t/>
            </a:r>
            <a:endParaRPr b="1" sz="1800">
              <a:solidFill>
                <a:srgbClr val="434343"/>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Google Shape;78;p11"/>
          <p:cNvSpPr txBox="1"/>
          <p:nvPr>
            <p:ph type="title"/>
          </p:nvPr>
        </p:nvSpPr>
        <p:spPr>
          <a:xfrm>
            <a:off x="517199" y="670574"/>
            <a:ext cx="11295859" cy="1281793"/>
          </a:xfrm>
          <a:prstGeom prst="rect">
            <a:avLst/>
          </a:prstGeom>
          <a:noFill/>
          <a:ln>
            <a:noFill/>
          </a:ln>
        </p:spPr>
        <p:txBody>
          <a:bodyPr anchorCtr="0" anchor="t" bIns="0" lIns="0" spcFirstLastPara="1" rIns="0" wrap="square" tIns="12700">
            <a:noAutofit/>
          </a:bodyPr>
          <a:lstStyle/>
          <a:p>
            <a:pPr indent="0" lvl="0" marL="0" rtl="0" algn="l">
              <a:lnSpc>
                <a:spcPct val="100000"/>
              </a:lnSpc>
              <a:spcBef>
                <a:spcPts val="0"/>
              </a:spcBef>
              <a:spcAft>
                <a:spcPts val="0"/>
              </a:spcAft>
              <a:buSzPts val="1400"/>
              <a:buNone/>
            </a:pPr>
            <a:r>
              <a:rPr lang="en-US" sz="3600"/>
              <a:t>Describe the Issues/Concerns and Resolution That Emanated From The Documentation and </a:t>
            </a:r>
            <a:r>
              <a:rPr lang="en-US" sz="3600"/>
              <a:t>Online</a:t>
            </a:r>
            <a:r>
              <a:rPr lang="en-US" sz="3600"/>
              <a:t> Communication  </a:t>
            </a:r>
            <a:br>
              <a:rPr lang="en-US" sz="3600"/>
            </a:br>
            <a:endParaRPr sz="3600"/>
          </a:p>
        </p:txBody>
      </p:sp>
      <p:sp>
        <p:nvSpPr>
          <p:cNvPr id="79" name="Google Shape;79;p11"/>
          <p:cNvSpPr txBox="1"/>
          <p:nvPr/>
        </p:nvSpPr>
        <p:spPr>
          <a:xfrm>
            <a:off x="414250" y="2107200"/>
            <a:ext cx="10693800" cy="4750800"/>
          </a:xfrm>
          <a:prstGeom prst="rect">
            <a:avLst/>
          </a:prstGeom>
          <a:noFill/>
          <a:ln>
            <a:noFill/>
          </a:ln>
        </p:spPr>
        <p:txBody>
          <a:bodyPr anchorCtr="0" anchor="t" bIns="0" lIns="0" spcFirstLastPara="1" rIns="0" wrap="square" tIns="52700">
            <a:noAutofit/>
          </a:bodyPr>
          <a:lstStyle/>
          <a:p>
            <a:pPr indent="0" lvl="0" marL="0" marR="0" rtl="0" algn="l">
              <a:lnSpc>
                <a:spcPct val="100000"/>
              </a:lnSpc>
              <a:spcBef>
                <a:spcPts val="0"/>
              </a:spcBef>
              <a:spcAft>
                <a:spcPts val="0"/>
              </a:spcAft>
              <a:buNone/>
            </a:pPr>
            <a:r>
              <a:rPr lang="en-US" sz="1800">
                <a:solidFill>
                  <a:srgbClr val="434343"/>
                </a:solidFill>
              </a:rPr>
              <a:t>  </a:t>
            </a:r>
            <a:endParaRPr sz="1800">
              <a:solidFill>
                <a:srgbClr val="434343"/>
              </a:solidFill>
            </a:endParaRPr>
          </a:p>
          <a:p>
            <a:pPr indent="0" lvl="0" marL="0" marR="0" rtl="0" algn="l">
              <a:lnSpc>
                <a:spcPct val="100000"/>
              </a:lnSpc>
              <a:spcBef>
                <a:spcPts val="0"/>
              </a:spcBef>
              <a:spcAft>
                <a:spcPts val="0"/>
              </a:spcAft>
              <a:buNone/>
            </a:pPr>
            <a:r>
              <a:t/>
            </a:r>
            <a:endParaRPr b="1" sz="1800">
              <a:solidFill>
                <a:srgbClr val="434343"/>
              </a:solidFill>
            </a:endParaRPr>
          </a:p>
          <a:p>
            <a:pPr indent="0" lvl="0" marL="914400" marR="0" rtl="0" algn="l">
              <a:lnSpc>
                <a:spcPct val="100000"/>
              </a:lnSpc>
              <a:spcBef>
                <a:spcPts val="0"/>
              </a:spcBef>
              <a:spcAft>
                <a:spcPts val="0"/>
              </a:spcAft>
              <a:buNone/>
            </a:pPr>
            <a:r>
              <a:t/>
            </a:r>
            <a:endParaRPr sz="1800">
              <a:solidFill>
                <a:srgbClr val="434343"/>
              </a:solidFill>
            </a:endParaRPr>
          </a:p>
          <a:p>
            <a:pPr indent="0" lvl="0" marL="914400" marR="0" rtl="0" algn="l">
              <a:lnSpc>
                <a:spcPct val="100000"/>
              </a:lnSpc>
              <a:spcBef>
                <a:spcPts val="0"/>
              </a:spcBef>
              <a:spcAft>
                <a:spcPts val="0"/>
              </a:spcAft>
              <a:buNone/>
            </a:pPr>
            <a:r>
              <a:t/>
            </a:r>
            <a:endParaRPr sz="1800">
              <a:solidFill>
                <a:srgbClr val="434343"/>
              </a:solidFill>
            </a:endParaRPr>
          </a:p>
          <a:p>
            <a:pPr indent="0" lvl="0" marL="0" rtl="0" algn="l">
              <a:spcBef>
                <a:spcPts val="0"/>
              </a:spcBef>
              <a:spcAft>
                <a:spcPts val="0"/>
              </a:spcAft>
              <a:buNone/>
            </a:pPr>
            <a:r>
              <a:t/>
            </a:r>
            <a:endParaRPr b="1" sz="1800">
              <a:solidFill>
                <a:srgbClr val="434343"/>
              </a:solidFill>
              <a:latin typeface="Lucida Sans"/>
              <a:ea typeface="Lucida Sans"/>
              <a:cs typeface="Lucida Sans"/>
              <a:sym typeface="Lucida Sans"/>
            </a:endParaRPr>
          </a:p>
          <a:p>
            <a:pPr indent="0" lvl="0" marL="0" marR="0" rtl="0" algn="l">
              <a:lnSpc>
                <a:spcPct val="100000"/>
              </a:lnSpc>
              <a:spcBef>
                <a:spcPts val="315"/>
              </a:spcBef>
              <a:spcAft>
                <a:spcPts val="0"/>
              </a:spcAft>
              <a:buClr>
                <a:srgbClr val="000000"/>
              </a:buClr>
              <a:buSzPts val="1800"/>
              <a:buFont typeface="Arial"/>
              <a:buNone/>
            </a:pPr>
            <a:r>
              <a:t/>
            </a:r>
            <a:endParaRPr b="1">
              <a:solidFill>
                <a:srgbClr val="5B0F00"/>
              </a:solidFill>
              <a:latin typeface="Helvetica Neue"/>
              <a:ea typeface="Helvetica Neue"/>
              <a:cs typeface="Helvetica Neue"/>
              <a:sym typeface="Helvetica Neue"/>
            </a:endParaRPr>
          </a:p>
          <a:p>
            <a:pPr indent="0" lvl="0" marL="914400" marR="0" rtl="0" algn="l">
              <a:lnSpc>
                <a:spcPct val="100000"/>
              </a:lnSpc>
              <a:spcBef>
                <a:spcPts val="315"/>
              </a:spcBef>
              <a:spcAft>
                <a:spcPts val="0"/>
              </a:spcAft>
              <a:buClr>
                <a:srgbClr val="000000"/>
              </a:buClr>
              <a:buSzPts val="1800"/>
              <a:buFont typeface="Arial"/>
              <a:buNone/>
            </a:pPr>
            <a:r>
              <a:t/>
            </a:r>
            <a:endParaRPr b="1">
              <a:solidFill>
                <a:srgbClr val="5B0F00"/>
              </a:solidFill>
              <a:latin typeface="Helvetica Neue"/>
              <a:ea typeface="Helvetica Neue"/>
              <a:cs typeface="Helvetica Neue"/>
              <a:sym typeface="Helvetica Neue"/>
            </a:endParaRPr>
          </a:p>
          <a:p>
            <a:pPr indent="0" lvl="0" marL="0" marR="0" rtl="0" algn="l">
              <a:lnSpc>
                <a:spcPct val="100000"/>
              </a:lnSpc>
              <a:spcBef>
                <a:spcPts val="315"/>
              </a:spcBef>
              <a:spcAft>
                <a:spcPts val="0"/>
              </a:spcAft>
              <a:buClr>
                <a:srgbClr val="000000"/>
              </a:buClr>
              <a:buSzPts val="1800"/>
              <a:buFont typeface="Arial"/>
              <a:buNone/>
            </a:pPr>
            <a:r>
              <a:t/>
            </a:r>
            <a:endParaRPr b="1">
              <a:solidFill>
                <a:srgbClr val="5B0F00"/>
              </a:solidFill>
              <a:latin typeface="Helvetica Neue"/>
              <a:ea typeface="Helvetica Neue"/>
              <a:cs typeface="Helvetica Neue"/>
              <a:sym typeface="Helvetica Neue"/>
            </a:endParaRPr>
          </a:p>
          <a:p>
            <a:pPr indent="0" lvl="0" marL="914400" marR="0" rtl="0" algn="l">
              <a:lnSpc>
                <a:spcPct val="100000"/>
              </a:lnSpc>
              <a:spcBef>
                <a:spcPts val="315"/>
              </a:spcBef>
              <a:spcAft>
                <a:spcPts val="0"/>
              </a:spcAft>
              <a:buClr>
                <a:srgbClr val="000000"/>
              </a:buClr>
              <a:buSzPts val="1800"/>
              <a:buFont typeface="Arial"/>
              <a:buNone/>
            </a:pPr>
            <a:r>
              <a:t/>
            </a:r>
            <a:endParaRPr b="1">
              <a:solidFill>
                <a:srgbClr val="5B0F00"/>
              </a:solidFill>
              <a:latin typeface="Helvetica Neue"/>
              <a:ea typeface="Helvetica Neue"/>
              <a:cs typeface="Helvetica Neue"/>
              <a:sym typeface="Helvetica Neue"/>
            </a:endParaRPr>
          </a:p>
        </p:txBody>
      </p:sp>
      <p:sp>
        <p:nvSpPr>
          <p:cNvPr id="80" name="Google Shape;80;p11"/>
          <p:cNvSpPr txBox="1"/>
          <p:nvPr/>
        </p:nvSpPr>
        <p:spPr>
          <a:xfrm>
            <a:off x="613700" y="2040525"/>
            <a:ext cx="11199300" cy="44493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US" sz="1700">
                <a:solidFill>
                  <a:srgbClr val="434343"/>
                </a:solidFill>
              </a:rPr>
              <a:t>   </a:t>
            </a:r>
            <a:r>
              <a:rPr b="1" lang="en-US" sz="1800">
                <a:solidFill>
                  <a:srgbClr val="434343"/>
                </a:solidFill>
              </a:rPr>
              <a:t>Issues/Concerns:</a:t>
            </a:r>
            <a:endParaRPr sz="1800">
              <a:solidFill>
                <a:srgbClr val="434343"/>
              </a:solidFill>
            </a:endParaRPr>
          </a:p>
          <a:p>
            <a:pPr indent="-342900" lvl="0" marL="457200" rtl="0" algn="l">
              <a:spcBef>
                <a:spcPts val="0"/>
              </a:spcBef>
              <a:spcAft>
                <a:spcPts val="0"/>
              </a:spcAft>
              <a:buClr>
                <a:srgbClr val="434343"/>
              </a:buClr>
              <a:buSzPts val="1800"/>
              <a:buAutoNum type="arabicPeriod"/>
            </a:pPr>
            <a:r>
              <a:rPr lang="en-US" sz="1800">
                <a:solidFill>
                  <a:srgbClr val="434343"/>
                </a:solidFill>
              </a:rPr>
              <a:t>Teachers not submitting attendance on time</a:t>
            </a:r>
            <a:endParaRPr sz="1800">
              <a:solidFill>
                <a:srgbClr val="434343"/>
              </a:solidFill>
            </a:endParaRPr>
          </a:p>
          <a:p>
            <a:pPr indent="-342900" lvl="0" marL="457200" rtl="0" algn="l">
              <a:spcBef>
                <a:spcPts val="0"/>
              </a:spcBef>
              <a:spcAft>
                <a:spcPts val="0"/>
              </a:spcAft>
              <a:buClr>
                <a:srgbClr val="434343"/>
              </a:buClr>
              <a:buSzPts val="1800"/>
              <a:buAutoNum type="arabicPeriod"/>
            </a:pPr>
            <a:r>
              <a:rPr lang="en-US" sz="1800">
                <a:solidFill>
                  <a:srgbClr val="434343"/>
                </a:solidFill>
              </a:rPr>
              <a:t>Students having issues with login into their virtual class</a:t>
            </a:r>
            <a:endParaRPr sz="1800">
              <a:solidFill>
                <a:srgbClr val="434343"/>
              </a:solidFill>
            </a:endParaRPr>
          </a:p>
          <a:p>
            <a:pPr indent="-342900" lvl="0" marL="457200" rtl="0" algn="l">
              <a:spcBef>
                <a:spcPts val="0"/>
              </a:spcBef>
              <a:spcAft>
                <a:spcPts val="0"/>
              </a:spcAft>
              <a:buClr>
                <a:srgbClr val="434343"/>
              </a:buClr>
              <a:buSzPts val="1800"/>
              <a:buAutoNum type="arabicPeriod"/>
            </a:pPr>
            <a:r>
              <a:rPr lang="en-US" sz="1800">
                <a:solidFill>
                  <a:srgbClr val="434343"/>
                </a:solidFill>
              </a:rPr>
              <a:t>Families having barriers around internet connectivity </a:t>
            </a:r>
            <a:endParaRPr sz="1800">
              <a:solidFill>
                <a:srgbClr val="434343"/>
              </a:solidFill>
            </a:endParaRPr>
          </a:p>
          <a:p>
            <a:pPr indent="-342900" lvl="0" marL="457200" rtl="0" algn="l">
              <a:spcBef>
                <a:spcPts val="0"/>
              </a:spcBef>
              <a:spcAft>
                <a:spcPts val="0"/>
              </a:spcAft>
              <a:buClr>
                <a:srgbClr val="434343"/>
              </a:buClr>
              <a:buSzPts val="1800"/>
              <a:buAutoNum type="arabicPeriod"/>
            </a:pPr>
            <a:r>
              <a:rPr lang="en-US" sz="1800">
                <a:solidFill>
                  <a:srgbClr val="434343"/>
                </a:solidFill>
              </a:rPr>
              <a:t>Students are having a lack of emotion to get up and join class</a:t>
            </a:r>
            <a:endParaRPr sz="1800">
              <a:solidFill>
                <a:srgbClr val="434343"/>
              </a:solidFill>
            </a:endParaRPr>
          </a:p>
          <a:p>
            <a:pPr indent="0" lvl="0" marL="914400" rtl="0" algn="l">
              <a:spcBef>
                <a:spcPts val="0"/>
              </a:spcBef>
              <a:spcAft>
                <a:spcPts val="0"/>
              </a:spcAft>
              <a:buClr>
                <a:schemeClr val="dk1"/>
              </a:buClr>
              <a:buSzPts val="1100"/>
              <a:buFont typeface="Arial"/>
              <a:buNone/>
            </a:pPr>
            <a:r>
              <a:t/>
            </a:r>
            <a:endParaRPr sz="1800">
              <a:solidFill>
                <a:srgbClr val="434343"/>
              </a:solidFill>
            </a:endParaRPr>
          </a:p>
          <a:p>
            <a:pPr indent="0" lvl="0" marL="0" rtl="0" algn="l">
              <a:spcBef>
                <a:spcPts val="0"/>
              </a:spcBef>
              <a:spcAft>
                <a:spcPts val="0"/>
              </a:spcAft>
              <a:buClr>
                <a:schemeClr val="dk1"/>
              </a:buClr>
              <a:buSzPts val="1100"/>
              <a:buFont typeface="Arial"/>
              <a:buNone/>
            </a:pPr>
            <a:r>
              <a:rPr b="1" lang="en-US" sz="1800">
                <a:solidFill>
                  <a:srgbClr val="434343"/>
                </a:solidFill>
              </a:rPr>
              <a:t>  Resolution/Action Plan Addressing Concerns: </a:t>
            </a:r>
            <a:endParaRPr b="1" sz="1800">
              <a:solidFill>
                <a:srgbClr val="434343"/>
              </a:solidFill>
            </a:endParaRPr>
          </a:p>
          <a:p>
            <a:pPr indent="0" lvl="0" marL="0" rtl="0" algn="l">
              <a:spcBef>
                <a:spcPts val="0"/>
              </a:spcBef>
              <a:spcAft>
                <a:spcPts val="0"/>
              </a:spcAft>
              <a:buClr>
                <a:schemeClr val="dk1"/>
              </a:buClr>
              <a:buSzPts val="1100"/>
              <a:buFont typeface="Arial"/>
              <a:buNone/>
            </a:pPr>
            <a:r>
              <a:t/>
            </a:r>
            <a:endParaRPr>
              <a:solidFill>
                <a:srgbClr val="434343"/>
              </a:solidFill>
            </a:endParaRPr>
          </a:p>
          <a:p>
            <a:pPr indent="-342900" lvl="0" marL="457200" rtl="0" algn="l">
              <a:spcBef>
                <a:spcPts val="0"/>
              </a:spcBef>
              <a:spcAft>
                <a:spcPts val="0"/>
              </a:spcAft>
              <a:buClr>
                <a:srgbClr val="434343"/>
              </a:buClr>
              <a:buSzPts val="1800"/>
              <a:buAutoNum type="arabicPeriod"/>
            </a:pPr>
            <a:r>
              <a:rPr lang="en-US" sz="1800">
                <a:solidFill>
                  <a:srgbClr val="434343"/>
                </a:solidFill>
              </a:rPr>
              <a:t>Administrative assistance will send daily emails reminding teachers to take attendance and importance of having this record. </a:t>
            </a:r>
            <a:endParaRPr sz="1800">
              <a:solidFill>
                <a:srgbClr val="434343"/>
              </a:solidFill>
            </a:endParaRPr>
          </a:p>
          <a:p>
            <a:pPr indent="-342900" lvl="0" marL="457200" rtl="0" algn="l">
              <a:spcBef>
                <a:spcPts val="0"/>
              </a:spcBef>
              <a:spcAft>
                <a:spcPts val="0"/>
              </a:spcAft>
              <a:buClr>
                <a:srgbClr val="434343"/>
              </a:buClr>
              <a:buSzPts val="1800"/>
              <a:buAutoNum type="arabicPeriod"/>
            </a:pPr>
            <a:r>
              <a:rPr lang="en-US" sz="1800">
                <a:solidFill>
                  <a:srgbClr val="434343"/>
                </a:solidFill>
              </a:rPr>
              <a:t>Staff is supporting with issues regarding students not being able to login.</a:t>
            </a:r>
            <a:endParaRPr sz="1800">
              <a:solidFill>
                <a:srgbClr val="434343"/>
              </a:solidFill>
            </a:endParaRPr>
          </a:p>
          <a:p>
            <a:pPr indent="-342900" lvl="0" marL="457200" rtl="0" algn="l">
              <a:spcBef>
                <a:spcPts val="0"/>
              </a:spcBef>
              <a:spcAft>
                <a:spcPts val="0"/>
              </a:spcAft>
              <a:buClr>
                <a:srgbClr val="434343"/>
              </a:buClr>
              <a:buSzPts val="1800"/>
              <a:buAutoNum type="arabicPeriod"/>
            </a:pPr>
            <a:r>
              <a:rPr lang="en-US" sz="1800">
                <a:solidFill>
                  <a:srgbClr val="434343"/>
                </a:solidFill>
              </a:rPr>
              <a:t>Providing resources to families around free internet access and other resources that may be needed.</a:t>
            </a:r>
            <a:endParaRPr sz="1800">
              <a:solidFill>
                <a:srgbClr val="434343"/>
              </a:solidFill>
            </a:endParaRPr>
          </a:p>
          <a:p>
            <a:pPr indent="-342900" lvl="0" marL="457200" rtl="0" algn="l">
              <a:spcBef>
                <a:spcPts val="0"/>
              </a:spcBef>
              <a:spcAft>
                <a:spcPts val="0"/>
              </a:spcAft>
              <a:buClr>
                <a:srgbClr val="434343"/>
              </a:buClr>
              <a:buSzPts val="1800"/>
              <a:buAutoNum type="arabicPeriod"/>
            </a:pPr>
            <a:r>
              <a:rPr lang="en-US" sz="1800">
                <a:solidFill>
                  <a:srgbClr val="434343"/>
                </a:solidFill>
              </a:rPr>
              <a:t>Script was created for administrative staff in an </a:t>
            </a:r>
            <a:r>
              <a:rPr lang="en-US" sz="1800">
                <a:solidFill>
                  <a:srgbClr val="222222"/>
                </a:solidFill>
                <a:highlight>
                  <a:schemeClr val="lt1"/>
                </a:highlight>
              </a:rPr>
              <a:t>effort to address chronic absenteeism and current absences. </a:t>
            </a:r>
            <a:r>
              <a:rPr lang="en-US" sz="1800">
                <a:solidFill>
                  <a:srgbClr val="222222"/>
                </a:solidFill>
              </a:rPr>
              <a:t>Script </a:t>
            </a:r>
            <a:r>
              <a:rPr lang="en-US" sz="1800">
                <a:solidFill>
                  <a:srgbClr val="222222"/>
                </a:solidFill>
                <a:highlight>
                  <a:schemeClr val="lt1"/>
                </a:highlight>
              </a:rPr>
              <a:t>outlines different scenarios a guide for staff of what can be said if families are still having internet connectivity issues and or not being able to get their children online for classes that are feeling a lack of motivation to join class. </a:t>
            </a:r>
            <a:endParaRPr b="1" sz="1800">
              <a:solidFill>
                <a:srgbClr val="434343"/>
              </a:solidFill>
              <a:latin typeface="Lucida Sans"/>
              <a:ea typeface="Lucida Sans"/>
              <a:cs typeface="Lucida Sans"/>
              <a:sym typeface="Lucida Sans"/>
            </a:endParaRPr>
          </a:p>
          <a:p>
            <a:pPr indent="0" lvl="0" marL="0" rtl="0" algn="l">
              <a:spcBef>
                <a:spcPts val="0"/>
              </a:spcBef>
              <a:spcAft>
                <a:spcPts val="0"/>
              </a:spcAft>
              <a:buNone/>
            </a:pPr>
            <a:r>
              <a:t/>
            </a:r>
            <a:endParaRPr>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