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12192000" cy="6858000"/>
  <p:embeddedFontLst>
    <p:embeddedFont>
      <p:font typeface="PT Sans Narrow"/>
      <p:regular r:id="rId9"/>
      <p:bold r:id="rId10"/>
    </p:embeddedFont>
    <p:embeddedFont>
      <p:font typeface="Arial Narrow"/>
      <p:regular r:id="rId11"/>
      <p:bold r:id="rId12"/>
      <p:italic r:id="rId13"/>
      <p:boldItalic r:id="rId14"/>
    </p:embeddedFont>
    <p:embeddedFont>
      <p:font typeface="Helvetica Neu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alNarrow-regular.fntdata"/><Relationship Id="rId10" Type="http://schemas.openxmlformats.org/officeDocument/2006/relationships/font" Target="fonts/PTSansNarrow-bold.fntdata"/><Relationship Id="rId13" Type="http://schemas.openxmlformats.org/officeDocument/2006/relationships/font" Target="fonts/ArialNarrow-italic.fntdata"/><Relationship Id="rId12" Type="http://schemas.openxmlformats.org/officeDocument/2006/relationships/font" Target="fonts/ArialNarrow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TSansNarrow-regular.fntdata"/><Relationship Id="rId15" Type="http://schemas.openxmlformats.org/officeDocument/2006/relationships/font" Target="fonts/HelveticaNeue-regular.fntdata"/><Relationship Id="rId14" Type="http://schemas.openxmlformats.org/officeDocument/2006/relationships/font" Target="fonts/ArialNarrow-boldItalic.fntdata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HelveticaNeue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ff7b7a287_0_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3" name="Google Shape;63;g7ff7b7a287_0_6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obj">
  <p:cSld name="OBJECT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9343646" y="3275950"/>
            <a:ext cx="749935" cy="0"/>
          </a:xfrm>
          <a:custGeom>
            <a:rect b="b" l="l" r="r" t="t"/>
            <a:pathLst>
              <a:path extrusionOk="0" h="120000" w="749934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2100047" y="3251101"/>
            <a:ext cx="749935" cy="0"/>
          </a:xfrm>
          <a:custGeom>
            <a:rect b="b" l="l" r="r" t="t"/>
            <a:pathLst>
              <a:path extrusionOk="0" h="120000" w="749935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338867" y="4535295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761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338867" y="4332100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/>
          <p:nvPr>
            <p:ph type="ctrTitle"/>
          </p:nvPr>
        </p:nvSpPr>
        <p:spPr>
          <a:xfrm>
            <a:off x="3441435" y="1930375"/>
            <a:ext cx="5309128" cy="756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6000" u="none" cap="none" strike="noStrike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ctrTitle"/>
          </p:nvPr>
        </p:nvSpPr>
        <p:spPr>
          <a:xfrm>
            <a:off x="1909825" y="690125"/>
            <a:ext cx="7433400" cy="22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397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 AIMS K-12 </a:t>
            </a:r>
            <a:br>
              <a:rPr lang="en-US"/>
            </a:br>
            <a:r>
              <a:rPr lang="en-US"/>
              <a:t>Quarantine Tech Distribution</a:t>
            </a:r>
            <a:br>
              <a:rPr lang="en-US"/>
            </a:br>
            <a:r>
              <a:rPr lang="en-US" sz="2800"/>
              <a:t>Reporting Period April 2020</a:t>
            </a:r>
            <a:endParaRPr sz="2800"/>
          </a:p>
        </p:txBody>
      </p:sp>
      <p:sp>
        <p:nvSpPr>
          <p:cNvPr id="52" name="Google Shape;52;p7"/>
          <p:cNvSpPr txBox="1"/>
          <p:nvPr/>
        </p:nvSpPr>
        <p:spPr>
          <a:xfrm>
            <a:off x="2377713" y="3429000"/>
            <a:ext cx="7239000" cy="5471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noAutofit/>
          </a:bodyPr>
          <a:lstStyle/>
          <a:p>
            <a:pPr indent="909319" lvl="0" marL="12700" marR="5080" rtl="0" algn="l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                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5406033" y="4927435"/>
            <a:ext cx="704548" cy="6633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4756298" y="4781623"/>
            <a:ext cx="2679304" cy="131437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517199" y="670574"/>
            <a:ext cx="112959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Number of Devices Given Out </a:t>
            </a:r>
            <a:br>
              <a:rPr lang="en-US" sz="3600"/>
            </a:br>
            <a:br>
              <a:rPr lang="en-US" sz="3600"/>
            </a:br>
            <a:endParaRPr sz="3600"/>
          </a:p>
        </p:txBody>
      </p:sp>
      <p:sp>
        <p:nvSpPr>
          <p:cNvPr id="60" name="Google Shape;60;p8"/>
          <p:cNvSpPr txBox="1"/>
          <p:nvPr/>
        </p:nvSpPr>
        <p:spPr>
          <a:xfrm>
            <a:off x="527474" y="2369126"/>
            <a:ext cx="11285700" cy="42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latin typeface="Arial Narrow"/>
                <a:ea typeface="Arial Narrow"/>
                <a:cs typeface="Arial Narrow"/>
                <a:sym typeface="Arial Narrow"/>
              </a:rPr>
              <a:t> 297 Chromebooks</a:t>
            </a:r>
            <a:r>
              <a:rPr b="1" i="0" lang="en-US" sz="2400" u="none" cap="none" strike="noStrike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1" i="0" sz="2400" u="none" cap="none" strike="noStrike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latin typeface="Arial Narrow"/>
                <a:ea typeface="Arial Narrow"/>
                <a:cs typeface="Arial Narrow"/>
                <a:sym typeface="Arial Narrow"/>
              </a:rPr>
              <a:t>2 Hot Spots</a:t>
            </a:r>
            <a:r>
              <a:rPr b="1" i="0" lang="en-US" sz="2400" u="none" cap="none" strike="noStrike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1" sz="24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A5002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134849" y="622774"/>
            <a:ext cx="112959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Number of Students and Staff  Without Internet Access or Computer Devices</a:t>
            </a:r>
            <a:endParaRPr sz="3600"/>
          </a:p>
        </p:txBody>
      </p:sp>
      <p:sp>
        <p:nvSpPr>
          <p:cNvPr id="66" name="Google Shape;66;p9"/>
          <p:cNvSpPr txBox="1"/>
          <p:nvPr/>
        </p:nvSpPr>
        <p:spPr>
          <a:xfrm>
            <a:off x="527474" y="2369126"/>
            <a:ext cx="11285700" cy="42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1" sz="1800">
              <a:solidFill>
                <a:srgbClr val="A5002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latin typeface="Arial Narrow"/>
                <a:ea typeface="Arial Narrow"/>
                <a:cs typeface="Arial Narrow"/>
                <a:sym typeface="Arial Narrow"/>
              </a:rPr>
              <a:t>0</a:t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