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1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1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8faeceb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8faeceb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1aa053b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1aa053b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284ddf0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284ddf0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1aa053b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1aa053b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1aa053b8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1aa053b8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1aa053b8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1aa053b8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84ddf08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284ddf08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1aa053b8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1aa053b8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22089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B0000"/>
                </a:solidFill>
              </a:rPr>
              <a:t>AIMS K-12</a:t>
            </a:r>
            <a:endParaRPr>
              <a:solidFill>
                <a:srgbClr val="BB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BB0000"/>
                </a:solidFill>
              </a:rPr>
              <a:t>English Language Development</a:t>
            </a:r>
            <a:endParaRPr sz="4500">
              <a:solidFill>
                <a:srgbClr val="BB0000"/>
              </a:solidFill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31548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31, 2020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926" y="3642650"/>
            <a:ext cx="1497774" cy="1280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Virtual Lessons will begin after Spring Break.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Attendance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Alternative Grading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Intervention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Troubleshoot Issues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Resources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Communication Log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 contact with general ed teachers, parents and students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Audit of Technology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Attended Webinars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Lesson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Zoom platform will be used for our ELD virtual learning.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Lessons can be recorded- 30-60 mins daily.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Live Student interaction-breakout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Lessons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Teachers will preplesson one week prior, gather materials and place in Schoology.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Create pacing guides until the end of the school year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Breakdown of lessons, assignments, tests, etc.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Curriculum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Link to Literacy (6-8), Edge (H.S)-Internet components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Blended Learning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Rosetta Stone, Quill, Newsela, Learning Ally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Attendance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Take attendance when students log into zoom.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Give participation points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Monitor student assignments-notify parents of incomplete 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gradebook weekly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Alternative grading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Possibly using Rubrics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Email submissions for assignments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Portfolio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Packets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Intervention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ELD Staffs will communicate with General Ed teacher regarding students who need support.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spreadsheet will be create.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ELD staff will join classrooms to support during breakout sessions.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Accommodations and Modifications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Alternative grading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Google translate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