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4c274b4c6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4c274b4c6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4c274b4c6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4c274b4c6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4c274b4c6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4c274b4c6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4c274b4c6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4c274b4c6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4c274b4c6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4c274b4c6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CBK Update	</a:t>
            </a:r>
            <a:endParaRPr sz="6000"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October ‘19 Board Meeting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College Visits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" sz="3000">
                <a:solidFill>
                  <a:srgbClr val="000000"/>
                </a:solidFill>
              </a:rPr>
              <a:t>This past week we were visited by Vanderbilt, Brown, USC, and NYU.</a:t>
            </a:r>
            <a:endParaRPr sz="3000">
              <a:solidFill>
                <a:srgbClr val="000000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" sz="3000">
                <a:solidFill>
                  <a:srgbClr val="000000"/>
                </a:solidFill>
              </a:rPr>
              <a:t>Coming up are Puget Sound and Pomona.</a:t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College Essays</a:t>
            </a:r>
            <a:endParaRPr sz="4800"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Still receiving essays and giving feedback on a never-ending loop! Most students are on their second draft, while a few are close to being done. </a:t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*Seniors are signing up for SAT and ACT exams; Juniors are next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*10th and 11th graders are scheduled to take the PSAT on campus on October 16th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*AP classes have been registered on the new AP site, which dovetails with AP exam ordering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Misc.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460950" y="1739375"/>
            <a:ext cx="8222100" cy="321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*Attended PD at Merritt College put on by the state. Focus was on financial aid and Dreamers.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*Attended a PeerForward training camp with 9 students in Stockton.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*Working with Paul Quinn College on Spring visit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*Working with Elementary to meet with Oakland Promise…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Misc.</a:t>
            </a:r>
            <a:r>
              <a:rPr lang="en"/>
              <a:t> 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471900" y="1680850"/>
            <a:ext cx="8222100" cy="294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*FAFSA workshop scheduled for Friday, October 25th.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*Taking 12 students to Moscone Center for American College of Surgeons conference on October 30th.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*Working with Ms. Oden to schedule college information nights for parents (11/12-11/14).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*Nominated almost 20 students for early scholarship opportunities for Envision, along with Fly-In programs.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