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T Sans Narrow"/>
      <p:regular r:id="rId12"/>
      <p:bold r:id="rId13"/>
    </p:embeddedFont>
    <p:embeddedFont>
      <p:font typeface="Open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bold.fntdata"/><Relationship Id="rId12" Type="http://schemas.openxmlformats.org/officeDocument/2006/relationships/font" Target="fonts/PTSansNarrow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bold.fntdata"/><Relationship Id="rId14" Type="http://schemas.openxmlformats.org/officeDocument/2006/relationships/font" Target="fonts/OpenSans-regular.fntdata"/><Relationship Id="rId17" Type="http://schemas.openxmlformats.org/officeDocument/2006/relationships/font" Target="fonts/OpenSans-boldItalic.fntdata"/><Relationship Id="rId16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f8faeceb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f8faeceb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379badca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379badca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379badca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379badca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232c78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232c78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3232c78f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3232c78f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3232c78f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3232c78f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document/d/1SNr8XOnOob69D_LUaLKCEHhOoNMyJfWB70bpRpM4UiE/edit?usp=sharing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22089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B0000"/>
                </a:solidFill>
              </a:rPr>
              <a:t>AIMS K-12</a:t>
            </a:r>
            <a:endParaRPr>
              <a:solidFill>
                <a:srgbClr val="BB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BB0000"/>
                </a:solidFill>
              </a:rPr>
              <a:t>English Language Development</a:t>
            </a:r>
            <a:endParaRPr sz="4500">
              <a:solidFill>
                <a:srgbClr val="BB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BB0000"/>
                </a:solidFill>
              </a:rPr>
              <a:t> Presentation</a:t>
            </a:r>
            <a:endParaRPr sz="4500">
              <a:solidFill>
                <a:srgbClr val="BB0000"/>
              </a:solidFill>
            </a:endParaRPr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31548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15, 2019</a:t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926" y="3642650"/>
            <a:ext cx="1497774" cy="128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B0000"/>
                </a:solidFill>
              </a:rPr>
              <a:t>ELD goals for this year</a:t>
            </a:r>
            <a:endParaRPr>
              <a:solidFill>
                <a:srgbClr val="BB0000"/>
              </a:solidFill>
            </a:endParaRPr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Focus on improving literacy K-12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Progress Monitor more frequently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Work with teacher in guided reading and using AVID strategies.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2) 	</a:t>
            </a:r>
            <a:r>
              <a:rPr lang="en"/>
              <a:t>Monitor current ELs and RFEP students more effectively.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3) 	Work with teachers on aligning ELA Common Core Standards with ELD   Standards. Provide support to mainstream teachers on EL strategies, accommodations and modifications.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4) 	 Finalize an EL Master Plan for AIMS K-12 College Prep Charter District.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B0000"/>
                </a:solidFill>
              </a:rPr>
              <a:t>Parent Involvement</a:t>
            </a:r>
            <a:r>
              <a:rPr lang="en"/>
              <a:t> 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ELAC/DELAC: </a:t>
            </a:r>
            <a:r>
              <a:rPr lang="en"/>
              <a:t>Meetings are held every other month on the first Tuesday.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ESL Class:</a:t>
            </a:r>
            <a:r>
              <a:rPr lang="en"/>
              <a:t> Offered twice a month, taught by our AIMS teacher.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Literacy Night: </a:t>
            </a:r>
            <a:r>
              <a:rPr lang="en"/>
              <a:t>Showcase students work and opportunity to listen to a book in another language by parents.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Language Advisory Committee (ELAC) 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440100" y="695225"/>
            <a:ext cx="5880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Meeting: Oct. 1, 2019- </a:t>
            </a:r>
            <a:r>
              <a:rPr lang="en" u="sng">
                <a:solidFill>
                  <a:schemeClr val="hlink"/>
                </a:solidFill>
                <a:hlinkClick r:id="rId3"/>
              </a:rPr>
              <a:t>Agenda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Presented the ELD Program, ELAC roles and responsibilities, purpose of ELAC, etc.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Election for ELAC ongoing until Oct. 15th, memo will be send out Oct. 17th to ELL families to vote.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 to school nights-Recruiting parents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4201" y="771425"/>
            <a:ext cx="2788725" cy="37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8500" y="2918275"/>
            <a:ext cx="2979374" cy="21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ESL Class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266325"/>
            <a:ext cx="8520600" cy="8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Starts this Sat. Oct. 12th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310800" y="24330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Literacy Night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234600" y="3267900"/>
            <a:ext cx="8520600" cy="8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Showcase students work, presentation and parents reading in native language.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Professional Development 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ELPAC training Oct. 28th on transition to computer.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