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4000"/>
  <p:notesSz cx="6858000" cy="9144000"/>
  <p:embeddedFontLst>
    <p:embeddedFont>
      <p:font typeface="Roboto Slab"/>
      <p:regular r:id="rId26"/>
      <p:bold r:id="rId27"/>
    </p:embeddedFont>
    <p:embeddedFont>
      <p:font typeface="Roboto"/>
      <p:regular r:id="rId28"/>
      <p:bold r:id="rId29"/>
      <p:italic r:id="rId30"/>
      <p:boldItalic r:id="rId31"/>
    </p:embeddedFont>
    <p:embeddedFont>
      <p:font typeface="Helvetica Neue"/>
      <p:regular r:id="rId32"/>
      <p:bold r:id="rId33"/>
      <p:italic r:id="rId34"/>
      <p:boldItalic r:id="rId35"/>
    </p:embeddedFont>
    <p:embeddedFont>
      <p:font typeface="Spectral"/>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Slab-regular.fntdata"/><Relationship Id="rId25" Type="http://schemas.openxmlformats.org/officeDocument/2006/relationships/slide" Target="slides/slide21.xml"/><Relationship Id="rId28" Type="http://schemas.openxmlformats.org/officeDocument/2006/relationships/font" Target="fonts/Roboto-regular.fntdata"/><Relationship Id="rId27" Type="http://schemas.openxmlformats.org/officeDocument/2006/relationships/font" Target="fonts/RobotoSlab-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7.xml"/><Relationship Id="rId33" Type="http://schemas.openxmlformats.org/officeDocument/2006/relationships/font" Target="fonts/HelveticaNeue-bold.fntdata"/><Relationship Id="rId10" Type="http://schemas.openxmlformats.org/officeDocument/2006/relationships/slide" Target="slides/slide6.xml"/><Relationship Id="rId32" Type="http://schemas.openxmlformats.org/officeDocument/2006/relationships/font" Target="fonts/HelveticaNeue-regular.fntdata"/><Relationship Id="rId13" Type="http://schemas.openxmlformats.org/officeDocument/2006/relationships/slide" Target="slides/slide9.xml"/><Relationship Id="rId35" Type="http://schemas.openxmlformats.org/officeDocument/2006/relationships/font" Target="fonts/HelveticaNeue-boldItalic.fntdata"/><Relationship Id="rId12" Type="http://schemas.openxmlformats.org/officeDocument/2006/relationships/slide" Target="slides/slide8.xml"/><Relationship Id="rId34" Type="http://schemas.openxmlformats.org/officeDocument/2006/relationships/font" Target="fonts/HelveticaNeue-italic.fntdata"/><Relationship Id="rId15" Type="http://schemas.openxmlformats.org/officeDocument/2006/relationships/slide" Target="slides/slide11.xml"/><Relationship Id="rId37" Type="http://schemas.openxmlformats.org/officeDocument/2006/relationships/font" Target="fonts/Spectral-bold.fntdata"/><Relationship Id="rId14" Type="http://schemas.openxmlformats.org/officeDocument/2006/relationships/slide" Target="slides/slide10.xml"/><Relationship Id="rId36" Type="http://schemas.openxmlformats.org/officeDocument/2006/relationships/font" Target="fonts/Spectral-regular.fntdata"/><Relationship Id="rId17" Type="http://schemas.openxmlformats.org/officeDocument/2006/relationships/slide" Target="slides/slide13.xml"/><Relationship Id="rId39" Type="http://schemas.openxmlformats.org/officeDocument/2006/relationships/font" Target="fonts/Spectral-boldItalic.fntdata"/><Relationship Id="rId16" Type="http://schemas.openxmlformats.org/officeDocument/2006/relationships/slide" Target="slides/slide12.xml"/><Relationship Id="rId38" Type="http://schemas.openxmlformats.org/officeDocument/2006/relationships/font" Target="fonts/Spectral-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t/>
            </a:r>
            <a:endParaRPr b="0" i="0" sz="2200" u="none" cap="none" strike="noStrike">
              <a:solidFill>
                <a:schemeClr val="dk1"/>
              </a:solidFill>
              <a:latin typeface="Helvetica Neue"/>
              <a:ea typeface="Helvetica Neue"/>
              <a:cs typeface="Helvetica Neue"/>
              <a:sym typeface="Helvetica Neue"/>
            </a:endParaRPr>
          </a:p>
        </p:txBody>
      </p:sp>
      <p:sp>
        <p:nvSpPr>
          <p:cNvPr id="63" name="Google Shape;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6039dde33e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6039dde33e_0_3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60415d1d31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60415d1d31_2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beb9a4ae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beb9a4aeb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beb9a4aeb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beb9a4aeb_0_1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60415d1d31_12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60415d1d31_12_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6039dde33e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039dde33e_4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6039dde33e_4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6039dde33e_4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6039dde33e_4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039dde33e_4_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6039dde33e_4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6039dde33e_4_1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6039dde33e_4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6039dde33e_4_2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6039dde33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6039dde33e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6039dde33e_4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6039dde33e_4_3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0415d1d31_2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60415d1d31_2_1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6039dde33e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6039dde33e_0_5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6039dde33e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6039dde33e_0_5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6039dde33e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6039dde33e_0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6039dde33e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6039dde33e_0_1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6039dde33e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6039dde33e_0_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039dde33e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039dde33e_0_2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6039dde33e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039dde33e_0_2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4066133" y="1793615"/>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17433464" y="8914429"/>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4480804" y="3170467"/>
            <a:ext cx="15422400" cy="3886500"/>
          </a:xfrm>
          <a:prstGeom prst="rect">
            <a:avLst/>
          </a:prstGeom>
        </p:spPr>
        <p:txBody>
          <a:bodyPr anchorCtr="0" anchor="b" bIns="243800" lIns="243800" spcFirstLastPara="1" rIns="243800" wrap="square" tIns="243800">
            <a:noAutofit/>
          </a:bodyPr>
          <a:lstStyle>
            <a:lvl1pPr lvl="0" algn="ctr">
              <a:spcBef>
                <a:spcPts val="0"/>
              </a:spcBef>
              <a:spcAft>
                <a:spcPts val="0"/>
              </a:spcAft>
              <a:buSzPts val="10700"/>
              <a:buNone/>
              <a:defRPr sz="10700"/>
            </a:lvl1pPr>
            <a:lvl2pPr lvl="1" algn="ctr">
              <a:spcBef>
                <a:spcPts val="0"/>
              </a:spcBef>
              <a:spcAft>
                <a:spcPts val="0"/>
              </a:spcAft>
              <a:buSzPts val="10700"/>
              <a:buNone/>
              <a:defRPr sz="10700"/>
            </a:lvl2pPr>
            <a:lvl3pPr lvl="2" algn="ctr">
              <a:spcBef>
                <a:spcPts val="0"/>
              </a:spcBef>
              <a:spcAft>
                <a:spcPts val="0"/>
              </a:spcAft>
              <a:buSzPts val="10700"/>
              <a:buNone/>
              <a:defRPr sz="10700"/>
            </a:lvl3pPr>
            <a:lvl4pPr lvl="3" algn="ctr">
              <a:spcBef>
                <a:spcPts val="0"/>
              </a:spcBef>
              <a:spcAft>
                <a:spcPts val="0"/>
              </a:spcAft>
              <a:buSzPts val="10700"/>
              <a:buNone/>
              <a:defRPr sz="10700"/>
            </a:lvl4pPr>
            <a:lvl5pPr lvl="4" algn="ctr">
              <a:spcBef>
                <a:spcPts val="0"/>
              </a:spcBef>
              <a:spcAft>
                <a:spcPts val="0"/>
              </a:spcAft>
              <a:buSzPts val="10700"/>
              <a:buNone/>
              <a:defRPr sz="10700"/>
            </a:lvl5pPr>
            <a:lvl6pPr lvl="5" algn="ctr">
              <a:spcBef>
                <a:spcPts val="0"/>
              </a:spcBef>
              <a:spcAft>
                <a:spcPts val="0"/>
              </a:spcAft>
              <a:buSzPts val="10700"/>
              <a:buNone/>
              <a:defRPr sz="10700"/>
            </a:lvl6pPr>
            <a:lvl7pPr lvl="6" algn="ctr">
              <a:spcBef>
                <a:spcPts val="0"/>
              </a:spcBef>
              <a:spcAft>
                <a:spcPts val="0"/>
              </a:spcAft>
              <a:buSzPts val="10700"/>
              <a:buNone/>
              <a:defRPr sz="10700"/>
            </a:lvl7pPr>
            <a:lvl8pPr lvl="7" algn="ctr">
              <a:spcBef>
                <a:spcPts val="0"/>
              </a:spcBef>
              <a:spcAft>
                <a:spcPts val="0"/>
              </a:spcAft>
              <a:buSzPts val="10700"/>
              <a:buNone/>
              <a:defRPr sz="10700"/>
            </a:lvl8pPr>
            <a:lvl9pPr lvl="8" algn="ctr">
              <a:spcBef>
                <a:spcPts val="0"/>
              </a:spcBef>
              <a:spcAft>
                <a:spcPts val="0"/>
              </a:spcAft>
              <a:buSzPts val="10700"/>
              <a:buNone/>
              <a:defRPr sz="10700"/>
            </a:lvl9pPr>
          </a:lstStyle>
          <a:p/>
        </p:txBody>
      </p:sp>
      <p:sp>
        <p:nvSpPr>
          <p:cNvPr id="14" name="Google Shape;14;p2"/>
          <p:cNvSpPr txBox="1"/>
          <p:nvPr>
            <p:ph idx="1" type="subTitle"/>
          </p:nvPr>
        </p:nvSpPr>
        <p:spPr>
          <a:xfrm>
            <a:off x="4480804" y="8131867"/>
            <a:ext cx="15422400" cy="2424000"/>
          </a:xfrm>
          <a:prstGeom prst="rect">
            <a:avLst/>
          </a:prstGeom>
        </p:spPr>
        <p:txBody>
          <a:bodyPr anchorCtr="0" anchor="t" bIns="243800" lIns="243800" spcFirstLastPara="1" rIns="243800" wrap="square" tIns="243800">
            <a:noAutofit/>
          </a:bodyPr>
          <a:lstStyle>
            <a:lvl1pPr lvl="0"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400" y="13538200"/>
            <a:ext cx="24383100" cy="177600"/>
          </a:xfrm>
          <a:prstGeom prst="rect">
            <a:avLst/>
          </a:prstGeom>
          <a:solidFill>
            <a:schemeClr val="accent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1034400" y="3073200"/>
            <a:ext cx="22315200" cy="4102500"/>
          </a:xfrm>
          <a:prstGeom prst="rect">
            <a:avLst/>
          </a:prstGeom>
        </p:spPr>
        <p:txBody>
          <a:bodyPr anchorCtr="0" anchor="ctr" bIns="243800" lIns="243800" spcFirstLastPara="1" rIns="243800" wrap="square" tIns="243800">
            <a:noAutofit/>
          </a:bodyPr>
          <a:lstStyle>
            <a:lvl1pPr lvl="0" algn="ctr">
              <a:spcBef>
                <a:spcPts val="0"/>
              </a:spcBef>
              <a:spcAft>
                <a:spcPts val="0"/>
              </a:spcAft>
              <a:buClr>
                <a:schemeClr val="accent5"/>
              </a:buClr>
              <a:buSzPts val="34700"/>
              <a:buNone/>
              <a:defRPr sz="34700">
                <a:solidFill>
                  <a:schemeClr val="accent5"/>
                </a:solidFill>
              </a:defRPr>
            </a:lvl1pPr>
            <a:lvl2pPr lvl="1" algn="ctr">
              <a:spcBef>
                <a:spcPts val="0"/>
              </a:spcBef>
              <a:spcAft>
                <a:spcPts val="0"/>
              </a:spcAft>
              <a:buClr>
                <a:schemeClr val="accent5"/>
              </a:buClr>
              <a:buSzPts val="34700"/>
              <a:buNone/>
              <a:defRPr sz="34700">
                <a:solidFill>
                  <a:schemeClr val="accent5"/>
                </a:solidFill>
              </a:defRPr>
            </a:lvl2pPr>
            <a:lvl3pPr lvl="2" algn="ctr">
              <a:spcBef>
                <a:spcPts val="0"/>
              </a:spcBef>
              <a:spcAft>
                <a:spcPts val="0"/>
              </a:spcAft>
              <a:buClr>
                <a:schemeClr val="accent5"/>
              </a:buClr>
              <a:buSzPts val="34700"/>
              <a:buNone/>
              <a:defRPr sz="34700">
                <a:solidFill>
                  <a:schemeClr val="accent5"/>
                </a:solidFill>
              </a:defRPr>
            </a:lvl3pPr>
            <a:lvl4pPr lvl="3" algn="ctr">
              <a:spcBef>
                <a:spcPts val="0"/>
              </a:spcBef>
              <a:spcAft>
                <a:spcPts val="0"/>
              </a:spcAft>
              <a:buClr>
                <a:schemeClr val="accent5"/>
              </a:buClr>
              <a:buSzPts val="34700"/>
              <a:buNone/>
              <a:defRPr sz="34700">
                <a:solidFill>
                  <a:schemeClr val="accent5"/>
                </a:solidFill>
              </a:defRPr>
            </a:lvl4pPr>
            <a:lvl5pPr lvl="4" algn="ctr">
              <a:spcBef>
                <a:spcPts val="0"/>
              </a:spcBef>
              <a:spcAft>
                <a:spcPts val="0"/>
              </a:spcAft>
              <a:buClr>
                <a:schemeClr val="accent5"/>
              </a:buClr>
              <a:buSzPts val="34700"/>
              <a:buNone/>
              <a:defRPr sz="34700">
                <a:solidFill>
                  <a:schemeClr val="accent5"/>
                </a:solidFill>
              </a:defRPr>
            </a:lvl5pPr>
            <a:lvl6pPr lvl="5" algn="ctr">
              <a:spcBef>
                <a:spcPts val="0"/>
              </a:spcBef>
              <a:spcAft>
                <a:spcPts val="0"/>
              </a:spcAft>
              <a:buClr>
                <a:schemeClr val="accent5"/>
              </a:buClr>
              <a:buSzPts val="34700"/>
              <a:buNone/>
              <a:defRPr sz="34700">
                <a:solidFill>
                  <a:schemeClr val="accent5"/>
                </a:solidFill>
              </a:defRPr>
            </a:lvl6pPr>
            <a:lvl7pPr lvl="6" algn="ctr">
              <a:spcBef>
                <a:spcPts val="0"/>
              </a:spcBef>
              <a:spcAft>
                <a:spcPts val="0"/>
              </a:spcAft>
              <a:buClr>
                <a:schemeClr val="accent5"/>
              </a:buClr>
              <a:buSzPts val="34700"/>
              <a:buNone/>
              <a:defRPr sz="34700">
                <a:solidFill>
                  <a:schemeClr val="accent5"/>
                </a:solidFill>
              </a:defRPr>
            </a:lvl7pPr>
            <a:lvl8pPr lvl="7" algn="ctr">
              <a:spcBef>
                <a:spcPts val="0"/>
              </a:spcBef>
              <a:spcAft>
                <a:spcPts val="0"/>
              </a:spcAft>
              <a:buClr>
                <a:schemeClr val="accent5"/>
              </a:buClr>
              <a:buSzPts val="34700"/>
              <a:buNone/>
              <a:defRPr sz="34700">
                <a:solidFill>
                  <a:schemeClr val="accent5"/>
                </a:solidFill>
              </a:defRPr>
            </a:lvl8pPr>
            <a:lvl9pPr lvl="8" algn="ctr">
              <a:spcBef>
                <a:spcPts val="0"/>
              </a:spcBef>
              <a:spcAft>
                <a:spcPts val="0"/>
              </a:spcAft>
              <a:buClr>
                <a:schemeClr val="accent5"/>
              </a:buClr>
              <a:buSzPts val="34700"/>
              <a:buNone/>
              <a:defRPr sz="34700">
                <a:solidFill>
                  <a:schemeClr val="accent5"/>
                </a:solidFill>
              </a:defRPr>
            </a:lvl9pPr>
          </a:lstStyle>
          <a:p>
            <a:r>
              <a:t>xx%</a:t>
            </a:r>
          </a:p>
        </p:txBody>
      </p:sp>
      <p:sp>
        <p:nvSpPr>
          <p:cNvPr id="55" name="Google Shape;55;p11"/>
          <p:cNvSpPr txBox="1"/>
          <p:nvPr>
            <p:ph idx="1" type="body"/>
          </p:nvPr>
        </p:nvSpPr>
        <p:spPr>
          <a:xfrm>
            <a:off x="1034400" y="7785200"/>
            <a:ext cx="22315200" cy="2857500"/>
          </a:xfrm>
          <a:prstGeom prst="rect">
            <a:avLst/>
          </a:prstGeom>
        </p:spPr>
        <p:txBody>
          <a:bodyPr anchorCtr="0" anchor="t" bIns="243800" lIns="243800" spcFirstLastPara="1" rIns="243800" wrap="square" tIns="243800">
            <a:noAutofit/>
          </a:bodyPr>
          <a:lstStyle>
            <a:lvl1pPr indent="-533400" lvl="0" marL="457200" algn="ctr">
              <a:spcBef>
                <a:spcPts val="0"/>
              </a:spcBef>
              <a:spcAft>
                <a:spcPts val="0"/>
              </a:spcAft>
              <a:buSzPts val="4800"/>
              <a:buChar char="●"/>
              <a:defRPr/>
            </a:lvl1pPr>
            <a:lvl2pPr indent="-463550" lvl="1" marL="914400" algn="ctr">
              <a:spcBef>
                <a:spcPts val="4300"/>
              </a:spcBef>
              <a:spcAft>
                <a:spcPts val="0"/>
              </a:spcAft>
              <a:buSzPts val="3700"/>
              <a:buChar char="○"/>
              <a:defRPr/>
            </a:lvl2pPr>
            <a:lvl3pPr indent="-463550" lvl="2" marL="1371600" algn="ctr">
              <a:spcBef>
                <a:spcPts val="4300"/>
              </a:spcBef>
              <a:spcAft>
                <a:spcPts val="0"/>
              </a:spcAft>
              <a:buSzPts val="3700"/>
              <a:buChar char="■"/>
              <a:defRPr/>
            </a:lvl3pPr>
            <a:lvl4pPr indent="-463550" lvl="3" marL="1828800" algn="ctr">
              <a:spcBef>
                <a:spcPts val="4300"/>
              </a:spcBef>
              <a:spcAft>
                <a:spcPts val="0"/>
              </a:spcAft>
              <a:buSzPts val="3700"/>
              <a:buChar char="●"/>
              <a:defRPr/>
            </a:lvl4pPr>
            <a:lvl5pPr indent="-463550" lvl="4" marL="2286000" algn="ctr">
              <a:spcBef>
                <a:spcPts val="4300"/>
              </a:spcBef>
              <a:spcAft>
                <a:spcPts val="0"/>
              </a:spcAft>
              <a:buSzPts val="3700"/>
              <a:buChar char="○"/>
              <a:defRPr/>
            </a:lvl5pPr>
            <a:lvl6pPr indent="-463550" lvl="5" marL="2743200" algn="ctr">
              <a:spcBef>
                <a:spcPts val="4300"/>
              </a:spcBef>
              <a:spcAft>
                <a:spcPts val="0"/>
              </a:spcAft>
              <a:buSzPts val="3700"/>
              <a:buChar char="■"/>
              <a:defRPr/>
            </a:lvl6pPr>
            <a:lvl7pPr indent="-463550" lvl="6" marL="3200400" algn="ctr">
              <a:spcBef>
                <a:spcPts val="4300"/>
              </a:spcBef>
              <a:spcAft>
                <a:spcPts val="0"/>
              </a:spcAft>
              <a:buSzPts val="3700"/>
              <a:buChar char="●"/>
              <a:defRPr/>
            </a:lvl7pPr>
            <a:lvl8pPr indent="-463550" lvl="7" marL="3657600" algn="ctr">
              <a:spcBef>
                <a:spcPts val="4300"/>
              </a:spcBef>
              <a:spcAft>
                <a:spcPts val="0"/>
              </a:spcAft>
              <a:buSzPts val="3700"/>
              <a:buChar char="○"/>
              <a:defRPr/>
            </a:lvl8pPr>
            <a:lvl9pPr indent="-463550" lvl="8" marL="4114800" algn="ctr">
              <a:spcBef>
                <a:spcPts val="4300"/>
              </a:spcBef>
              <a:spcAft>
                <a:spcPts val="4300"/>
              </a:spcAft>
              <a:buSzPts val="3700"/>
              <a:buChar char="■"/>
              <a:defRPr/>
            </a:lvl9pPr>
          </a:lstStyle>
          <a:p/>
        </p:txBody>
      </p:sp>
      <p:sp>
        <p:nvSpPr>
          <p:cNvPr id="56" name="Google Shape;56;p1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TITLE_AND_BODY_1">
    <p:spTree>
      <p:nvGrpSpPr>
        <p:cNvPr id="59" name="Shape 59"/>
        <p:cNvGrpSpPr/>
        <p:nvPr/>
      </p:nvGrpSpPr>
      <p:grpSpPr>
        <a:xfrm>
          <a:off x="0" y="0"/>
          <a:ext cx="0" cy="0"/>
          <a:chOff x="0" y="0"/>
          <a:chExt cx="0" cy="0"/>
        </a:xfrm>
      </p:grpSpPr>
      <p:sp>
        <p:nvSpPr>
          <p:cNvPr id="60" name="Google Shape;60;p13"/>
          <p:cNvSpPr txBox="1"/>
          <p:nvPr>
            <p:ph idx="12" type="sldNum"/>
          </p:nvPr>
        </p:nvSpPr>
        <p:spPr>
          <a:xfrm>
            <a:off x="12185650" y="13081000"/>
            <a:ext cx="408900" cy="4065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1pPr>
            <a:lvl2pPr indent="0" lvl="1"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2pPr>
            <a:lvl3pPr indent="0" lvl="2"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3pPr>
            <a:lvl4pPr indent="0" lvl="3"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4pPr>
            <a:lvl5pPr indent="0" lvl="4"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5pPr>
            <a:lvl6pPr indent="0" lvl="5"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6pPr>
            <a:lvl7pPr indent="0" lvl="6"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7pPr>
            <a:lvl8pPr indent="0" lvl="7"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8pPr>
            <a:lvl9pPr indent="0" lvl="8"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1282000" y="4706534"/>
            <a:ext cx="21925500" cy="2420100"/>
          </a:xfrm>
          <a:prstGeom prst="rect">
            <a:avLst/>
          </a:prstGeom>
        </p:spPr>
        <p:txBody>
          <a:bodyPr anchorCtr="0" anchor="b" bIns="243800" lIns="243800" spcFirstLastPara="1" rIns="243800" wrap="square" tIns="243800">
            <a:noAutofit/>
          </a:bodyPr>
          <a:lstStyle>
            <a:lvl1pPr lvl="0" algn="ctr">
              <a:spcBef>
                <a:spcPts val="0"/>
              </a:spcBef>
              <a:spcAft>
                <a:spcPts val="0"/>
              </a:spcAft>
              <a:buSzPts val="12800"/>
              <a:buNone/>
              <a:defRPr sz="12800"/>
            </a:lvl1pPr>
            <a:lvl2pPr lvl="1" algn="ctr">
              <a:spcBef>
                <a:spcPts val="0"/>
              </a:spcBef>
              <a:spcAft>
                <a:spcPts val="0"/>
              </a:spcAft>
              <a:buSzPts val="12800"/>
              <a:buNone/>
              <a:defRPr sz="12800"/>
            </a:lvl2pPr>
            <a:lvl3pPr lvl="2" algn="ctr">
              <a:spcBef>
                <a:spcPts val="0"/>
              </a:spcBef>
              <a:spcAft>
                <a:spcPts val="0"/>
              </a:spcAft>
              <a:buSzPts val="12800"/>
              <a:buNone/>
              <a:defRPr sz="12800"/>
            </a:lvl3pPr>
            <a:lvl4pPr lvl="3" algn="ctr">
              <a:spcBef>
                <a:spcPts val="0"/>
              </a:spcBef>
              <a:spcAft>
                <a:spcPts val="0"/>
              </a:spcAft>
              <a:buSzPts val="12800"/>
              <a:buNone/>
              <a:defRPr sz="12800"/>
            </a:lvl4pPr>
            <a:lvl5pPr lvl="4" algn="ctr">
              <a:spcBef>
                <a:spcPts val="0"/>
              </a:spcBef>
              <a:spcAft>
                <a:spcPts val="0"/>
              </a:spcAft>
              <a:buSzPts val="12800"/>
              <a:buNone/>
              <a:defRPr sz="12800"/>
            </a:lvl5pPr>
            <a:lvl6pPr lvl="5" algn="ctr">
              <a:spcBef>
                <a:spcPts val="0"/>
              </a:spcBef>
              <a:spcAft>
                <a:spcPts val="0"/>
              </a:spcAft>
              <a:buSzPts val="12800"/>
              <a:buNone/>
              <a:defRPr sz="12800"/>
            </a:lvl6pPr>
            <a:lvl7pPr lvl="6" algn="ctr">
              <a:spcBef>
                <a:spcPts val="0"/>
              </a:spcBef>
              <a:spcAft>
                <a:spcPts val="0"/>
              </a:spcAft>
              <a:buSzPts val="12800"/>
              <a:buNone/>
              <a:defRPr sz="12800"/>
            </a:lvl7pPr>
            <a:lvl8pPr lvl="7" algn="ctr">
              <a:spcBef>
                <a:spcPts val="0"/>
              </a:spcBef>
              <a:spcAft>
                <a:spcPts val="0"/>
              </a:spcAft>
              <a:buSzPts val="12800"/>
              <a:buNone/>
              <a:defRPr sz="12800"/>
            </a:lvl8pPr>
            <a:lvl9pPr lvl="8" algn="ctr">
              <a:spcBef>
                <a:spcPts val="0"/>
              </a:spcBef>
              <a:spcAft>
                <a:spcPts val="0"/>
              </a:spcAft>
              <a:buSzPts val="12800"/>
              <a:buNone/>
              <a:defRPr sz="12800"/>
            </a:lvl9pPr>
          </a:lstStyle>
          <a:p/>
        </p:txBody>
      </p:sp>
      <p:sp>
        <p:nvSpPr>
          <p:cNvPr id="19" name="Google Shape;19;p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3" name="Google Shape;23;p4"/>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24" name="Google Shape;24;p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8" name="Google Shape;28;p5"/>
          <p:cNvSpPr txBox="1"/>
          <p:nvPr>
            <p:ph idx="1" type="body"/>
          </p:nvPr>
        </p:nvSpPr>
        <p:spPr>
          <a:xfrm>
            <a:off x="1034400" y="3972867"/>
            <a:ext cx="10666500" cy="8210400"/>
          </a:xfrm>
          <a:prstGeom prst="rect">
            <a:avLst/>
          </a:prstGeom>
        </p:spPr>
        <p:txBody>
          <a:bodyPr anchorCtr="0" anchor="t" bIns="243800" lIns="243800" spcFirstLastPara="1" rIns="243800" wrap="square" tIns="243800">
            <a:noAutofit/>
          </a:bodyPr>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9" name="Google Shape;29;p5"/>
          <p:cNvSpPr txBox="1"/>
          <p:nvPr>
            <p:ph idx="2" type="body"/>
          </p:nvPr>
        </p:nvSpPr>
        <p:spPr>
          <a:xfrm>
            <a:off x="12683200" y="3972867"/>
            <a:ext cx="10666500" cy="8210400"/>
          </a:xfrm>
          <a:prstGeom prst="rect">
            <a:avLst/>
          </a:prstGeom>
        </p:spPr>
        <p:txBody>
          <a:bodyPr anchorCtr="0" anchor="t" bIns="243800" lIns="243800" spcFirstLastPara="1" rIns="243800" wrap="square" tIns="243800">
            <a:noAutofit/>
          </a:bodyPr>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0" name="Google Shape;30;p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33" name="Google Shape;33;p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1304582" y="3766072"/>
            <a:ext cx="8841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1034400" y="1481600"/>
            <a:ext cx="7488000" cy="2015100"/>
          </a:xfrm>
          <a:prstGeom prst="rect">
            <a:avLst/>
          </a:prstGeom>
        </p:spPr>
        <p:txBody>
          <a:bodyPr anchorCtr="0" anchor="b" bIns="243800" lIns="243800" spcFirstLastPara="1" rIns="243800" wrap="square" tIns="24380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7" name="Google Shape;37;p7"/>
          <p:cNvSpPr txBox="1"/>
          <p:nvPr>
            <p:ph idx="1" type="body"/>
          </p:nvPr>
        </p:nvSpPr>
        <p:spPr>
          <a:xfrm>
            <a:off x="1034400" y="4250734"/>
            <a:ext cx="7488000" cy="7149600"/>
          </a:xfrm>
          <a:prstGeom prst="rect">
            <a:avLst/>
          </a:prstGeom>
        </p:spPr>
        <p:txBody>
          <a:bodyPr anchorCtr="0" anchor="t" bIns="243800" lIns="243800" spcFirstLastPara="1" rIns="243800" wrap="square" tIns="243800">
            <a:noAutofit/>
          </a:bodyPr>
          <a:lstStyle>
            <a:lvl1pPr indent="-431800" lvl="0" marL="457200">
              <a:spcBef>
                <a:spcPts val="0"/>
              </a:spcBef>
              <a:spcAft>
                <a:spcPts val="0"/>
              </a:spcAft>
              <a:buSzPts val="3200"/>
              <a:buChar char="●"/>
              <a:defRPr sz="32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8" name="Google Shape;38;p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1307333" y="1403600"/>
            <a:ext cx="14983200" cy="10908900"/>
          </a:xfrm>
          <a:prstGeom prst="rect">
            <a:avLst/>
          </a:prstGeom>
        </p:spPr>
        <p:txBody>
          <a:bodyPr anchorCtr="0" anchor="ctr" bIns="243800" lIns="243800" spcFirstLastPara="1" rIns="243800" wrap="square" tIns="243800">
            <a:no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41" name="Google Shape;41;p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12192000" y="-200"/>
            <a:ext cx="12192000" cy="13716000"/>
          </a:xfrm>
          <a:prstGeom prst="rect">
            <a:avLst/>
          </a:prstGeom>
          <a:solidFill>
            <a:schemeClr val="dk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cxnSp>
        <p:nvCxnSpPr>
          <p:cNvPr id="44" name="Google Shape;44;p9"/>
          <p:cNvCxnSpPr/>
          <p:nvPr/>
        </p:nvCxnSpPr>
        <p:spPr>
          <a:xfrm>
            <a:off x="13412467" y="11988008"/>
            <a:ext cx="14424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708000" y="3224200"/>
            <a:ext cx="10787100" cy="4016700"/>
          </a:xfrm>
          <a:prstGeom prst="rect">
            <a:avLst/>
          </a:prstGeom>
        </p:spPr>
        <p:txBody>
          <a:bodyPr anchorCtr="0" anchor="b" bIns="243800" lIns="243800" spcFirstLastPara="1" rIns="243800" wrap="square" tIns="243800">
            <a:noAutofit/>
          </a:bodyPr>
          <a:lstStyle>
            <a:lvl1pPr lvl="0" algn="ctr">
              <a:spcBef>
                <a:spcPts val="0"/>
              </a:spcBef>
              <a:spcAft>
                <a:spcPts val="0"/>
              </a:spcAft>
              <a:buSzPts val="10100"/>
              <a:buNone/>
              <a:defRPr sz="10100"/>
            </a:lvl1pPr>
            <a:lvl2pPr lvl="1" algn="ctr">
              <a:spcBef>
                <a:spcPts val="0"/>
              </a:spcBef>
              <a:spcAft>
                <a:spcPts val="0"/>
              </a:spcAft>
              <a:buSzPts val="10100"/>
              <a:buNone/>
              <a:defRPr sz="10100"/>
            </a:lvl2pPr>
            <a:lvl3pPr lvl="2" algn="ctr">
              <a:spcBef>
                <a:spcPts val="0"/>
              </a:spcBef>
              <a:spcAft>
                <a:spcPts val="0"/>
              </a:spcAft>
              <a:buSzPts val="10100"/>
              <a:buNone/>
              <a:defRPr sz="10100"/>
            </a:lvl3pPr>
            <a:lvl4pPr lvl="3" algn="ctr">
              <a:spcBef>
                <a:spcPts val="0"/>
              </a:spcBef>
              <a:spcAft>
                <a:spcPts val="0"/>
              </a:spcAft>
              <a:buSzPts val="10100"/>
              <a:buNone/>
              <a:defRPr sz="10100"/>
            </a:lvl4pPr>
            <a:lvl5pPr lvl="4" algn="ctr">
              <a:spcBef>
                <a:spcPts val="0"/>
              </a:spcBef>
              <a:spcAft>
                <a:spcPts val="0"/>
              </a:spcAft>
              <a:buSzPts val="10100"/>
              <a:buNone/>
              <a:defRPr sz="10100"/>
            </a:lvl5pPr>
            <a:lvl6pPr lvl="5" algn="ctr">
              <a:spcBef>
                <a:spcPts val="0"/>
              </a:spcBef>
              <a:spcAft>
                <a:spcPts val="0"/>
              </a:spcAft>
              <a:buSzPts val="10100"/>
              <a:buNone/>
              <a:defRPr sz="10100"/>
            </a:lvl6pPr>
            <a:lvl7pPr lvl="6" algn="ctr">
              <a:spcBef>
                <a:spcPts val="0"/>
              </a:spcBef>
              <a:spcAft>
                <a:spcPts val="0"/>
              </a:spcAft>
              <a:buSzPts val="10100"/>
              <a:buNone/>
              <a:defRPr sz="10100"/>
            </a:lvl7pPr>
            <a:lvl8pPr lvl="7" algn="ctr">
              <a:spcBef>
                <a:spcPts val="0"/>
              </a:spcBef>
              <a:spcAft>
                <a:spcPts val="0"/>
              </a:spcAft>
              <a:buSzPts val="10100"/>
              <a:buNone/>
              <a:defRPr sz="10100"/>
            </a:lvl8pPr>
            <a:lvl9pPr lvl="8" algn="ctr">
              <a:spcBef>
                <a:spcPts val="0"/>
              </a:spcBef>
              <a:spcAft>
                <a:spcPts val="0"/>
              </a:spcAft>
              <a:buSzPts val="10100"/>
              <a:buNone/>
              <a:defRPr sz="10100"/>
            </a:lvl9pPr>
          </a:lstStyle>
          <a:p/>
        </p:txBody>
      </p:sp>
      <p:sp>
        <p:nvSpPr>
          <p:cNvPr id="46" name="Google Shape;46;p9"/>
          <p:cNvSpPr txBox="1"/>
          <p:nvPr>
            <p:ph idx="1" type="subTitle"/>
          </p:nvPr>
        </p:nvSpPr>
        <p:spPr>
          <a:xfrm>
            <a:off x="708000" y="7384003"/>
            <a:ext cx="10787100" cy="3588000"/>
          </a:xfrm>
          <a:prstGeom prst="rect">
            <a:avLst/>
          </a:prstGeom>
        </p:spPr>
        <p:txBody>
          <a:bodyPr anchorCtr="0" anchor="t" bIns="243800" lIns="243800" spcFirstLastPara="1" rIns="243800" wrap="square" tIns="243800">
            <a:noAutofit/>
          </a:bodyPr>
          <a:lstStyle>
            <a:lvl1pPr lvl="0" algn="ctr">
              <a:lnSpc>
                <a:spcPct val="100000"/>
              </a:lnSpc>
              <a:spcBef>
                <a:spcPts val="0"/>
              </a:spcBef>
              <a:spcAft>
                <a:spcPts val="0"/>
              </a:spcAft>
              <a:buClr>
                <a:schemeClr val="accent5"/>
              </a:buClr>
              <a:buSzPts val="5600"/>
              <a:buNone/>
              <a:defRPr sz="5600">
                <a:solidFill>
                  <a:schemeClr val="accent5"/>
                </a:solidFill>
              </a:defRPr>
            </a:lvl1pPr>
            <a:lvl2pPr lvl="1" algn="ctr">
              <a:lnSpc>
                <a:spcPct val="100000"/>
              </a:lnSpc>
              <a:spcBef>
                <a:spcPts val="0"/>
              </a:spcBef>
              <a:spcAft>
                <a:spcPts val="0"/>
              </a:spcAft>
              <a:buClr>
                <a:schemeClr val="accent5"/>
              </a:buClr>
              <a:buSzPts val="5600"/>
              <a:buNone/>
              <a:defRPr sz="5600">
                <a:solidFill>
                  <a:schemeClr val="accent5"/>
                </a:solidFill>
              </a:defRPr>
            </a:lvl2pPr>
            <a:lvl3pPr lvl="2" algn="ctr">
              <a:lnSpc>
                <a:spcPct val="100000"/>
              </a:lnSpc>
              <a:spcBef>
                <a:spcPts val="0"/>
              </a:spcBef>
              <a:spcAft>
                <a:spcPts val="0"/>
              </a:spcAft>
              <a:buClr>
                <a:schemeClr val="accent5"/>
              </a:buClr>
              <a:buSzPts val="5600"/>
              <a:buNone/>
              <a:defRPr sz="5600">
                <a:solidFill>
                  <a:schemeClr val="accent5"/>
                </a:solidFill>
              </a:defRPr>
            </a:lvl3pPr>
            <a:lvl4pPr lvl="3" algn="ctr">
              <a:lnSpc>
                <a:spcPct val="100000"/>
              </a:lnSpc>
              <a:spcBef>
                <a:spcPts val="0"/>
              </a:spcBef>
              <a:spcAft>
                <a:spcPts val="0"/>
              </a:spcAft>
              <a:buClr>
                <a:schemeClr val="accent5"/>
              </a:buClr>
              <a:buSzPts val="5600"/>
              <a:buNone/>
              <a:defRPr sz="5600">
                <a:solidFill>
                  <a:schemeClr val="accent5"/>
                </a:solidFill>
              </a:defRPr>
            </a:lvl4pPr>
            <a:lvl5pPr lvl="4" algn="ctr">
              <a:lnSpc>
                <a:spcPct val="100000"/>
              </a:lnSpc>
              <a:spcBef>
                <a:spcPts val="0"/>
              </a:spcBef>
              <a:spcAft>
                <a:spcPts val="0"/>
              </a:spcAft>
              <a:buClr>
                <a:schemeClr val="accent5"/>
              </a:buClr>
              <a:buSzPts val="5600"/>
              <a:buNone/>
              <a:defRPr sz="5600">
                <a:solidFill>
                  <a:schemeClr val="accent5"/>
                </a:solidFill>
              </a:defRPr>
            </a:lvl5pPr>
            <a:lvl6pPr lvl="5" algn="ctr">
              <a:lnSpc>
                <a:spcPct val="100000"/>
              </a:lnSpc>
              <a:spcBef>
                <a:spcPts val="0"/>
              </a:spcBef>
              <a:spcAft>
                <a:spcPts val="0"/>
              </a:spcAft>
              <a:buClr>
                <a:schemeClr val="accent5"/>
              </a:buClr>
              <a:buSzPts val="5600"/>
              <a:buNone/>
              <a:defRPr sz="5600">
                <a:solidFill>
                  <a:schemeClr val="accent5"/>
                </a:solidFill>
              </a:defRPr>
            </a:lvl6pPr>
            <a:lvl7pPr lvl="6" algn="ctr">
              <a:lnSpc>
                <a:spcPct val="100000"/>
              </a:lnSpc>
              <a:spcBef>
                <a:spcPts val="0"/>
              </a:spcBef>
              <a:spcAft>
                <a:spcPts val="0"/>
              </a:spcAft>
              <a:buClr>
                <a:schemeClr val="accent5"/>
              </a:buClr>
              <a:buSzPts val="5600"/>
              <a:buNone/>
              <a:defRPr sz="5600">
                <a:solidFill>
                  <a:schemeClr val="accent5"/>
                </a:solidFill>
              </a:defRPr>
            </a:lvl7pPr>
            <a:lvl8pPr lvl="7" algn="ctr">
              <a:lnSpc>
                <a:spcPct val="100000"/>
              </a:lnSpc>
              <a:spcBef>
                <a:spcPts val="0"/>
              </a:spcBef>
              <a:spcAft>
                <a:spcPts val="0"/>
              </a:spcAft>
              <a:buClr>
                <a:schemeClr val="accent5"/>
              </a:buClr>
              <a:buSzPts val="5600"/>
              <a:buNone/>
              <a:defRPr sz="5600">
                <a:solidFill>
                  <a:schemeClr val="accent5"/>
                </a:solidFill>
              </a:defRPr>
            </a:lvl8pPr>
            <a:lvl9pPr lvl="8" algn="ctr">
              <a:lnSpc>
                <a:spcPct val="100000"/>
              </a:lnSpc>
              <a:spcBef>
                <a:spcPts val="0"/>
              </a:spcBef>
              <a:spcAft>
                <a:spcPts val="0"/>
              </a:spcAft>
              <a:buClr>
                <a:schemeClr val="accent5"/>
              </a:buClr>
              <a:buSzPts val="5600"/>
              <a:buNone/>
              <a:defRPr sz="5600">
                <a:solidFill>
                  <a:schemeClr val="accent5"/>
                </a:solidFill>
              </a:defRPr>
            </a:lvl9pPr>
          </a:lstStyle>
          <a:p/>
        </p:txBody>
      </p:sp>
      <p:sp>
        <p:nvSpPr>
          <p:cNvPr id="47" name="Google Shape;47;p9"/>
          <p:cNvSpPr txBox="1"/>
          <p:nvPr>
            <p:ph idx="2" type="body"/>
          </p:nvPr>
        </p:nvSpPr>
        <p:spPr>
          <a:xfrm>
            <a:off x="13172000" y="1931200"/>
            <a:ext cx="10232100" cy="9853500"/>
          </a:xfrm>
          <a:prstGeom prst="rect">
            <a:avLst/>
          </a:prstGeom>
        </p:spPr>
        <p:txBody>
          <a:bodyPr anchorCtr="0" anchor="ctr" bIns="243800" lIns="243800" spcFirstLastPara="1" rIns="243800" wrap="square" tIns="243800">
            <a:noAutofit/>
          </a:bodyPr>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48" name="Google Shape;48;p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852000" y="11289933"/>
            <a:ext cx="15996900" cy="1596900"/>
          </a:xfrm>
          <a:prstGeom prst="rect">
            <a:avLst/>
          </a:prstGeom>
        </p:spPr>
        <p:txBody>
          <a:bodyPr anchorCtr="0" anchor="ctr" bIns="243800" lIns="243800" spcFirstLastPara="1" rIns="243800" wrap="square" tIns="243800">
            <a:noAutofit/>
          </a:bodyPr>
          <a:lstStyle>
            <a:lvl1pPr indent="-228600" lvl="0" marL="457200">
              <a:lnSpc>
                <a:spcPct val="100000"/>
              </a:lnSpc>
              <a:spcBef>
                <a:spcPts val="0"/>
              </a:spcBef>
              <a:spcAft>
                <a:spcPts val="0"/>
              </a:spcAft>
              <a:buSzPts val="4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34400" y="1221400"/>
            <a:ext cx="22315200" cy="1829700"/>
          </a:xfrm>
          <a:prstGeom prst="rect">
            <a:avLst/>
          </a:prstGeom>
          <a:noFill/>
          <a:ln>
            <a:noFill/>
          </a:ln>
        </p:spPr>
        <p:txBody>
          <a:bodyPr anchorCtr="0" anchor="b" bIns="243800" lIns="243800" spcFirstLastPara="1" rIns="243800" wrap="square" tIns="243800">
            <a:noAutofit/>
          </a:bodyPr>
          <a:lstStyle>
            <a:lvl1pPr lvl="0">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1pPr>
            <a:lvl2pPr lvl="1">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2pPr>
            <a:lvl3pPr lvl="2">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3pPr>
            <a:lvl4pPr lvl="3">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4pPr>
            <a:lvl5pPr lvl="4">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5pPr>
            <a:lvl6pPr lvl="5">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6pPr>
            <a:lvl7pPr lvl="6">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7pPr>
            <a:lvl8pPr lvl="7">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8pPr>
            <a:lvl9pPr lvl="8">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1034400" y="3972864"/>
            <a:ext cx="22315200" cy="8210400"/>
          </a:xfrm>
          <a:prstGeom prst="rect">
            <a:avLst/>
          </a:prstGeom>
          <a:noFill/>
          <a:ln>
            <a:noFill/>
          </a:ln>
        </p:spPr>
        <p:txBody>
          <a:bodyPr anchorCtr="0" anchor="t" bIns="243800" lIns="243800" spcFirstLastPara="1" rIns="243800" wrap="square" tIns="243800">
            <a:noAutofit/>
          </a:bodyPr>
          <a:lstStyle>
            <a:lvl1pPr indent="-533400" lvl="0" marL="457200">
              <a:lnSpc>
                <a:spcPct val="115000"/>
              </a:lnSpc>
              <a:spcBef>
                <a:spcPts val="0"/>
              </a:spcBef>
              <a:spcAft>
                <a:spcPts val="0"/>
              </a:spcAft>
              <a:buClr>
                <a:schemeClr val="dk1"/>
              </a:buClr>
              <a:buSzPts val="4800"/>
              <a:buFont typeface="Roboto"/>
              <a:buChar char="●"/>
              <a:defRPr sz="4800">
                <a:solidFill>
                  <a:schemeClr val="dk1"/>
                </a:solidFill>
                <a:latin typeface="Roboto"/>
                <a:ea typeface="Roboto"/>
                <a:cs typeface="Roboto"/>
                <a:sym typeface="Roboto"/>
              </a:defRPr>
            </a:lvl1pPr>
            <a:lvl2pPr indent="-463550" lvl="1" marL="914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2pPr>
            <a:lvl3pPr indent="-463550" lvl="2" marL="1371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3pPr>
            <a:lvl4pPr indent="-463550" lvl="3" marL="18288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4pPr>
            <a:lvl5pPr indent="-463550" lvl="4" marL="22860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5pPr>
            <a:lvl6pPr indent="-463550" lvl="5" marL="27432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6pPr>
            <a:lvl7pPr indent="-463550" lvl="6" marL="3200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7pPr>
            <a:lvl8pPr indent="-463550" lvl="7" marL="3657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8pPr>
            <a:lvl9pPr indent="-463550" lvl="8" marL="4114800">
              <a:lnSpc>
                <a:spcPct val="115000"/>
              </a:lnSpc>
              <a:spcBef>
                <a:spcPts val="4300"/>
              </a:spcBef>
              <a:spcAft>
                <a:spcPts val="4300"/>
              </a:spcAft>
              <a:buClr>
                <a:schemeClr val="dk1"/>
              </a:buClr>
              <a:buSzPts val="3700"/>
              <a:buFont typeface="Roboto"/>
              <a:buChar char="■"/>
              <a:defRPr sz="3700">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algn="r">
              <a:buNone/>
              <a:defRPr sz="2700">
                <a:solidFill>
                  <a:schemeClr val="dk1"/>
                </a:solidFill>
                <a:latin typeface="Roboto"/>
                <a:ea typeface="Roboto"/>
                <a:cs typeface="Roboto"/>
                <a:sym typeface="Roboto"/>
              </a:defRPr>
            </a:lvl1pPr>
            <a:lvl2pPr lvl="1" algn="r">
              <a:buNone/>
              <a:defRPr sz="2700">
                <a:solidFill>
                  <a:schemeClr val="dk1"/>
                </a:solidFill>
                <a:latin typeface="Roboto"/>
                <a:ea typeface="Roboto"/>
                <a:cs typeface="Roboto"/>
                <a:sym typeface="Roboto"/>
              </a:defRPr>
            </a:lvl2pPr>
            <a:lvl3pPr lvl="2" algn="r">
              <a:buNone/>
              <a:defRPr sz="2700">
                <a:solidFill>
                  <a:schemeClr val="dk1"/>
                </a:solidFill>
                <a:latin typeface="Roboto"/>
                <a:ea typeface="Roboto"/>
                <a:cs typeface="Roboto"/>
                <a:sym typeface="Roboto"/>
              </a:defRPr>
            </a:lvl3pPr>
            <a:lvl4pPr lvl="3" algn="r">
              <a:buNone/>
              <a:defRPr sz="2700">
                <a:solidFill>
                  <a:schemeClr val="dk1"/>
                </a:solidFill>
                <a:latin typeface="Roboto"/>
                <a:ea typeface="Roboto"/>
                <a:cs typeface="Roboto"/>
                <a:sym typeface="Roboto"/>
              </a:defRPr>
            </a:lvl4pPr>
            <a:lvl5pPr lvl="4" algn="r">
              <a:buNone/>
              <a:defRPr sz="2700">
                <a:solidFill>
                  <a:schemeClr val="dk1"/>
                </a:solidFill>
                <a:latin typeface="Roboto"/>
                <a:ea typeface="Roboto"/>
                <a:cs typeface="Roboto"/>
                <a:sym typeface="Roboto"/>
              </a:defRPr>
            </a:lvl5pPr>
            <a:lvl6pPr lvl="5" algn="r">
              <a:buNone/>
              <a:defRPr sz="2700">
                <a:solidFill>
                  <a:schemeClr val="dk1"/>
                </a:solidFill>
                <a:latin typeface="Roboto"/>
                <a:ea typeface="Roboto"/>
                <a:cs typeface="Roboto"/>
                <a:sym typeface="Roboto"/>
              </a:defRPr>
            </a:lvl6pPr>
            <a:lvl7pPr lvl="6" algn="r">
              <a:buNone/>
              <a:defRPr sz="2700">
                <a:solidFill>
                  <a:schemeClr val="dk1"/>
                </a:solidFill>
                <a:latin typeface="Roboto"/>
                <a:ea typeface="Roboto"/>
                <a:cs typeface="Roboto"/>
                <a:sym typeface="Roboto"/>
              </a:defRPr>
            </a:lvl7pPr>
            <a:lvl8pPr lvl="7" algn="r">
              <a:buNone/>
              <a:defRPr sz="2700">
                <a:solidFill>
                  <a:schemeClr val="dk1"/>
                </a:solidFill>
                <a:latin typeface="Roboto"/>
                <a:ea typeface="Roboto"/>
                <a:cs typeface="Roboto"/>
                <a:sym typeface="Roboto"/>
              </a:defRPr>
            </a:lvl8pPr>
            <a:lvl9pPr lvl="8" algn="r">
              <a:buNone/>
              <a:defRPr sz="27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 Id="rId4" Type="http://schemas.openxmlformats.org/officeDocument/2006/relationships/image" Target="../media/image13.jpg"/><Relationship Id="rId5"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5.jpg"/><Relationship Id="rId9" Type="http://schemas.openxmlformats.org/officeDocument/2006/relationships/image" Target="../media/image9.jpg"/><Relationship Id="rId5" Type="http://schemas.openxmlformats.org/officeDocument/2006/relationships/image" Target="../media/image4.jpg"/><Relationship Id="rId6" Type="http://schemas.openxmlformats.org/officeDocument/2006/relationships/image" Target="../media/image2.jpg"/><Relationship Id="rId7" Type="http://schemas.openxmlformats.org/officeDocument/2006/relationships/image" Target="../media/image8.jpg"/><Relationship Id="rId8"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mt="47000"/>
          </a:blip>
          <a:srcRect b="14919" l="52" r="0" t="42889"/>
          <a:stretch/>
        </p:blipFill>
        <p:spPr>
          <a:xfrm>
            <a:off x="384000" y="-289275"/>
            <a:ext cx="24371400" cy="13716000"/>
          </a:xfrm>
          <a:prstGeom prst="rect">
            <a:avLst/>
          </a:prstGeom>
          <a:noFill/>
          <a:ln>
            <a:noFill/>
          </a:ln>
        </p:spPr>
      </p:pic>
      <p:sp>
        <p:nvSpPr>
          <p:cNvPr id="66" name="Google Shape;66;p14"/>
          <p:cNvSpPr/>
          <p:nvPr/>
        </p:nvSpPr>
        <p:spPr>
          <a:xfrm>
            <a:off x="711800" y="3081169"/>
            <a:ext cx="22960500" cy="2082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14000" u="none" cap="none" strike="noStrike">
                <a:solidFill>
                  <a:srgbClr val="FFFFFF"/>
                </a:solidFill>
                <a:latin typeface="Arial"/>
                <a:ea typeface="Arial"/>
                <a:cs typeface="Arial"/>
                <a:sym typeface="Arial"/>
              </a:rPr>
              <a:t>AIMS K-</a:t>
            </a:r>
            <a:r>
              <a:rPr b="1" lang="en-US" sz="14000">
                <a:solidFill>
                  <a:srgbClr val="FFFFFF"/>
                </a:solidFill>
              </a:rPr>
              <a:t>12</a:t>
            </a:r>
            <a:r>
              <a:rPr b="1" i="0" lang="en-US" sz="14000" u="none" cap="none" strike="noStrike">
                <a:solidFill>
                  <a:srgbClr val="FFFFFF"/>
                </a:solidFill>
                <a:latin typeface="Arial"/>
                <a:ea typeface="Arial"/>
                <a:cs typeface="Arial"/>
                <a:sym typeface="Arial"/>
              </a:rPr>
              <a:t> Board Report</a:t>
            </a:r>
            <a:endParaRPr sz="14000"/>
          </a:p>
        </p:txBody>
      </p:sp>
      <p:sp>
        <p:nvSpPr>
          <p:cNvPr id="67" name="Google Shape;67;p14"/>
          <p:cNvSpPr/>
          <p:nvPr/>
        </p:nvSpPr>
        <p:spPr>
          <a:xfrm>
            <a:off x="1687825" y="5163475"/>
            <a:ext cx="18905700" cy="855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lang="en-US" sz="4500">
                <a:solidFill>
                  <a:srgbClr val="FFFFFF"/>
                </a:solidFill>
              </a:rPr>
              <a:t>September 24th, 2019</a:t>
            </a:r>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Font typeface="Arial"/>
              <a:buNone/>
            </a:pPr>
            <a:r>
              <a:rPr b="1" i="0" lang="en-US" sz="4500" u="none" cap="none" strike="noStrike">
                <a:solidFill>
                  <a:srgbClr val="FFFFFF"/>
                </a:solidFill>
                <a:latin typeface="Arial"/>
                <a:ea typeface="Arial"/>
                <a:cs typeface="Arial"/>
                <a:sym typeface="Arial"/>
              </a:rPr>
              <a:t>Superintendent</a:t>
            </a:r>
            <a:r>
              <a:rPr b="1" lang="en-US" sz="4500">
                <a:solidFill>
                  <a:srgbClr val="FFFFFF"/>
                </a:solidFill>
              </a:rPr>
              <a:t> Maya </a:t>
            </a:r>
            <a:r>
              <a:rPr b="1" i="0" lang="en-US" sz="4500" u="none" cap="none" strike="noStrike">
                <a:solidFill>
                  <a:srgbClr val="FFFFFF"/>
                </a:solidFill>
                <a:latin typeface="Arial"/>
                <a:ea typeface="Arial"/>
                <a:cs typeface="Arial"/>
                <a:sym typeface="Arial"/>
              </a:rPr>
              <a:t>Woods-Cadiz </a:t>
            </a:r>
            <a:endParaRPr/>
          </a:p>
          <a:p>
            <a:pPr indent="0" lvl="0" marL="0" marR="0" rtl="0" algn="l">
              <a:lnSpc>
                <a:spcPct val="100000"/>
              </a:lnSpc>
              <a:spcBef>
                <a:spcPts val="0"/>
              </a:spcBef>
              <a:spcAft>
                <a:spcPts val="0"/>
              </a:spcAft>
              <a:buClr>
                <a:srgbClr val="FFFFFF"/>
              </a:buClr>
              <a:buFont typeface="Arial"/>
              <a:buNone/>
            </a:pPr>
            <a:r>
              <a:rPr lang="en-US"/>
              <a:t>                                                                               </a:t>
            </a:r>
            <a:r>
              <a:rPr b="1" lang="en-US" sz="4500">
                <a:solidFill>
                  <a:srgbClr val="FFFFFF"/>
                </a:solidFill>
              </a:rPr>
              <a:t>Mr. </a:t>
            </a:r>
            <a:r>
              <a:rPr b="1" i="0" lang="en-US" sz="4500" u="none" cap="none" strike="noStrike">
                <a:solidFill>
                  <a:srgbClr val="FFFFFF"/>
                </a:solidFill>
                <a:latin typeface="Arial"/>
                <a:ea typeface="Arial"/>
                <a:cs typeface="Arial"/>
                <a:sym typeface="Arial"/>
              </a:rPr>
              <a:t>Christopher Ahmad</a:t>
            </a:r>
            <a:r>
              <a:rPr b="1" lang="en-US" sz="4500">
                <a:solidFill>
                  <a:srgbClr val="FFFFFF"/>
                </a:solidFill>
              </a:rPr>
              <a:t> (Head of School -Elementary</a:t>
            </a:r>
            <a:r>
              <a:rPr b="1" i="0" lang="en-US" sz="4500" u="none" cap="none" strike="noStrike">
                <a:solidFill>
                  <a:srgbClr val="FFFFFF"/>
                </a:solidFill>
                <a:latin typeface="Arial"/>
                <a:ea typeface="Arial"/>
                <a:cs typeface="Arial"/>
                <a:sym typeface="Arial"/>
              </a:rPr>
              <a:t>)</a:t>
            </a:r>
            <a:endParaRPr b="1" i="0" sz="4500" u="none" cap="none" strike="noStrike">
              <a:solidFill>
                <a:srgbClr val="FFFFFF"/>
              </a:solidFill>
              <a:latin typeface="Arial"/>
              <a:ea typeface="Arial"/>
              <a:cs typeface="Arial"/>
              <a:sym typeface="Arial"/>
            </a:endParaRPr>
          </a:p>
          <a:p>
            <a:pPr indent="0" lvl="0" marL="0" rtl="0" algn="ctr">
              <a:spcBef>
                <a:spcPts val="0"/>
              </a:spcBef>
              <a:spcAft>
                <a:spcPts val="0"/>
              </a:spcAft>
              <a:buClr>
                <a:schemeClr val="dk1"/>
              </a:buClr>
              <a:buFont typeface="Arial"/>
              <a:buNone/>
            </a:pPr>
            <a:r>
              <a:rPr b="1" lang="en-US" sz="4500">
                <a:solidFill>
                  <a:schemeClr val="dk1"/>
                </a:solidFill>
              </a:rPr>
              <a:t>Mr. Maurice Williams (Head of Schools - Middle)</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Tareyton Russ (AIPHS Head of School)</a:t>
            </a:r>
            <a:endParaRPr b="1" sz="4500">
              <a:solidFill>
                <a:srgbClr val="FFFFFF"/>
              </a:solidFill>
            </a:endParaRPr>
          </a:p>
          <a:p>
            <a:pPr indent="0" lvl="0" marL="0" rtl="0" algn="ctr">
              <a:spcBef>
                <a:spcPts val="0"/>
              </a:spcBef>
              <a:spcAft>
                <a:spcPts val="0"/>
              </a:spcAft>
              <a:buClr>
                <a:schemeClr val="dk1"/>
              </a:buClr>
              <a:buFont typeface="Arial"/>
              <a:buNone/>
            </a:pPr>
            <a:r>
              <a:rPr b="1" lang="en-US" sz="4500">
                <a:solidFill>
                  <a:schemeClr val="dk1"/>
                </a:solidFill>
              </a:rPr>
              <a:t>Mr. Peter Holmquist (AIPHS Head of Academics)</a:t>
            </a:r>
            <a:endParaRPr b="1" sz="4500">
              <a:solidFill>
                <a:schemeClr val="dk1"/>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3"/>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PBIS - Positive Behavior Intervention System</a:t>
            </a:r>
            <a:endParaRPr/>
          </a:p>
        </p:txBody>
      </p:sp>
      <p:sp>
        <p:nvSpPr>
          <p:cNvPr id="121" name="Google Shape;121;p23"/>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This year, we are using PBIS as a reward system for those students that make positive behavior choices</a:t>
            </a:r>
            <a:endParaRPr/>
          </a:p>
          <a:p>
            <a:pPr indent="0" lvl="0" marL="0" rtl="0" algn="l">
              <a:spcBef>
                <a:spcPts val="4300"/>
              </a:spcBef>
              <a:spcAft>
                <a:spcPts val="0"/>
              </a:spcAft>
              <a:buNone/>
            </a:pPr>
            <a:r>
              <a:rPr lang="en-US"/>
              <a:t>Students are awarded points for good behavior</a:t>
            </a:r>
            <a:endParaRPr/>
          </a:p>
          <a:p>
            <a:pPr indent="0" lvl="0" marL="0" rtl="0" algn="l">
              <a:spcBef>
                <a:spcPts val="4300"/>
              </a:spcBef>
              <a:spcAft>
                <a:spcPts val="0"/>
              </a:spcAft>
              <a:buNone/>
            </a:pPr>
            <a:r>
              <a:rPr lang="en-US"/>
              <a:t>Students earn prizes, food, and parties</a:t>
            </a:r>
            <a:endParaRPr/>
          </a:p>
          <a:p>
            <a:pPr indent="0" lvl="0" marL="0" rtl="0" algn="l">
              <a:spcBef>
                <a:spcPts val="4300"/>
              </a:spcBef>
              <a:spcAft>
                <a:spcPts val="4300"/>
              </a:spcAft>
              <a:buNone/>
            </a:pPr>
            <a:r>
              <a:rPr lang="en-US"/>
              <a:t>Teachers track points via IPAD and big screen TV’s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5" name="Shape 125"/>
        <p:cNvGrpSpPr/>
        <p:nvPr/>
      </p:nvGrpSpPr>
      <p:grpSpPr>
        <a:xfrm>
          <a:off x="0" y="0"/>
          <a:ext cx="0" cy="0"/>
          <a:chOff x="0" y="0"/>
          <a:chExt cx="0" cy="0"/>
        </a:xfrm>
      </p:grpSpPr>
      <p:sp>
        <p:nvSpPr>
          <p:cNvPr id="126" name="Google Shape;126;p24"/>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AIMS College Prep Middle School</a:t>
            </a:r>
            <a:r>
              <a:rPr b="1" lang="en-US"/>
              <a:t> Staff</a:t>
            </a:r>
            <a:endParaRPr b="1"/>
          </a:p>
          <a:p>
            <a:pPr indent="0" lvl="0" marL="0" rtl="0" algn="l">
              <a:spcBef>
                <a:spcPts val="0"/>
              </a:spcBef>
              <a:spcAft>
                <a:spcPts val="0"/>
              </a:spcAft>
              <a:buNone/>
            </a:pPr>
            <a:r>
              <a:t/>
            </a:r>
            <a:endParaRPr b="1"/>
          </a:p>
          <a:p>
            <a:pPr indent="0" lvl="0" marL="0" rtl="0" algn="ctr">
              <a:spcBef>
                <a:spcPts val="0"/>
              </a:spcBef>
              <a:spcAft>
                <a:spcPts val="0"/>
              </a:spcAft>
              <a:buNone/>
            </a:pPr>
            <a:r>
              <a:t/>
            </a:r>
            <a:endParaRPr b="1" i="1" sz="4800"/>
          </a:p>
        </p:txBody>
      </p:sp>
      <p:sp>
        <p:nvSpPr>
          <p:cNvPr id="127" name="Google Shape;127;p24"/>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Maurice Williams, M.P.P (Head of Schools)</a:t>
            </a:r>
            <a:endParaRPr b="1" sz="4200">
              <a:solidFill>
                <a:srgbClr val="FFFFFF"/>
              </a:solidFill>
            </a:endParaRPr>
          </a:p>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Riffat Akram, M.Ed. (Head of Division for Academics): </a:t>
            </a:r>
            <a:r>
              <a:rPr lang="en-US" sz="4200">
                <a:solidFill>
                  <a:srgbClr val="FFFFFF"/>
                </a:solidFill>
              </a:rPr>
              <a:t>Middle School Academics </a:t>
            </a:r>
            <a:endParaRPr sz="4200"/>
          </a:p>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Natalie Glass (Dean of Students):</a:t>
            </a:r>
            <a:r>
              <a:rPr lang="en-US" sz="4200">
                <a:solidFill>
                  <a:srgbClr val="FFFFFF"/>
                </a:solidFill>
              </a:rPr>
              <a:t> Discipline, School Culture</a:t>
            </a:r>
            <a:endParaRPr sz="4200">
              <a:solidFill>
                <a:srgbClr val="FFFFFF"/>
              </a:solidFill>
            </a:endParaRPr>
          </a:p>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Makaylah Wright-Proctor (Administrative Assistant to the Head of Schools)</a:t>
            </a:r>
            <a:endParaRPr b="1" sz="4200">
              <a:solidFill>
                <a:srgbClr val="FFFFFF"/>
              </a:solidFill>
            </a:endParaRPr>
          </a:p>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Natasha Young (Front Desk Clerk)</a:t>
            </a:r>
            <a:endParaRPr b="1" sz="4200">
              <a:solidFill>
                <a:srgbClr val="FFFFFF"/>
              </a:solidFill>
            </a:endParaRPr>
          </a:p>
        </p:txBody>
      </p:sp>
      <p:pic>
        <p:nvPicPr>
          <p:cNvPr id="128" name="Google Shape;128;p24"/>
          <p:cNvPicPr preferRelativeResize="0"/>
          <p:nvPr/>
        </p:nvPicPr>
        <p:blipFill>
          <a:blip r:embed="rId3">
            <a:alphaModFix/>
          </a:blip>
          <a:stretch>
            <a:fillRect/>
          </a:stretch>
        </p:blipFill>
        <p:spPr>
          <a:xfrm>
            <a:off x="769175" y="2571750"/>
            <a:ext cx="8572500" cy="8572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2" name="Shape 132"/>
        <p:cNvGrpSpPr/>
        <p:nvPr/>
      </p:nvGrpSpPr>
      <p:grpSpPr>
        <a:xfrm>
          <a:off x="0" y="0"/>
          <a:ext cx="0" cy="0"/>
          <a:chOff x="0" y="0"/>
          <a:chExt cx="0" cy="0"/>
        </a:xfrm>
      </p:grpSpPr>
      <p:sp>
        <p:nvSpPr>
          <p:cNvPr id="133" name="Google Shape;133;p25"/>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New </a:t>
            </a:r>
            <a:r>
              <a:rPr b="1" lang="en-US"/>
              <a:t>Middle School Teachers</a:t>
            </a:r>
            <a:endParaRPr b="1"/>
          </a:p>
          <a:p>
            <a:pPr indent="0" lvl="0" marL="0" rtl="0" algn="ctr">
              <a:spcBef>
                <a:spcPts val="0"/>
              </a:spcBef>
              <a:spcAft>
                <a:spcPts val="0"/>
              </a:spcAft>
              <a:buNone/>
            </a:pPr>
            <a:r>
              <a:t/>
            </a:r>
            <a:endParaRPr b="1" i="1" sz="4800"/>
          </a:p>
        </p:txBody>
      </p:sp>
      <p:sp>
        <p:nvSpPr>
          <p:cNvPr id="134" name="Google Shape;134;p25"/>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8th Grade Math / Science - </a:t>
            </a:r>
            <a:r>
              <a:rPr lang="en-US" sz="4200"/>
              <a:t>Ms. Zubidah Bakheit, Ms. Crystal Aroma, Mr. Adam Tongi (Onboarding)</a:t>
            </a:r>
            <a:endParaRPr sz="4200">
              <a:solidFill>
                <a:srgbClr val="FFFFFF"/>
              </a:solidFill>
            </a:endParaRPr>
          </a:p>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8th Grade English / History - </a:t>
            </a:r>
            <a:r>
              <a:rPr lang="en-US" sz="4200"/>
              <a:t>Ms. Aleshia Readye, </a:t>
            </a:r>
            <a:r>
              <a:rPr lang="en-US" sz="4200">
                <a:solidFill>
                  <a:srgbClr val="FFFFFF"/>
                </a:solidFill>
              </a:rPr>
              <a:t>Ms. Pam May (Onboarding, 8th Math / Science)</a:t>
            </a:r>
            <a:endParaRPr sz="4200">
              <a:solidFill>
                <a:srgbClr val="FFFFFF"/>
              </a:solidFill>
            </a:endParaRPr>
          </a:p>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6th Math / Science: </a:t>
            </a:r>
            <a:r>
              <a:rPr lang="en-US" sz="4200">
                <a:solidFill>
                  <a:srgbClr val="FFFFFF"/>
                </a:solidFill>
              </a:rPr>
              <a:t>1 Vacancy</a:t>
            </a:r>
            <a:endParaRPr sz="4200">
              <a:solidFill>
                <a:srgbClr val="FFFFFF"/>
              </a:solidFill>
            </a:endParaRPr>
          </a:p>
          <a:p>
            <a:pPr indent="-495300" lvl="0" marL="457200" rtl="0" algn="l">
              <a:lnSpc>
                <a:spcPct val="100000"/>
              </a:lnSpc>
              <a:spcBef>
                <a:spcPts val="0"/>
              </a:spcBef>
              <a:spcAft>
                <a:spcPts val="0"/>
              </a:spcAft>
              <a:buSzPts val="4200"/>
              <a:buChar char="●"/>
            </a:pPr>
            <a:r>
              <a:rPr b="1" lang="en-US" sz="4200"/>
              <a:t>PE - </a:t>
            </a:r>
            <a:r>
              <a:rPr lang="en-US" sz="4200"/>
              <a:t>Juan Sanchez, Charnise Jones</a:t>
            </a:r>
            <a:endParaRPr sz="4200"/>
          </a:p>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Graphic Design: </a:t>
            </a:r>
            <a:r>
              <a:rPr lang="en-US" sz="4200">
                <a:solidFill>
                  <a:srgbClr val="FFFFFF"/>
                </a:solidFill>
              </a:rPr>
              <a:t>Alison Frost</a:t>
            </a:r>
            <a:endParaRPr sz="4200">
              <a:solidFill>
                <a:srgbClr val="FFFFFF"/>
              </a:solidFill>
            </a:endParaRPr>
          </a:p>
        </p:txBody>
      </p:sp>
      <p:pic>
        <p:nvPicPr>
          <p:cNvPr id="135" name="Google Shape;135;p25"/>
          <p:cNvPicPr preferRelativeResize="0"/>
          <p:nvPr/>
        </p:nvPicPr>
        <p:blipFill>
          <a:blip r:embed="rId3">
            <a:alphaModFix/>
          </a:blip>
          <a:stretch>
            <a:fillRect/>
          </a:stretch>
        </p:blipFill>
        <p:spPr>
          <a:xfrm>
            <a:off x="769175" y="2571750"/>
            <a:ext cx="8572500" cy="8572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9" name="Shape 139"/>
        <p:cNvGrpSpPr/>
        <p:nvPr/>
      </p:nvGrpSpPr>
      <p:grpSpPr>
        <a:xfrm>
          <a:off x="0" y="0"/>
          <a:ext cx="0" cy="0"/>
          <a:chOff x="0" y="0"/>
          <a:chExt cx="0" cy="0"/>
        </a:xfrm>
      </p:grpSpPr>
      <p:sp>
        <p:nvSpPr>
          <p:cNvPr id="140" name="Google Shape;140;p26"/>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Middle School Announcements</a:t>
            </a:r>
            <a:endParaRPr b="1" i="1" sz="4800"/>
          </a:p>
        </p:txBody>
      </p:sp>
      <p:sp>
        <p:nvSpPr>
          <p:cNvPr id="141" name="Google Shape;141;p26"/>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SzPts val="4200"/>
              <a:buChar char="●"/>
            </a:pPr>
            <a:r>
              <a:rPr b="1" lang="en-US" sz="4200"/>
              <a:t>Back To School Night / Family Potluck</a:t>
            </a:r>
            <a:r>
              <a:rPr b="1" lang="en-US" sz="4200"/>
              <a:t>:</a:t>
            </a:r>
            <a:r>
              <a:rPr lang="en-US" sz="4200"/>
              <a:t> October 10, 2019 (6PM - 8PM)</a:t>
            </a:r>
            <a:br>
              <a:rPr lang="en-US" sz="4200"/>
            </a:br>
            <a:endParaRPr sz="4200"/>
          </a:p>
          <a:p>
            <a:pPr indent="-495300" lvl="0" marL="457200" rtl="0" algn="l">
              <a:lnSpc>
                <a:spcPct val="100000"/>
              </a:lnSpc>
              <a:spcBef>
                <a:spcPts val="0"/>
              </a:spcBef>
              <a:spcAft>
                <a:spcPts val="0"/>
              </a:spcAft>
              <a:buSzPts val="4200"/>
              <a:buChar char="●"/>
            </a:pPr>
            <a:r>
              <a:rPr b="1" lang="en-US" sz="4200"/>
              <a:t>Middle School Electives:  </a:t>
            </a:r>
            <a:r>
              <a:rPr lang="en-US" sz="4200"/>
              <a:t>Avid, Advanced Art, Yearbook, Newsletter, Debate (Bay Area Urban Debate League</a:t>
            </a:r>
            <a:endParaRPr sz="4200"/>
          </a:p>
          <a:p>
            <a:pPr indent="0" lvl="0" marL="457200" rtl="0" algn="l">
              <a:lnSpc>
                <a:spcPct val="100000"/>
              </a:lnSpc>
              <a:spcBef>
                <a:spcPts val="4300"/>
              </a:spcBef>
              <a:spcAft>
                <a:spcPts val="4300"/>
              </a:spcAft>
              <a:buNone/>
            </a:pPr>
            <a:r>
              <a:t/>
            </a:r>
            <a:endParaRPr sz="4200"/>
          </a:p>
        </p:txBody>
      </p:sp>
      <p:pic>
        <p:nvPicPr>
          <p:cNvPr id="142" name="Google Shape;142;p26"/>
          <p:cNvPicPr preferRelativeResize="0"/>
          <p:nvPr/>
        </p:nvPicPr>
        <p:blipFill>
          <a:blip r:embed="rId3">
            <a:alphaModFix/>
          </a:blip>
          <a:stretch>
            <a:fillRect/>
          </a:stretch>
        </p:blipFill>
        <p:spPr>
          <a:xfrm>
            <a:off x="769175" y="2571750"/>
            <a:ext cx="8572500" cy="8572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6" name="Shape 146"/>
        <p:cNvGrpSpPr/>
        <p:nvPr/>
      </p:nvGrpSpPr>
      <p:grpSpPr>
        <a:xfrm>
          <a:off x="0" y="0"/>
          <a:ext cx="0" cy="0"/>
          <a:chOff x="0" y="0"/>
          <a:chExt cx="0" cy="0"/>
        </a:xfrm>
      </p:grpSpPr>
      <p:sp>
        <p:nvSpPr>
          <p:cNvPr id="147" name="Google Shape;147;p27"/>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SF Jazz Concert</a:t>
            </a:r>
            <a:endParaRPr b="1" i="1" sz="4800"/>
          </a:p>
        </p:txBody>
      </p:sp>
      <p:pic>
        <p:nvPicPr>
          <p:cNvPr id="148" name="Google Shape;148;p27"/>
          <p:cNvPicPr preferRelativeResize="0"/>
          <p:nvPr/>
        </p:nvPicPr>
        <p:blipFill rotWithShape="1">
          <a:blip r:embed="rId3">
            <a:alphaModFix/>
          </a:blip>
          <a:srcRect b="0" l="12836" r="9836" t="24721"/>
          <a:stretch/>
        </p:blipFill>
        <p:spPr>
          <a:xfrm>
            <a:off x="597475" y="3260098"/>
            <a:ext cx="12119955" cy="7865720"/>
          </a:xfrm>
          <a:prstGeom prst="rect">
            <a:avLst/>
          </a:prstGeom>
          <a:noFill/>
          <a:ln>
            <a:noFill/>
          </a:ln>
        </p:spPr>
      </p:pic>
      <p:sp>
        <p:nvSpPr>
          <p:cNvPr id="149" name="Google Shape;149;p27"/>
          <p:cNvSpPr txBox="1"/>
          <p:nvPr>
            <p:ph idx="4294967295" type="subTitle"/>
          </p:nvPr>
        </p:nvSpPr>
        <p:spPr>
          <a:xfrm>
            <a:off x="13040475" y="3643500"/>
            <a:ext cx="109605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Clr>
                <a:srgbClr val="FFFFFF"/>
              </a:buClr>
              <a:buSzPts val="4200"/>
              <a:buChar char="●"/>
            </a:pPr>
            <a:r>
              <a:rPr lang="en-US" sz="4200">
                <a:solidFill>
                  <a:srgbClr val="FFFFFF"/>
                </a:solidFill>
              </a:rPr>
              <a:t>On September 11, 2019, The SF Jazz Group  provided two free concerts to our Middle School as part of their Jazz-Hip Hop Concert Series.  </a:t>
            </a:r>
            <a:endParaRPr sz="4200">
              <a:solidFill>
                <a:srgbClr val="FFFFFF"/>
              </a:solidFill>
            </a:endParaRPr>
          </a:p>
          <a:p>
            <a:pPr indent="-495300" lvl="0" marL="457200" rtl="0" algn="l">
              <a:lnSpc>
                <a:spcPct val="100000"/>
              </a:lnSpc>
              <a:spcBef>
                <a:spcPts val="0"/>
              </a:spcBef>
              <a:spcAft>
                <a:spcPts val="0"/>
              </a:spcAft>
              <a:buClr>
                <a:srgbClr val="FFFFFF"/>
              </a:buClr>
              <a:buSzPts val="4200"/>
              <a:buChar char="●"/>
            </a:pPr>
            <a:r>
              <a:rPr lang="en-US" sz="4200">
                <a:solidFill>
                  <a:srgbClr val="FFFFFF"/>
                </a:solidFill>
              </a:rPr>
              <a:t>AIMS was the first stop for the SF Jazz Group this school year and will stop at nearly 400 schools to help promote awareness and interest about the roots of hip-hop and jazz.  </a:t>
            </a:r>
            <a:endParaRPr sz="4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8"/>
          <p:cNvSpPr txBox="1"/>
          <p:nvPr>
            <p:ph type="ctrTitle"/>
          </p:nvPr>
        </p:nvSpPr>
        <p:spPr>
          <a:xfrm>
            <a:off x="10336267" y="442733"/>
            <a:ext cx="13204800" cy="1719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solidFill>
                  <a:srgbClr val="A4C2F4"/>
                </a:solidFill>
              </a:rPr>
              <a:t>High School</a:t>
            </a:r>
            <a:endParaRPr>
              <a:solidFill>
                <a:srgbClr val="A4C2F4"/>
              </a:solidFill>
            </a:endParaRPr>
          </a:p>
        </p:txBody>
      </p:sp>
      <p:sp>
        <p:nvSpPr>
          <p:cNvPr id="155" name="Google Shape;155;p28"/>
          <p:cNvSpPr txBox="1"/>
          <p:nvPr/>
        </p:nvSpPr>
        <p:spPr>
          <a:xfrm>
            <a:off x="3654375" y="2161925"/>
            <a:ext cx="16432500" cy="8290500"/>
          </a:xfrm>
          <a:prstGeom prst="rect">
            <a:avLst/>
          </a:prstGeom>
          <a:noFill/>
          <a:ln>
            <a:noFill/>
          </a:ln>
        </p:spPr>
        <p:txBody>
          <a:bodyPr anchorCtr="0" anchor="t" bIns="91400" lIns="91400" spcFirstLastPara="1" rIns="91400" wrap="square" tIns="91400">
            <a:noAutofit/>
          </a:bodyPr>
          <a:lstStyle/>
          <a:p>
            <a:pPr indent="-609600" lvl="0" marL="457200" rtl="0" algn="l">
              <a:lnSpc>
                <a:spcPct val="115000"/>
              </a:lnSpc>
              <a:spcBef>
                <a:spcPts val="2700"/>
              </a:spcBef>
              <a:spcAft>
                <a:spcPts val="0"/>
              </a:spcAft>
              <a:buClr>
                <a:srgbClr val="FFFFFF"/>
              </a:buClr>
              <a:buSzPts val="6000"/>
              <a:buAutoNum type="arabicPeriod"/>
            </a:pPr>
            <a:r>
              <a:rPr lang="en-US" sz="6000">
                <a:solidFill>
                  <a:srgbClr val="FFFFFF"/>
                </a:solidFill>
              </a:rPr>
              <a:t>Credit recovery classes</a:t>
            </a:r>
            <a:endParaRPr sz="6000">
              <a:solidFill>
                <a:srgbClr val="FFFFFF"/>
              </a:solidFill>
            </a:endParaRPr>
          </a:p>
          <a:p>
            <a:pPr indent="-609600" lvl="0" marL="457200" rtl="0" algn="l">
              <a:lnSpc>
                <a:spcPct val="115000"/>
              </a:lnSpc>
              <a:spcBef>
                <a:spcPts val="0"/>
              </a:spcBef>
              <a:spcAft>
                <a:spcPts val="0"/>
              </a:spcAft>
              <a:buClr>
                <a:srgbClr val="FFFFFF"/>
              </a:buClr>
              <a:buSzPts val="6000"/>
              <a:buAutoNum type="arabicPeriod"/>
            </a:pPr>
            <a:r>
              <a:rPr lang="en-US" sz="6000">
                <a:solidFill>
                  <a:srgbClr val="FFFFFF"/>
                </a:solidFill>
              </a:rPr>
              <a:t>Boot Camp</a:t>
            </a:r>
            <a:endParaRPr sz="6000">
              <a:solidFill>
                <a:srgbClr val="FFFFFF"/>
              </a:solidFill>
            </a:endParaRPr>
          </a:p>
          <a:p>
            <a:pPr indent="-609600" lvl="0" marL="457200" rtl="0" algn="l">
              <a:lnSpc>
                <a:spcPct val="115000"/>
              </a:lnSpc>
              <a:spcBef>
                <a:spcPts val="0"/>
              </a:spcBef>
              <a:spcAft>
                <a:spcPts val="0"/>
              </a:spcAft>
              <a:buClr>
                <a:srgbClr val="FFFFFF"/>
              </a:buClr>
              <a:buSzPts val="6000"/>
              <a:buAutoNum type="arabicPeriod"/>
            </a:pPr>
            <a:r>
              <a:rPr lang="en-US" sz="6000">
                <a:solidFill>
                  <a:srgbClr val="FFFFFF"/>
                </a:solidFill>
              </a:rPr>
              <a:t>Beginning of school</a:t>
            </a:r>
            <a:endParaRPr sz="6000">
              <a:solidFill>
                <a:srgbClr val="FFFFFF"/>
              </a:solidFill>
            </a:endParaRPr>
          </a:p>
          <a:p>
            <a:pPr indent="-609600" lvl="0" marL="457200" rtl="0" algn="l">
              <a:lnSpc>
                <a:spcPct val="115000"/>
              </a:lnSpc>
              <a:spcBef>
                <a:spcPts val="0"/>
              </a:spcBef>
              <a:spcAft>
                <a:spcPts val="0"/>
              </a:spcAft>
              <a:buClr>
                <a:srgbClr val="FFFFFF"/>
              </a:buClr>
              <a:buSzPts val="6000"/>
              <a:buAutoNum type="arabicPeriod"/>
            </a:pPr>
            <a:r>
              <a:rPr lang="en-US" sz="6000">
                <a:solidFill>
                  <a:srgbClr val="FFFFFF"/>
                </a:solidFill>
              </a:rPr>
              <a:t>Recruitment, screening, scheduling, and interviewing teacher candidates</a:t>
            </a:r>
            <a:endParaRPr sz="6000">
              <a:solidFill>
                <a:srgbClr val="FFFFFF"/>
              </a:solidFill>
            </a:endParaRPr>
          </a:p>
          <a:p>
            <a:pPr indent="-609600" lvl="0" marL="457200" rtl="0" algn="l">
              <a:lnSpc>
                <a:spcPct val="115000"/>
              </a:lnSpc>
              <a:spcBef>
                <a:spcPts val="0"/>
              </a:spcBef>
              <a:spcAft>
                <a:spcPts val="0"/>
              </a:spcAft>
              <a:buClr>
                <a:srgbClr val="FFFFFF"/>
              </a:buClr>
              <a:buSzPts val="6000"/>
              <a:buAutoNum type="arabicPeriod"/>
            </a:pPr>
            <a:r>
              <a:rPr lang="en-US" sz="6000">
                <a:solidFill>
                  <a:srgbClr val="FFFFFF"/>
                </a:solidFill>
              </a:rPr>
              <a:t>AP Testing changes</a:t>
            </a:r>
            <a:r>
              <a:rPr b="1" lang="en-US" sz="6000">
                <a:solidFill>
                  <a:srgbClr val="FFFFFF"/>
                </a:solidFill>
              </a:rPr>
              <a:t>  </a:t>
            </a:r>
            <a:endParaRPr b="1" sz="6000">
              <a:solidFill>
                <a:srgbClr val="FFFFFF"/>
              </a:solidFill>
            </a:endParaRPr>
          </a:p>
          <a:p>
            <a:pPr indent="-609600" lvl="0" marL="457200" rtl="0" algn="l">
              <a:lnSpc>
                <a:spcPct val="115000"/>
              </a:lnSpc>
              <a:spcBef>
                <a:spcPts val="0"/>
              </a:spcBef>
              <a:spcAft>
                <a:spcPts val="0"/>
              </a:spcAft>
              <a:buClr>
                <a:schemeClr val="dk1"/>
              </a:buClr>
              <a:buSzPts val="6000"/>
              <a:buAutoNum type="arabicPeriod"/>
            </a:pPr>
            <a:r>
              <a:rPr lang="en-US" sz="6000">
                <a:solidFill>
                  <a:schemeClr val="dk1"/>
                </a:solidFill>
              </a:rPr>
              <a:t>Back to School Night - Oct 16th</a:t>
            </a:r>
            <a:endParaRPr b="1" sz="6000">
              <a:solidFill>
                <a:srgbClr val="FFFFFF"/>
              </a:solidFill>
            </a:endParaRPr>
          </a:p>
          <a:p>
            <a:pPr indent="0" lvl="0" marL="0" rtl="0" algn="l">
              <a:spcBef>
                <a:spcPts val="2700"/>
              </a:spcBef>
              <a:spcAft>
                <a:spcPts val="0"/>
              </a:spcAft>
              <a:buNone/>
            </a:pPr>
            <a:r>
              <a:t/>
            </a:r>
            <a:endParaRPr b="1" sz="4300">
              <a:solidFill>
                <a:srgbClr val="FFFFFF"/>
              </a:solidFill>
            </a:endParaRPr>
          </a:p>
        </p:txBody>
      </p:sp>
      <p:pic>
        <p:nvPicPr>
          <p:cNvPr id="156" name="Google Shape;156;p28"/>
          <p:cNvPicPr preferRelativeResize="0"/>
          <p:nvPr/>
        </p:nvPicPr>
        <p:blipFill rotWithShape="1">
          <a:blip r:embed="rId3">
            <a:alphaModFix/>
          </a:blip>
          <a:srcRect b="0" l="23598" r="38989" t="0"/>
          <a:stretch/>
        </p:blipFill>
        <p:spPr>
          <a:xfrm>
            <a:off x="19934475" y="2161925"/>
            <a:ext cx="3711073" cy="5580055"/>
          </a:xfrm>
          <a:prstGeom prst="rect">
            <a:avLst/>
          </a:prstGeom>
          <a:noFill/>
          <a:ln>
            <a:noFill/>
          </a:ln>
        </p:spPr>
      </p:pic>
      <p:pic>
        <p:nvPicPr>
          <p:cNvPr id="157" name="Google Shape;157;p28"/>
          <p:cNvPicPr preferRelativeResize="0"/>
          <p:nvPr/>
        </p:nvPicPr>
        <p:blipFill rotWithShape="1">
          <a:blip r:embed="rId4">
            <a:alphaModFix/>
          </a:blip>
          <a:srcRect b="38034" l="0" r="0" t="0"/>
          <a:stretch/>
        </p:blipFill>
        <p:spPr>
          <a:xfrm>
            <a:off x="18484275" y="8799025"/>
            <a:ext cx="5161274" cy="38473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9"/>
          <p:cNvSpPr txBox="1"/>
          <p:nvPr>
            <p:ph type="ctrTitle"/>
          </p:nvPr>
        </p:nvSpPr>
        <p:spPr>
          <a:xfrm>
            <a:off x="10418600" y="235800"/>
            <a:ext cx="13204800" cy="1719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sz="9600">
                <a:solidFill>
                  <a:srgbClr val="9FC5E8"/>
                </a:solidFill>
              </a:rPr>
              <a:t>High School</a:t>
            </a:r>
            <a:endParaRPr sz="9600">
              <a:solidFill>
                <a:srgbClr val="9FC5E8"/>
              </a:solidFill>
            </a:endParaRPr>
          </a:p>
        </p:txBody>
      </p:sp>
      <p:sp>
        <p:nvSpPr>
          <p:cNvPr id="163" name="Google Shape;163;p29"/>
          <p:cNvSpPr txBox="1"/>
          <p:nvPr/>
        </p:nvSpPr>
        <p:spPr>
          <a:xfrm>
            <a:off x="12874875" y="1955100"/>
            <a:ext cx="8568300" cy="93777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None/>
            </a:pPr>
            <a:r>
              <a:rPr lang="en-US" sz="3700">
                <a:solidFill>
                  <a:srgbClr val="FFFFFF"/>
                </a:solidFill>
              </a:rPr>
              <a:t>Students completed credit recovery and those students added 505 total credits to their cumulative graduation progress. </a:t>
            </a:r>
            <a:endParaRPr sz="3700">
              <a:solidFill>
                <a:srgbClr val="FFFFFF"/>
              </a:solidFill>
            </a:endParaRPr>
          </a:p>
          <a:p>
            <a:pPr indent="0" lvl="0" marL="0" rtl="0" algn="l">
              <a:spcBef>
                <a:spcPts val="2700"/>
              </a:spcBef>
              <a:spcAft>
                <a:spcPts val="0"/>
              </a:spcAft>
              <a:buNone/>
            </a:pPr>
            <a:r>
              <a:rPr lang="en-US" sz="3700">
                <a:solidFill>
                  <a:srgbClr val="FFFFFF"/>
                </a:solidFill>
              </a:rPr>
              <a:t>This means that we will have fewer students taking classes from </a:t>
            </a:r>
            <a:endParaRPr sz="3700">
              <a:solidFill>
                <a:srgbClr val="FFFFFF"/>
              </a:solidFill>
            </a:endParaRPr>
          </a:p>
          <a:p>
            <a:pPr indent="0" lvl="0" marL="0" rtl="0" algn="l">
              <a:spcBef>
                <a:spcPts val="0"/>
              </a:spcBef>
              <a:spcAft>
                <a:spcPts val="0"/>
              </a:spcAft>
              <a:buNone/>
            </a:pPr>
            <a:r>
              <a:rPr lang="en-US" sz="3700">
                <a:solidFill>
                  <a:srgbClr val="FFFFFF"/>
                </a:solidFill>
              </a:rPr>
              <a:t>9th and 10th grade, or </a:t>
            </a:r>
            <a:endParaRPr sz="3700">
              <a:solidFill>
                <a:srgbClr val="FFFFFF"/>
              </a:solidFill>
            </a:endParaRPr>
          </a:p>
          <a:p>
            <a:pPr indent="0" lvl="0" marL="0" rtl="0" algn="l">
              <a:spcBef>
                <a:spcPts val="0"/>
              </a:spcBef>
              <a:spcAft>
                <a:spcPts val="0"/>
              </a:spcAft>
              <a:buNone/>
            </a:pPr>
            <a:r>
              <a:rPr lang="en-US" sz="3700">
                <a:solidFill>
                  <a:srgbClr val="FFFFFF"/>
                </a:solidFill>
              </a:rPr>
              <a:t>10th and 11th grade, or </a:t>
            </a:r>
            <a:endParaRPr sz="3700">
              <a:solidFill>
                <a:srgbClr val="FFFFFF"/>
              </a:solidFill>
            </a:endParaRPr>
          </a:p>
          <a:p>
            <a:pPr indent="0" lvl="0" marL="0" rtl="0" algn="l">
              <a:spcBef>
                <a:spcPts val="0"/>
              </a:spcBef>
              <a:spcAft>
                <a:spcPts val="0"/>
              </a:spcAft>
              <a:buNone/>
            </a:pPr>
            <a:r>
              <a:rPr lang="en-US" sz="3700">
                <a:solidFill>
                  <a:srgbClr val="FFFFFF"/>
                </a:solidFill>
              </a:rPr>
              <a:t>11th and 12th grade. </a:t>
            </a:r>
            <a:endParaRPr sz="3700">
              <a:solidFill>
                <a:srgbClr val="FFFFFF"/>
              </a:solidFill>
            </a:endParaRPr>
          </a:p>
          <a:p>
            <a:pPr indent="0" lvl="0" marL="0" rtl="0" algn="l">
              <a:spcBef>
                <a:spcPts val="0"/>
              </a:spcBef>
              <a:spcAft>
                <a:spcPts val="0"/>
              </a:spcAft>
              <a:buNone/>
            </a:pPr>
            <a:r>
              <a:t/>
            </a:r>
            <a:endParaRPr sz="3700">
              <a:solidFill>
                <a:srgbClr val="FFFFFF"/>
              </a:solidFill>
            </a:endParaRPr>
          </a:p>
          <a:p>
            <a:pPr indent="0" lvl="0" marL="0" rtl="0" algn="l">
              <a:spcBef>
                <a:spcPts val="0"/>
              </a:spcBef>
              <a:spcAft>
                <a:spcPts val="2700"/>
              </a:spcAft>
              <a:buNone/>
            </a:pPr>
            <a:r>
              <a:rPr lang="en-US" sz="3700">
                <a:solidFill>
                  <a:srgbClr val="FFFFFF"/>
                </a:solidFill>
              </a:rPr>
              <a:t>This hurts the ability of all students to have access to the courses that they need.</a:t>
            </a:r>
            <a:endParaRPr sz="3700">
              <a:solidFill>
                <a:srgbClr val="FFFFFF"/>
              </a:solidFill>
            </a:endParaRPr>
          </a:p>
        </p:txBody>
      </p:sp>
      <p:sp>
        <p:nvSpPr>
          <p:cNvPr id="164" name="Google Shape;164;p29"/>
          <p:cNvSpPr txBox="1"/>
          <p:nvPr/>
        </p:nvSpPr>
        <p:spPr>
          <a:xfrm>
            <a:off x="3525750" y="855175"/>
            <a:ext cx="9004800" cy="7768800"/>
          </a:xfrm>
          <a:prstGeom prst="rect">
            <a:avLst/>
          </a:prstGeom>
          <a:noFill/>
          <a:ln>
            <a:noFill/>
          </a:ln>
        </p:spPr>
        <p:txBody>
          <a:bodyPr anchorCtr="0" anchor="t" bIns="243800" lIns="243800" spcFirstLastPara="1" rIns="243800" wrap="square" tIns="243800">
            <a:noAutofit/>
          </a:bodyPr>
          <a:lstStyle/>
          <a:p>
            <a:pPr indent="0" lvl="0" marL="0" marR="482600" rtl="0" algn="l">
              <a:lnSpc>
                <a:spcPct val="100000"/>
              </a:lnSpc>
              <a:spcBef>
                <a:spcPts val="0"/>
              </a:spcBef>
              <a:spcAft>
                <a:spcPts val="0"/>
              </a:spcAft>
              <a:buNone/>
            </a:pPr>
            <a:r>
              <a:rPr b="1" lang="en-US" sz="4800">
                <a:solidFill>
                  <a:srgbClr val="FFFFFF"/>
                </a:solidFill>
              </a:rPr>
              <a:t>Credit Recovery Students</a:t>
            </a:r>
            <a:r>
              <a:rPr lang="en-US" sz="4800">
                <a:solidFill>
                  <a:srgbClr val="FFFFFF"/>
                </a:solidFill>
              </a:rPr>
              <a:t> </a:t>
            </a:r>
            <a:endParaRPr sz="4800">
              <a:solidFill>
                <a:srgbClr val="FFFFFF"/>
              </a:solidFill>
            </a:endParaRPr>
          </a:p>
          <a:p>
            <a:pPr indent="0" lvl="0" marL="457200" marR="482600" rtl="0" algn="l">
              <a:lnSpc>
                <a:spcPct val="100000"/>
              </a:lnSpc>
              <a:spcBef>
                <a:spcPts val="2700"/>
              </a:spcBef>
              <a:spcAft>
                <a:spcPts val="2700"/>
              </a:spcAft>
              <a:buNone/>
            </a:pPr>
            <a:r>
              <a:rPr lang="en-US" sz="4800">
                <a:solidFill>
                  <a:srgbClr val="FFFFFF"/>
                </a:solidFill>
              </a:rPr>
              <a:t>Work on the topics they missed in the regular year and made up learning which they did not master during the school year over the summer.</a:t>
            </a:r>
            <a:endParaRPr sz="4800">
              <a:solidFill>
                <a:srgbClr val="FFFFFF"/>
              </a:solidFill>
            </a:endParaRPr>
          </a:p>
        </p:txBody>
      </p:sp>
      <p:pic>
        <p:nvPicPr>
          <p:cNvPr id="165" name="Google Shape;165;p29"/>
          <p:cNvPicPr preferRelativeResize="0"/>
          <p:nvPr/>
        </p:nvPicPr>
        <p:blipFill>
          <a:blip r:embed="rId3">
            <a:alphaModFix/>
          </a:blip>
          <a:stretch>
            <a:fillRect/>
          </a:stretch>
        </p:blipFill>
        <p:spPr>
          <a:xfrm>
            <a:off x="5942150" y="9089000"/>
            <a:ext cx="6588401" cy="3705975"/>
          </a:xfrm>
          <a:prstGeom prst="rect">
            <a:avLst/>
          </a:prstGeom>
          <a:noFill/>
          <a:ln>
            <a:noFill/>
          </a:ln>
        </p:spPr>
      </p:pic>
      <p:pic>
        <p:nvPicPr>
          <p:cNvPr id="166" name="Google Shape;166;p29"/>
          <p:cNvPicPr preferRelativeResize="0"/>
          <p:nvPr/>
        </p:nvPicPr>
        <p:blipFill rotWithShape="1">
          <a:blip r:embed="rId4">
            <a:alphaModFix/>
          </a:blip>
          <a:srcRect b="26707" l="0" r="18200" t="0"/>
          <a:stretch/>
        </p:blipFill>
        <p:spPr>
          <a:xfrm>
            <a:off x="787425" y="8914550"/>
            <a:ext cx="4525399" cy="4054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30"/>
          <p:cNvSpPr txBox="1"/>
          <p:nvPr>
            <p:ph type="ctrTitle"/>
          </p:nvPr>
        </p:nvSpPr>
        <p:spPr>
          <a:xfrm>
            <a:off x="11772692" y="532058"/>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9FC5E8"/>
                </a:solidFill>
              </a:rPr>
              <a:t>High School</a:t>
            </a:r>
            <a:endParaRPr>
              <a:solidFill>
                <a:srgbClr val="9FC5E8"/>
              </a:solidFill>
            </a:endParaRPr>
          </a:p>
        </p:txBody>
      </p:sp>
      <p:sp>
        <p:nvSpPr>
          <p:cNvPr id="172" name="Google Shape;172;p30"/>
          <p:cNvSpPr txBox="1"/>
          <p:nvPr/>
        </p:nvSpPr>
        <p:spPr>
          <a:xfrm>
            <a:off x="3952350" y="1730825"/>
            <a:ext cx="19264800" cy="97230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lang="en-US" sz="4800">
                <a:solidFill>
                  <a:srgbClr val="FFFFFF"/>
                </a:solidFill>
              </a:rPr>
              <a:t>Boot Camp was attended by staff who had been onboarded by those dates.</a:t>
            </a:r>
            <a:endParaRPr sz="4800">
              <a:solidFill>
                <a:srgbClr val="FFFFFF"/>
              </a:solidFill>
            </a:endParaRPr>
          </a:p>
          <a:p>
            <a:pPr indent="0" lvl="0" marL="0" rtl="0" algn="l">
              <a:spcBef>
                <a:spcPts val="1400"/>
              </a:spcBef>
              <a:spcAft>
                <a:spcPts val="0"/>
              </a:spcAft>
              <a:buNone/>
            </a:pPr>
            <a:r>
              <a:rPr lang="en-US" sz="4800">
                <a:solidFill>
                  <a:srgbClr val="FFFFFF"/>
                </a:solidFill>
              </a:rPr>
              <a:t>Several teachers mentioned the explicit covering of AIMS field guide and handbook was helpful.</a:t>
            </a:r>
            <a:endParaRPr sz="4800">
              <a:solidFill>
                <a:srgbClr val="FFFFFF"/>
              </a:solidFill>
            </a:endParaRPr>
          </a:p>
          <a:p>
            <a:pPr indent="0" lvl="0" marL="0" rtl="0" algn="l">
              <a:spcBef>
                <a:spcPts val="1400"/>
              </a:spcBef>
              <a:spcAft>
                <a:spcPts val="0"/>
              </a:spcAft>
              <a:buNone/>
            </a:pPr>
            <a:r>
              <a:rPr lang="en-US" sz="4800">
                <a:solidFill>
                  <a:srgbClr val="FFFFFF"/>
                </a:solidFill>
              </a:rPr>
              <a:t>HS Division PD included STEM, SEL, </a:t>
            </a:r>
            <a:r>
              <a:rPr lang="en-US" sz="4800">
                <a:solidFill>
                  <a:srgbClr val="FFFFFF"/>
                </a:solidFill>
              </a:rPr>
              <a:t>BBC, </a:t>
            </a:r>
            <a:r>
              <a:rPr lang="en-US" sz="4800">
                <a:solidFill>
                  <a:srgbClr val="FFFFFF"/>
                </a:solidFill>
              </a:rPr>
              <a:t>Culturally Responsive Teaching, and AVID training.</a:t>
            </a:r>
            <a:endParaRPr sz="4800">
              <a:solidFill>
                <a:srgbClr val="FFFFFF"/>
              </a:solidFill>
            </a:endParaRPr>
          </a:p>
          <a:p>
            <a:pPr indent="0" lvl="0" marL="0" rtl="0" algn="l">
              <a:spcBef>
                <a:spcPts val="1400"/>
              </a:spcBef>
              <a:spcAft>
                <a:spcPts val="1400"/>
              </a:spcAft>
              <a:buNone/>
            </a:pPr>
            <a:r>
              <a:rPr lang="en-US" sz="4800">
                <a:solidFill>
                  <a:srgbClr val="FFFFFF"/>
                </a:solidFill>
              </a:rPr>
              <a:t>High School shared the Lakeview campus with the other two divisions during construction days in August.</a:t>
            </a:r>
            <a:endParaRPr sz="4800">
              <a:solidFill>
                <a:srgbClr val="FFFFFF"/>
              </a:solidFill>
            </a:endParaRPr>
          </a:p>
        </p:txBody>
      </p:sp>
      <p:pic>
        <p:nvPicPr>
          <p:cNvPr id="173" name="Google Shape;173;p30"/>
          <p:cNvPicPr preferRelativeResize="0"/>
          <p:nvPr/>
        </p:nvPicPr>
        <p:blipFill rotWithShape="1">
          <a:blip r:embed="rId3">
            <a:alphaModFix/>
          </a:blip>
          <a:srcRect b="1761" l="20017" r="8492" t="35313"/>
          <a:stretch/>
        </p:blipFill>
        <p:spPr>
          <a:xfrm>
            <a:off x="14937950" y="8620925"/>
            <a:ext cx="8536248" cy="4226674"/>
          </a:xfrm>
          <a:prstGeom prst="rect">
            <a:avLst/>
          </a:prstGeom>
          <a:noFill/>
          <a:ln>
            <a:noFill/>
          </a:ln>
        </p:spPr>
      </p:pic>
      <p:pic>
        <p:nvPicPr>
          <p:cNvPr id="174" name="Google Shape;174;p30"/>
          <p:cNvPicPr preferRelativeResize="0"/>
          <p:nvPr/>
        </p:nvPicPr>
        <p:blipFill>
          <a:blip r:embed="rId4">
            <a:alphaModFix/>
          </a:blip>
          <a:stretch>
            <a:fillRect/>
          </a:stretch>
        </p:blipFill>
        <p:spPr>
          <a:xfrm>
            <a:off x="762000" y="8697125"/>
            <a:ext cx="9921797" cy="4103399"/>
          </a:xfrm>
          <a:prstGeom prst="rect">
            <a:avLst/>
          </a:prstGeom>
          <a:noFill/>
          <a:ln>
            <a:noFill/>
          </a:ln>
        </p:spPr>
      </p:pic>
      <p:pic>
        <p:nvPicPr>
          <p:cNvPr id="175" name="Google Shape;175;p30"/>
          <p:cNvPicPr preferRelativeResize="0"/>
          <p:nvPr/>
        </p:nvPicPr>
        <p:blipFill rotWithShape="1">
          <a:blip r:embed="rId5">
            <a:alphaModFix/>
          </a:blip>
          <a:srcRect b="52914" l="0" r="0" t="0"/>
          <a:stretch/>
        </p:blipFill>
        <p:spPr>
          <a:xfrm>
            <a:off x="10843300" y="9560178"/>
            <a:ext cx="3935150" cy="2348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1"/>
          <p:cNvSpPr txBox="1"/>
          <p:nvPr>
            <p:ph type="ctrTitle"/>
          </p:nvPr>
        </p:nvSpPr>
        <p:spPr>
          <a:xfrm>
            <a:off x="11839625" y="442725"/>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CFE2F3"/>
                </a:solidFill>
              </a:rPr>
              <a:t>High School</a:t>
            </a:r>
            <a:endParaRPr>
              <a:solidFill>
                <a:srgbClr val="CFE2F3"/>
              </a:solidFill>
            </a:endParaRPr>
          </a:p>
        </p:txBody>
      </p:sp>
      <p:sp>
        <p:nvSpPr>
          <p:cNvPr id="181" name="Google Shape;181;p31"/>
          <p:cNvSpPr txBox="1"/>
          <p:nvPr/>
        </p:nvSpPr>
        <p:spPr>
          <a:xfrm>
            <a:off x="4028333" y="1942600"/>
            <a:ext cx="10043100" cy="82224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lang="en-US" sz="4300">
                <a:solidFill>
                  <a:srgbClr val="FFFFFF"/>
                </a:solidFill>
              </a:rPr>
              <a:t>Recruitment, screening, scheduling, and interviewing teacher candidates</a:t>
            </a:r>
            <a:endParaRPr sz="4300">
              <a:solidFill>
                <a:srgbClr val="FFFFFF"/>
              </a:solidFill>
            </a:endParaRPr>
          </a:p>
          <a:p>
            <a:pPr indent="0" lvl="0" marL="0" rtl="0" algn="l">
              <a:spcBef>
                <a:spcPts val="2700"/>
              </a:spcBef>
              <a:spcAft>
                <a:spcPts val="0"/>
              </a:spcAft>
              <a:buNone/>
            </a:pPr>
            <a:r>
              <a:rPr lang="en-US" sz="4300">
                <a:solidFill>
                  <a:srgbClr val="FFFFFF"/>
                </a:solidFill>
              </a:rPr>
              <a:t>Indeed, EDJoin candidates have been followed up on. </a:t>
            </a:r>
            <a:endParaRPr sz="4300">
              <a:solidFill>
                <a:srgbClr val="FFFFFF"/>
              </a:solidFill>
            </a:endParaRPr>
          </a:p>
          <a:p>
            <a:pPr indent="0" lvl="0" marL="0" rtl="0" algn="l">
              <a:spcBef>
                <a:spcPts val="2700"/>
              </a:spcBef>
              <a:spcAft>
                <a:spcPts val="0"/>
              </a:spcAft>
              <a:buNone/>
            </a:pPr>
            <a:r>
              <a:rPr lang="en-US" sz="4300">
                <a:solidFill>
                  <a:srgbClr val="FFFFFF"/>
                </a:solidFill>
              </a:rPr>
              <a:t>Appropriate candidates have been invited for interviews. Some accepted the interview and later took another position.</a:t>
            </a:r>
            <a:endParaRPr sz="4300">
              <a:solidFill>
                <a:srgbClr val="FFFFFF"/>
              </a:solidFill>
            </a:endParaRPr>
          </a:p>
          <a:p>
            <a:pPr indent="0" lvl="0" marL="0" rtl="0" algn="l">
              <a:spcBef>
                <a:spcPts val="2700"/>
              </a:spcBef>
              <a:spcAft>
                <a:spcPts val="0"/>
              </a:spcAft>
              <a:buNone/>
            </a:pPr>
            <a:r>
              <a:rPr lang="en-US" sz="4300">
                <a:solidFill>
                  <a:srgbClr val="FFFFFF"/>
                </a:solidFill>
              </a:rPr>
              <a:t>Math &amp; Spanish candidates are particularly difficult to find.</a:t>
            </a:r>
            <a:endParaRPr sz="4300">
              <a:solidFill>
                <a:srgbClr val="FFFFFF"/>
              </a:solidFill>
            </a:endParaRPr>
          </a:p>
          <a:p>
            <a:pPr indent="0" lvl="0" marL="0" rtl="0" algn="l">
              <a:spcBef>
                <a:spcPts val="2700"/>
              </a:spcBef>
              <a:spcAft>
                <a:spcPts val="0"/>
              </a:spcAft>
              <a:buNone/>
            </a:pPr>
            <a:r>
              <a:t/>
            </a:r>
            <a:endParaRPr sz="3700">
              <a:solidFill>
                <a:srgbClr val="FFFFFF"/>
              </a:solidFill>
            </a:endParaRPr>
          </a:p>
          <a:p>
            <a:pPr indent="0" lvl="0" marL="0" rtl="0" algn="l">
              <a:spcBef>
                <a:spcPts val="2700"/>
              </a:spcBef>
              <a:spcAft>
                <a:spcPts val="2700"/>
              </a:spcAft>
              <a:buNone/>
            </a:pPr>
            <a:r>
              <a:t/>
            </a:r>
            <a:endParaRPr sz="3700"/>
          </a:p>
        </p:txBody>
      </p:sp>
      <p:sp>
        <p:nvSpPr>
          <p:cNvPr id="182" name="Google Shape;182;p31"/>
          <p:cNvSpPr txBox="1"/>
          <p:nvPr/>
        </p:nvSpPr>
        <p:spPr>
          <a:xfrm>
            <a:off x="13781933" y="1942600"/>
            <a:ext cx="8686500" cy="9459900"/>
          </a:xfrm>
          <a:prstGeom prst="rect">
            <a:avLst/>
          </a:prstGeom>
          <a:noFill/>
          <a:ln>
            <a:noFill/>
          </a:ln>
        </p:spPr>
        <p:txBody>
          <a:bodyPr anchorCtr="0" anchor="t" bIns="243800" lIns="243800" spcFirstLastPara="1" rIns="243800" wrap="square" tIns="243800">
            <a:noAutofit/>
          </a:bodyPr>
          <a:lstStyle/>
          <a:p>
            <a:pPr indent="-882650" lvl="0" marL="1219200" rtl="0" algn="l">
              <a:spcBef>
                <a:spcPts val="0"/>
              </a:spcBef>
              <a:spcAft>
                <a:spcPts val="0"/>
              </a:spcAft>
              <a:buClr>
                <a:schemeClr val="dk1"/>
              </a:buClr>
              <a:buSzPts val="4300"/>
              <a:buChar char="●"/>
            </a:pPr>
            <a:r>
              <a:rPr lang="en-US" sz="3700">
                <a:solidFill>
                  <a:srgbClr val="FFFFFF"/>
                </a:solidFill>
              </a:rPr>
              <a:t>Substitute teachers were scheduled for longer terms at the beginning of school, while some staff were as yet unhired, or awaiting required onboarding paperwork.</a:t>
            </a:r>
            <a:endParaRPr sz="3700">
              <a:solidFill>
                <a:srgbClr val="FFFFFF"/>
              </a:solidFill>
            </a:endParaRPr>
          </a:p>
          <a:p>
            <a:pPr indent="-844550" lvl="0" marL="1219200" rtl="0" algn="l">
              <a:spcBef>
                <a:spcPts val="2700"/>
              </a:spcBef>
              <a:spcAft>
                <a:spcPts val="0"/>
              </a:spcAft>
              <a:buClr>
                <a:srgbClr val="FFFFFF"/>
              </a:buClr>
              <a:buSzPts val="3700"/>
              <a:buChar char="●"/>
            </a:pPr>
            <a:r>
              <a:rPr lang="en-US" sz="3700">
                <a:solidFill>
                  <a:srgbClr val="FFFFFF"/>
                </a:solidFill>
              </a:rPr>
              <a:t>Longer term substitutes who have been found strong have been approached about being hired.</a:t>
            </a:r>
            <a:endParaRPr sz="3700">
              <a:solidFill>
                <a:srgbClr val="FFFFFF"/>
              </a:solidFill>
            </a:endParaRPr>
          </a:p>
          <a:p>
            <a:pPr indent="-844550" lvl="0" marL="1219200" rtl="0" algn="l">
              <a:spcBef>
                <a:spcPts val="2700"/>
              </a:spcBef>
              <a:spcAft>
                <a:spcPts val="2700"/>
              </a:spcAft>
              <a:buClr>
                <a:srgbClr val="FFFFFF"/>
              </a:buClr>
              <a:buSzPts val="3700"/>
              <a:buChar char="●"/>
            </a:pPr>
            <a:r>
              <a:rPr lang="en-US" sz="3700">
                <a:solidFill>
                  <a:srgbClr val="FFFFFF"/>
                </a:solidFill>
              </a:rPr>
              <a:t>Credentials are being explored and sought for strong candidates.</a:t>
            </a:r>
            <a:endParaRPr sz="3700">
              <a:solidFill>
                <a:srgbClr val="FFFFFF"/>
              </a:solidFill>
            </a:endParaRPr>
          </a:p>
        </p:txBody>
      </p:sp>
      <p:sp>
        <p:nvSpPr>
          <p:cNvPr id="183" name="Google Shape;183;p31"/>
          <p:cNvSpPr txBox="1"/>
          <p:nvPr/>
        </p:nvSpPr>
        <p:spPr>
          <a:xfrm rot="-5400000">
            <a:off x="-2968117" y="5142483"/>
            <a:ext cx="10604100" cy="26208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i="1" lang="en-US" sz="12800">
                <a:solidFill>
                  <a:srgbClr val="6D9EEB"/>
                </a:solidFill>
                <a:latin typeface="Spectral"/>
                <a:ea typeface="Spectral"/>
                <a:cs typeface="Spectral"/>
                <a:sym typeface="Spectral"/>
              </a:rPr>
              <a:t>HIRING</a:t>
            </a:r>
            <a:endParaRPr i="1" sz="12800">
              <a:solidFill>
                <a:srgbClr val="6D9EEB"/>
              </a:solidFill>
              <a:latin typeface="Spectral"/>
              <a:ea typeface="Spectral"/>
              <a:cs typeface="Spectral"/>
              <a:sym typeface="Spectr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2"/>
          <p:cNvSpPr txBox="1"/>
          <p:nvPr>
            <p:ph type="ctrTitle"/>
          </p:nvPr>
        </p:nvSpPr>
        <p:spPr>
          <a:xfrm>
            <a:off x="11839625" y="442725"/>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CFE2F3"/>
                </a:solidFill>
              </a:rPr>
              <a:t>High School</a:t>
            </a:r>
            <a:endParaRPr>
              <a:solidFill>
                <a:srgbClr val="CFE2F3"/>
              </a:solidFill>
            </a:endParaRPr>
          </a:p>
        </p:txBody>
      </p:sp>
      <p:sp>
        <p:nvSpPr>
          <p:cNvPr id="189" name="Google Shape;189;p32"/>
          <p:cNvSpPr txBox="1"/>
          <p:nvPr/>
        </p:nvSpPr>
        <p:spPr>
          <a:xfrm>
            <a:off x="2778533" y="771400"/>
            <a:ext cx="6837600" cy="62895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None/>
            </a:pPr>
            <a:r>
              <a:rPr b="1" lang="en-US" sz="5300">
                <a:solidFill>
                  <a:srgbClr val="FFF2CC"/>
                </a:solidFill>
              </a:rPr>
              <a:t>AP Testing updates</a:t>
            </a:r>
            <a:endParaRPr b="1" sz="5300">
              <a:solidFill>
                <a:srgbClr val="FFF2CC"/>
              </a:solidFill>
            </a:endParaRPr>
          </a:p>
          <a:p>
            <a:pPr indent="-946150" lvl="0" marL="1219200" rtl="0" algn="l">
              <a:lnSpc>
                <a:spcPct val="115000"/>
              </a:lnSpc>
              <a:spcBef>
                <a:spcPts val="0"/>
              </a:spcBef>
              <a:spcAft>
                <a:spcPts val="0"/>
              </a:spcAft>
              <a:buClr>
                <a:srgbClr val="FFFFFF"/>
              </a:buClr>
              <a:buSzPts val="5300"/>
              <a:buFont typeface="Arial"/>
              <a:buChar char="●"/>
            </a:pPr>
            <a:r>
              <a:rPr lang="en-US" sz="5300">
                <a:solidFill>
                  <a:srgbClr val="FFFFFF"/>
                </a:solidFill>
              </a:rPr>
              <a:t>AP classes are now tied to teachers and specific sections of each class</a:t>
            </a:r>
            <a:endParaRPr sz="5300">
              <a:solidFill>
                <a:srgbClr val="FFFFFF"/>
              </a:solidFill>
            </a:endParaRPr>
          </a:p>
        </p:txBody>
      </p:sp>
      <p:sp>
        <p:nvSpPr>
          <p:cNvPr id="190" name="Google Shape;190;p32"/>
          <p:cNvSpPr txBox="1"/>
          <p:nvPr/>
        </p:nvSpPr>
        <p:spPr>
          <a:xfrm>
            <a:off x="9340533" y="2138400"/>
            <a:ext cx="14200800" cy="6528900"/>
          </a:xfrm>
          <a:prstGeom prst="rect">
            <a:avLst/>
          </a:prstGeom>
          <a:noFill/>
          <a:ln>
            <a:noFill/>
          </a:ln>
        </p:spPr>
        <p:txBody>
          <a:bodyPr anchorCtr="0" anchor="t" bIns="91400" lIns="91400" spcFirstLastPara="1" rIns="91400" wrap="square" tIns="91400">
            <a:noAutofit/>
          </a:bodyPr>
          <a:lstStyle/>
          <a:p>
            <a:pPr indent="-914400" lvl="0" marL="1219200" rtl="0" algn="l">
              <a:lnSpc>
                <a:spcPct val="150000"/>
              </a:lnSpc>
              <a:spcBef>
                <a:spcPts val="0"/>
              </a:spcBef>
              <a:spcAft>
                <a:spcPts val="0"/>
              </a:spcAft>
              <a:buClr>
                <a:srgbClr val="FFFFFF"/>
              </a:buClr>
              <a:buSzPts val="4800"/>
              <a:buFont typeface="Arial"/>
              <a:buChar char="●"/>
            </a:pPr>
            <a:r>
              <a:rPr lang="en-US" sz="4800">
                <a:solidFill>
                  <a:srgbClr val="FFFFFF"/>
                </a:solidFill>
              </a:rPr>
              <a:t>Students sign into their AP accounts with “join codes” for that specific class and period. At that time they update demographic and survey questions - not on testing day.</a:t>
            </a:r>
            <a:endParaRPr sz="4800">
              <a:solidFill>
                <a:srgbClr val="FFFFFF"/>
              </a:solidFill>
            </a:endParaRPr>
          </a:p>
          <a:p>
            <a:pPr indent="-914400" lvl="0" marL="1219200" rtl="0" algn="l">
              <a:lnSpc>
                <a:spcPct val="150000"/>
              </a:lnSpc>
              <a:spcBef>
                <a:spcPts val="0"/>
              </a:spcBef>
              <a:spcAft>
                <a:spcPts val="0"/>
              </a:spcAft>
              <a:buClr>
                <a:srgbClr val="C9DAF8"/>
              </a:buClr>
              <a:buSzPts val="4800"/>
              <a:buFont typeface="Old Standard TT"/>
              <a:buChar char="●"/>
            </a:pPr>
            <a:r>
              <a:rPr i="1" lang="en-US" sz="4800">
                <a:solidFill>
                  <a:srgbClr val="C9DAF8"/>
                </a:solidFill>
              </a:rPr>
              <a:t>We currently have 15/17 AP classes authorized</a:t>
            </a:r>
            <a:endParaRPr i="1" sz="4800">
              <a:solidFill>
                <a:srgbClr val="C9DAF8"/>
              </a:solidFill>
            </a:endParaRPr>
          </a:p>
          <a:p>
            <a:pPr indent="-914400" lvl="0" marL="1219200" rtl="0" algn="l">
              <a:lnSpc>
                <a:spcPct val="150000"/>
              </a:lnSpc>
              <a:spcBef>
                <a:spcPts val="0"/>
              </a:spcBef>
              <a:spcAft>
                <a:spcPts val="0"/>
              </a:spcAft>
              <a:buClr>
                <a:srgbClr val="C9DAF8"/>
              </a:buClr>
              <a:buSzPts val="4800"/>
              <a:buFont typeface="Old Standard TT"/>
              <a:buChar char="●"/>
            </a:pPr>
            <a:r>
              <a:rPr lang="en-US" sz="4800">
                <a:solidFill>
                  <a:schemeClr val="dk1"/>
                </a:solidFill>
              </a:rPr>
              <a:t>This is the new AP test registration!</a:t>
            </a:r>
            <a:endParaRPr i="1" sz="4800">
              <a:solidFill>
                <a:srgbClr val="C9DAF8"/>
              </a:solidFill>
            </a:endParaRPr>
          </a:p>
          <a:p>
            <a:pPr indent="0" lvl="0" marL="0" marR="0" rtl="0" algn="l">
              <a:lnSpc>
                <a:spcPct val="115000"/>
              </a:lnSpc>
              <a:spcBef>
                <a:spcPts val="4300"/>
              </a:spcBef>
              <a:spcAft>
                <a:spcPts val="4300"/>
              </a:spcAft>
              <a:buNone/>
            </a:pPr>
            <a:r>
              <a:t/>
            </a:r>
            <a:endParaRPr sz="5300">
              <a:solidFill>
                <a:srgbClr val="FFFFFF"/>
              </a:solidFill>
            </a:endParaRPr>
          </a:p>
        </p:txBody>
      </p:sp>
      <p:sp>
        <p:nvSpPr>
          <p:cNvPr id="191" name="Google Shape;191;p32"/>
          <p:cNvSpPr txBox="1"/>
          <p:nvPr/>
        </p:nvSpPr>
        <p:spPr>
          <a:xfrm>
            <a:off x="288467" y="8423467"/>
            <a:ext cx="20819100" cy="3828900"/>
          </a:xfrm>
          <a:prstGeom prst="rect">
            <a:avLst/>
          </a:prstGeom>
          <a:noFill/>
          <a:ln>
            <a:noFill/>
          </a:ln>
        </p:spPr>
        <p:txBody>
          <a:bodyPr anchorCtr="0" anchor="t" bIns="243800" lIns="243800" spcFirstLastPara="1" rIns="243800" wrap="square" tIns="243800">
            <a:noAutofit/>
          </a:bodyPr>
          <a:lstStyle/>
          <a:p>
            <a:pPr indent="-946150" lvl="0" marL="1219200" rtl="0" algn="l">
              <a:lnSpc>
                <a:spcPct val="115000"/>
              </a:lnSpc>
              <a:spcBef>
                <a:spcPts val="0"/>
              </a:spcBef>
              <a:spcAft>
                <a:spcPts val="0"/>
              </a:spcAft>
              <a:buClr>
                <a:srgbClr val="FFFFFF"/>
              </a:buClr>
              <a:buSzPts val="5300"/>
              <a:buFont typeface="Arial"/>
              <a:buChar char="●"/>
            </a:pPr>
            <a:r>
              <a:rPr lang="en-US" sz="5300">
                <a:solidFill>
                  <a:srgbClr val="FFFFFF"/>
                </a:solidFill>
              </a:rPr>
              <a:t>Fiscal impact: </a:t>
            </a:r>
            <a:endParaRPr sz="5300">
              <a:solidFill>
                <a:srgbClr val="FFFFFF"/>
              </a:solidFill>
            </a:endParaRPr>
          </a:p>
          <a:p>
            <a:pPr indent="-946150" lvl="1" marL="2438400" rtl="0" algn="l">
              <a:lnSpc>
                <a:spcPct val="115000"/>
              </a:lnSpc>
              <a:spcBef>
                <a:spcPts val="0"/>
              </a:spcBef>
              <a:spcAft>
                <a:spcPts val="0"/>
              </a:spcAft>
              <a:buClr>
                <a:srgbClr val="FFFFFF"/>
              </a:buClr>
              <a:buSzPts val="5300"/>
              <a:buFont typeface="Arial"/>
              <a:buChar char="○"/>
            </a:pPr>
            <a:r>
              <a:rPr lang="en-US" sz="5300">
                <a:solidFill>
                  <a:srgbClr val="FFFFFF"/>
                </a:solidFill>
              </a:rPr>
              <a:t>test registration must be completed by November 1st.</a:t>
            </a:r>
            <a:endParaRPr sz="5300">
              <a:solidFill>
                <a:srgbClr val="FFFFFF"/>
              </a:solidFill>
            </a:endParaRPr>
          </a:p>
          <a:p>
            <a:pPr indent="-946150" lvl="1" marL="2438400" rtl="0" algn="l">
              <a:lnSpc>
                <a:spcPct val="115000"/>
              </a:lnSpc>
              <a:spcBef>
                <a:spcPts val="0"/>
              </a:spcBef>
              <a:spcAft>
                <a:spcPts val="0"/>
              </a:spcAft>
              <a:buClr>
                <a:srgbClr val="FFFFFF"/>
              </a:buClr>
              <a:buSzPts val="5300"/>
              <a:buFont typeface="Old Standard TT"/>
              <a:buChar char="○"/>
            </a:pPr>
            <a:r>
              <a:rPr lang="en-US" sz="5300">
                <a:solidFill>
                  <a:srgbClr val="FFFFFF"/>
                </a:solidFill>
              </a:rPr>
              <a:t>Late, unused, and cancelled tests now cost $40 (not $15)</a:t>
            </a:r>
            <a:endParaRPr sz="37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animEffect filter="fade" transition="in">
                                      <p:cBhvr>
                                        <p:cTn dur="1000"/>
                                        <p:tgtEl>
                                          <p:spTgt spid="190">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animEffect filter="fade" transition="in">
                                      <p:cBhvr>
                                        <p:cTn dur="1000"/>
                                        <p:tgtEl>
                                          <p:spTgt spid="190">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90">
                                            <p:txEl>
                                              <p:pRg end="2" st="2"/>
                                            </p:txEl>
                                          </p:spTgt>
                                        </p:tgtEl>
                                        <p:attrNameLst>
                                          <p:attrName>style.visibility</p:attrName>
                                        </p:attrNameLst>
                                      </p:cBhvr>
                                      <p:to>
                                        <p:strVal val="visible"/>
                                      </p:to>
                                    </p:set>
                                    <p:animEffect filter="fade" transition="in">
                                      <p:cBhvr>
                                        <p:cTn dur="1000"/>
                                        <p:tgtEl>
                                          <p:spTgt spid="190">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90">
                                            <p:txEl>
                                              <p:pRg end="3" st="3"/>
                                            </p:txEl>
                                          </p:spTgt>
                                        </p:tgtEl>
                                        <p:attrNameLst>
                                          <p:attrName>style.visibility</p:attrName>
                                        </p:attrNameLst>
                                      </p:cBhvr>
                                      <p:to>
                                        <p:strVal val="visible"/>
                                      </p:to>
                                    </p:set>
                                    <p:animEffect filter="fade" transition="in">
                                      <p:cBhvr>
                                        <p:cTn dur="1000"/>
                                        <p:tgtEl>
                                          <p:spTgt spid="19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1034400" y="1221400"/>
            <a:ext cx="22315200" cy="2207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New Adminstration Employees and Positions</a:t>
            </a:r>
            <a:endParaRPr/>
          </a:p>
        </p:txBody>
      </p:sp>
      <p:sp>
        <p:nvSpPr>
          <p:cNvPr id="73" name="Google Shape;73;p15"/>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Christopher Ahmad </a:t>
            </a:r>
            <a:endParaRPr/>
          </a:p>
          <a:p>
            <a:pPr indent="0" lvl="0" marL="0" rtl="0" algn="l">
              <a:spcBef>
                <a:spcPts val="4300"/>
              </a:spcBef>
              <a:spcAft>
                <a:spcPts val="0"/>
              </a:spcAft>
              <a:buNone/>
            </a:pPr>
            <a:r>
              <a:rPr lang="en-US"/>
              <a:t>Title: Head of School - Elementary</a:t>
            </a:r>
            <a:endParaRPr/>
          </a:p>
          <a:p>
            <a:pPr indent="0" lvl="0" marL="0" rtl="0" algn="l">
              <a:spcBef>
                <a:spcPts val="4300"/>
              </a:spcBef>
              <a:spcAft>
                <a:spcPts val="0"/>
              </a:spcAft>
              <a:buNone/>
            </a:pPr>
            <a:r>
              <a:rPr lang="en-US"/>
              <a:t>Experience: 5 years teaching + 5 years as admin, 8 years at AIMS </a:t>
            </a:r>
            <a:endParaRPr/>
          </a:p>
          <a:p>
            <a:pPr indent="0" lvl="0" marL="0" rtl="0" algn="l">
              <a:spcBef>
                <a:spcPts val="4300"/>
              </a:spcBef>
              <a:spcAft>
                <a:spcPts val="0"/>
              </a:spcAft>
              <a:buNone/>
            </a:pPr>
            <a:r>
              <a:rPr lang="en-US"/>
              <a:t>What you will bring to AIMS: Continued success and growth for all students in K-5</a:t>
            </a:r>
            <a:endParaRPr/>
          </a:p>
          <a:p>
            <a:pPr indent="0" lvl="0" marL="0" rtl="0" algn="l">
              <a:spcBef>
                <a:spcPts val="4300"/>
              </a:spcBef>
              <a:spcAft>
                <a:spcPts val="43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3"/>
          <p:cNvSpPr txBox="1"/>
          <p:nvPr>
            <p:ph type="ctrTitle"/>
          </p:nvPr>
        </p:nvSpPr>
        <p:spPr>
          <a:xfrm>
            <a:off x="11839625" y="442725"/>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FFFF00"/>
                </a:solidFill>
              </a:rPr>
              <a:t>High School</a:t>
            </a:r>
            <a:endParaRPr>
              <a:solidFill>
                <a:srgbClr val="FFFF00"/>
              </a:solidFill>
            </a:endParaRPr>
          </a:p>
        </p:txBody>
      </p:sp>
      <p:sp>
        <p:nvSpPr>
          <p:cNvPr id="197" name="Google Shape;197;p33"/>
          <p:cNvSpPr txBox="1"/>
          <p:nvPr/>
        </p:nvSpPr>
        <p:spPr>
          <a:xfrm>
            <a:off x="4092067" y="1772867"/>
            <a:ext cx="6837600" cy="62895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None/>
            </a:pPr>
            <a:r>
              <a:rPr b="1" lang="en-US" sz="12800">
                <a:solidFill>
                  <a:srgbClr val="FFFFFF"/>
                </a:solidFill>
              </a:rPr>
              <a:t>Back to School Night</a:t>
            </a:r>
            <a:endParaRPr sz="12800">
              <a:solidFill>
                <a:srgbClr val="FFFFFF"/>
              </a:solidFill>
            </a:endParaRPr>
          </a:p>
        </p:txBody>
      </p:sp>
      <p:sp>
        <p:nvSpPr>
          <p:cNvPr id="198" name="Google Shape;198;p33"/>
          <p:cNvSpPr txBox="1"/>
          <p:nvPr/>
        </p:nvSpPr>
        <p:spPr>
          <a:xfrm>
            <a:off x="11691867" y="5285333"/>
            <a:ext cx="10297500" cy="64671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lang="en-US" sz="8000">
                <a:solidFill>
                  <a:srgbClr val="FFFFFF"/>
                </a:solidFill>
                <a:latin typeface="Roboto"/>
                <a:ea typeface="Roboto"/>
                <a:cs typeface="Roboto"/>
                <a:sym typeface="Roboto"/>
              </a:rPr>
              <a:t>October 16th, 2019</a:t>
            </a:r>
            <a:endParaRPr sz="8000">
              <a:solidFill>
                <a:srgbClr val="FFFFFF"/>
              </a:solidFill>
              <a:latin typeface="Roboto"/>
              <a:ea typeface="Roboto"/>
              <a:cs typeface="Roboto"/>
              <a:sym typeface="Roboto"/>
            </a:endParaRPr>
          </a:p>
          <a:p>
            <a:pPr indent="0" lvl="0" marL="0" rtl="0" algn="l">
              <a:spcBef>
                <a:spcPts val="0"/>
              </a:spcBef>
              <a:spcAft>
                <a:spcPts val="0"/>
              </a:spcAft>
              <a:buNone/>
            </a:pPr>
            <a:r>
              <a:t/>
            </a:r>
            <a:endParaRPr sz="8000">
              <a:solidFill>
                <a:srgbClr val="FFFFFF"/>
              </a:solidFill>
              <a:latin typeface="Roboto"/>
              <a:ea typeface="Roboto"/>
              <a:cs typeface="Roboto"/>
              <a:sym typeface="Roboto"/>
            </a:endParaRPr>
          </a:p>
          <a:p>
            <a:pPr indent="0" lvl="0" marL="0" rtl="0" algn="l">
              <a:spcBef>
                <a:spcPts val="0"/>
              </a:spcBef>
              <a:spcAft>
                <a:spcPts val="0"/>
              </a:spcAft>
              <a:buNone/>
            </a:pPr>
            <a:r>
              <a:rPr lang="en-US" sz="8000">
                <a:solidFill>
                  <a:srgbClr val="FFFFFF"/>
                </a:solidFill>
                <a:latin typeface="Roboto"/>
                <a:ea typeface="Roboto"/>
                <a:cs typeface="Roboto"/>
                <a:sym typeface="Roboto"/>
              </a:rPr>
              <a:t>6:00-8:00 pm</a:t>
            </a:r>
            <a:endParaRPr sz="8000">
              <a:solidFill>
                <a:srgbClr val="FFFFFF"/>
              </a:solidFill>
              <a:latin typeface="Roboto"/>
              <a:ea typeface="Roboto"/>
              <a:cs typeface="Roboto"/>
              <a:sym typeface="Roboto"/>
            </a:endParaRPr>
          </a:p>
          <a:p>
            <a:pPr indent="0" lvl="0" marL="0" rtl="0" algn="l">
              <a:spcBef>
                <a:spcPts val="0"/>
              </a:spcBef>
              <a:spcAft>
                <a:spcPts val="0"/>
              </a:spcAft>
              <a:buNone/>
            </a:pPr>
            <a:r>
              <a:t/>
            </a:r>
            <a:endParaRPr sz="6400">
              <a:solidFill>
                <a:srgbClr val="FFFFFF"/>
              </a:solidFill>
              <a:latin typeface="Roboto"/>
              <a:ea typeface="Roboto"/>
              <a:cs typeface="Roboto"/>
              <a:sym typeface="Roboto"/>
            </a:endParaRPr>
          </a:p>
          <a:p>
            <a:pPr indent="0" lvl="0" marL="0" rtl="0" algn="l">
              <a:spcBef>
                <a:spcPts val="0"/>
              </a:spcBef>
              <a:spcAft>
                <a:spcPts val="0"/>
              </a:spcAft>
              <a:buNone/>
            </a:pPr>
            <a:r>
              <a:t/>
            </a:r>
            <a:endParaRPr sz="3700">
              <a:solidFill>
                <a:srgbClr val="FFFFFF"/>
              </a:solidFill>
              <a:latin typeface="Roboto"/>
              <a:ea typeface="Roboto"/>
              <a:cs typeface="Roboto"/>
              <a:sym typeface="Roboto"/>
            </a:endParaRPr>
          </a:p>
        </p:txBody>
      </p:sp>
      <p:pic>
        <p:nvPicPr>
          <p:cNvPr id="199" name="Google Shape;199;p33"/>
          <p:cNvPicPr preferRelativeResize="0"/>
          <p:nvPr/>
        </p:nvPicPr>
        <p:blipFill>
          <a:blip r:embed="rId3">
            <a:alphaModFix/>
          </a:blip>
          <a:stretch>
            <a:fillRect/>
          </a:stretch>
        </p:blipFill>
        <p:spPr>
          <a:xfrm>
            <a:off x="1005625" y="11013017"/>
            <a:ext cx="1857375" cy="1857375"/>
          </a:xfrm>
          <a:prstGeom prst="rect">
            <a:avLst/>
          </a:prstGeom>
          <a:noFill/>
          <a:ln>
            <a:noFill/>
          </a:ln>
        </p:spPr>
      </p:pic>
      <p:pic>
        <p:nvPicPr>
          <p:cNvPr id="200" name="Google Shape;200;p33"/>
          <p:cNvPicPr preferRelativeResize="0"/>
          <p:nvPr/>
        </p:nvPicPr>
        <p:blipFill>
          <a:blip r:embed="rId4">
            <a:alphaModFix/>
          </a:blip>
          <a:stretch>
            <a:fillRect/>
          </a:stretch>
        </p:blipFill>
        <p:spPr>
          <a:xfrm>
            <a:off x="3523713" y="11030261"/>
            <a:ext cx="1857375" cy="1857375"/>
          </a:xfrm>
          <a:prstGeom prst="rect">
            <a:avLst/>
          </a:prstGeom>
          <a:noFill/>
          <a:ln>
            <a:noFill/>
          </a:ln>
        </p:spPr>
      </p:pic>
      <p:pic>
        <p:nvPicPr>
          <p:cNvPr id="201" name="Google Shape;201;p33"/>
          <p:cNvPicPr preferRelativeResize="0"/>
          <p:nvPr/>
        </p:nvPicPr>
        <p:blipFill>
          <a:blip r:embed="rId5">
            <a:alphaModFix/>
          </a:blip>
          <a:stretch>
            <a:fillRect/>
          </a:stretch>
        </p:blipFill>
        <p:spPr>
          <a:xfrm>
            <a:off x="6041800" y="10979675"/>
            <a:ext cx="1924050" cy="1924050"/>
          </a:xfrm>
          <a:prstGeom prst="rect">
            <a:avLst/>
          </a:prstGeom>
          <a:noFill/>
          <a:ln>
            <a:noFill/>
          </a:ln>
        </p:spPr>
      </p:pic>
      <p:pic>
        <p:nvPicPr>
          <p:cNvPr id="202" name="Google Shape;202;p33"/>
          <p:cNvPicPr preferRelativeResize="0"/>
          <p:nvPr/>
        </p:nvPicPr>
        <p:blipFill>
          <a:blip r:embed="rId6">
            <a:alphaModFix/>
          </a:blip>
          <a:stretch>
            <a:fillRect/>
          </a:stretch>
        </p:blipFill>
        <p:spPr>
          <a:xfrm>
            <a:off x="8634913" y="11001206"/>
            <a:ext cx="1924050" cy="1915470"/>
          </a:xfrm>
          <a:prstGeom prst="rect">
            <a:avLst/>
          </a:prstGeom>
          <a:noFill/>
          <a:ln>
            <a:noFill/>
          </a:ln>
        </p:spPr>
      </p:pic>
      <p:pic>
        <p:nvPicPr>
          <p:cNvPr id="203" name="Google Shape;203;p33"/>
          <p:cNvPicPr preferRelativeResize="0"/>
          <p:nvPr/>
        </p:nvPicPr>
        <p:blipFill>
          <a:blip r:embed="rId7">
            <a:alphaModFix/>
          </a:blip>
          <a:stretch>
            <a:fillRect/>
          </a:stretch>
        </p:blipFill>
        <p:spPr>
          <a:xfrm>
            <a:off x="11244725" y="10979700"/>
            <a:ext cx="1924050" cy="1924025"/>
          </a:xfrm>
          <a:prstGeom prst="rect">
            <a:avLst/>
          </a:prstGeom>
          <a:noFill/>
          <a:ln>
            <a:noFill/>
          </a:ln>
        </p:spPr>
      </p:pic>
      <p:pic>
        <p:nvPicPr>
          <p:cNvPr id="204" name="Google Shape;204;p33"/>
          <p:cNvPicPr preferRelativeResize="0"/>
          <p:nvPr/>
        </p:nvPicPr>
        <p:blipFill>
          <a:blip r:embed="rId8">
            <a:alphaModFix/>
          </a:blip>
          <a:stretch>
            <a:fillRect/>
          </a:stretch>
        </p:blipFill>
        <p:spPr>
          <a:xfrm>
            <a:off x="13839175" y="11004325"/>
            <a:ext cx="1924050" cy="1909250"/>
          </a:xfrm>
          <a:prstGeom prst="rect">
            <a:avLst/>
          </a:prstGeom>
          <a:noFill/>
          <a:ln>
            <a:noFill/>
          </a:ln>
        </p:spPr>
      </p:pic>
      <p:pic>
        <p:nvPicPr>
          <p:cNvPr id="205" name="Google Shape;205;p33"/>
          <p:cNvPicPr preferRelativeResize="0"/>
          <p:nvPr/>
        </p:nvPicPr>
        <p:blipFill rotWithShape="1">
          <a:blip r:embed="rId9">
            <a:alphaModFix/>
          </a:blip>
          <a:srcRect b="20571" l="32916" r="20033" t="0"/>
          <a:stretch/>
        </p:blipFill>
        <p:spPr>
          <a:xfrm>
            <a:off x="16433626" y="10996925"/>
            <a:ext cx="2026225" cy="1924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9" name="Shape 209"/>
        <p:cNvGrpSpPr/>
        <p:nvPr/>
      </p:nvGrpSpPr>
      <p:grpSpPr>
        <a:xfrm>
          <a:off x="0" y="0"/>
          <a:ext cx="0" cy="0"/>
          <a:chOff x="0" y="0"/>
          <a:chExt cx="0" cy="0"/>
        </a:xfrm>
      </p:grpSpPr>
      <p:sp>
        <p:nvSpPr>
          <p:cNvPr id="210" name="Google Shape;210;p34"/>
          <p:cNvSpPr txBox="1"/>
          <p:nvPr>
            <p:ph type="title"/>
          </p:nvPr>
        </p:nvSpPr>
        <p:spPr>
          <a:xfrm>
            <a:off x="12475500" y="999850"/>
            <a:ext cx="239016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AIMS Athletics </a:t>
            </a:r>
            <a:endParaRPr b="1"/>
          </a:p>
          <a:p>
            <a:pPr indent="0" lvl="0" marL="0" rtl="0" algn="l">
              <a:spcBef>
                <a:spcPts val="0"/>
              </a:spcBef>
              <a:spcAft>
                <a:spcPts val="0"/>
              </a:spcAft>
              <a:buNone/>
            </a:pPr>
            <a:r>
              <a:rPr b="1" lang="en-US"/>
              <a:t>Updates</a:t>
            </a:r>
            <a:endParaRPr b="1"/>
          </a:p>
        </p:txBody>
      </p:sp>
      <p:sp>
        <p:nvSpPr>
          <p:cNvPr id="211" name="Google Shape;211;p34"/>
          <p:cNvSpPr txBox="1"/>
          <p:nvPr>
            <p:ph idx="4294967295" type="subTitle"/>
          </p:nvPr>
        </p:nvSpPr>
        <p:spPr>
          <a:xfrm>
            <a:off x="12246075" y="4401675"/>
            <a:ext cx="11488500" cy="8839800"/>
          </a:xfrm>
          <a:prstGeom prst="rect">
            <a:avLst/>
          </a:prstGeom>
        </p:spPr>
        <p:txBody>
          <a:bodyPr anchorCtr="0" anchor="t" bIns="243800" lIns="243800" spcFirstLastPara="1" rIns="243800" wrap="square" tIns="243800">
            <a:noAutofit/>
          </a:bodyPr>
          <a:lstStyle/>
          <a:p>
            <a:pPr indent="-444500" lvl="0" marL="457200" rtl="0" algn="l">
              <a:spcBef>
                <a:spcPts val="0"/>
              </a:spcBef>
              <a:spcAft>
                <a:spcPts val="0"/>
              </a:spcAft>
              <a:buSzPts val="3400"/>
              <a:buChar char="●"/>
            </a:pPr>
            <a:r>
              <a:rPr lang="en-US" sz="3400"/>
              <a:t>The AIPHS Cross Country, Boys Soccer, and Girls Volleyball Seasons are Underway</a:t>
            </a:r>
            <a:endParaRPr sz="3400"/>
          </a:p>
          <a:p>
            <a:pPr indent="-444500" lvl="0" marL="457200" rtl="0" algn="l">
              <a:spcBef>
                <a:spcPts val="0"/>
              </a:spcBef>
              <a:spcAft>
                <a:spcPts val="0"/>
              </a:spcAft>
              <a:buSzPts val="3400"/>
              <a:buChar char="●"/>
            </a:pPr>
            <a:r>
              <a:rPr lang="en-US" sz="3400"/>
              <a:t>High School Sports Schedules are available online at aimsathletics.com</a:t>
            </a:r>
            <a:endParaRPr sz="3400"/>
          </a:p>
          <a:p>
            <a:pPr indent="-444500" lvl="0" marL="457200" rtl="0" algn="l">
              <a:spcBef>
                <a:spcPts val="0"/>
              </a:spcBef>
              <a:spcAft>
                <a:spcPts val="0"/>
              </a:spcAft>
              <a:buSzPts val="3400"/>
              <a:buChar char="●"/>
            </a:pPr>
            <a:r>
              <a:rPr lang="en-US" sz="3400"/>
              <a:t>AIPHS vs. Lighthouse Charter (Homecoming Game) November 7, 2019 @ 4PM, at Raimondi Field</a:t>
            </a:r>
            <a:br>
              <a:rPr lang="en-US" sz="3400"/>
            </a:br>
            <a:endParaRPr sz="3400"/>
          </a:p>
          <a:p>
            <a:pPr indent="-444500" lvl="0" marL="457200" rtl="0" algn="l">
              <a:spcBef>
                <a:spcPts val="0"/>
              </a:spcBef>
              <a:spcAft>
                <a:spcPts val="0"/>
              </a:spcAft>
              <a:buSzPts val="3400"/>
              <a:buChar char="●"/>
            </a:pPr>
            <a:r>
              <a:rPr lang="en-US" sz="3400"/>
              <a:t>AIMS Middle School Sports Season will take place in Early October</a:t>
            </a:r>
            <a:endParaRPr sz="3400"/>
          </a:p>
          <a:p>
            <a:pPr indent="-444500" lvl="0" marL="457200" rtl="0" algn="l">
              <a:spcBef>
                <a:spcPts val="0"/>
              </a:spcBef>
              <a:spcAft>
                <a:spcPts val="0"/>
              </a:spcAft>
              <a:buSzPts val="3400"/>
              <a:buChar char="●"/>
            </a:pPr>
            <a:r>
              <a:rPr lang="en-US" sz="3400"/>
              <a:t>The Middle School fall sports season will consist of a flag football team and two inaugural Middle School Girls Volleyball teams</a:t>
            </a:r>
            <a:endParaRPr sz="3400"/>
          </a:p>
          <a:p>
            <a:pPr indent="0" lvl="0" marL="457200" rtl="0" algn="l">
              <a:spcBef>
                <a:spcPts val="4300"/>
              </a:spcBef>
              <a:spcAft>
                <a:spcPts val="4300"/>
              </a:spcAft>
              <a:buNone/>
            </a:pPr>
            <a:r>
              <a:t/>
            </a:r>
            <a:endParaRPr sz="3400"/>
          </a:p>
        </p:txBody>
      </p:sp>
      <p:pic>
        <p:nvPicPr>
          <p:cNvPr id="212" name="Google Shape;212;p34"/>
          <p:cNvPicPr preferRelativeResize="0"/>
          <p:nvPr/>
        </p:nvPicPr>
        <p:blipFill>
          <a:blip r:embed="rId3">
            <a:alphaModFix/>
          </a:blip>
          <a:stretch>
            <a:fillRect/>
          </a:stretch>
        </p:blipFill>
        <p:spPr>
          <a:xfrm>
            <a:off x="152425" y="4401675"/>
            <a:ext cx="11941275" cy="59706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6"/>
          <p:cNvSpPr txBox="1"/>
          <p:nvPr>
            <p:ph type="title"/>
          </p:nvPr>
        </p:nvSpPr>
        <p:spPr>
          <a:xfrm>
            <a:off x="1034400" y="1221400"/>
            <a:ext cx="22315200" cy="2207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New Adminstration Employees and Positions</a:t>
            </a:r>
            <a:endParaRPr/>
          </a:p>
        </p:txBody>
      </p:sp>
      <p:sp>
        <p:nvSpPr>
          <p:cNvPr id="79" name="Google Shape;79;p16"/>
          <p:cNvSpPr txBox="1"/>
          <p:nvPr>
            <p:ph idx="1" type="body"/>
          </p:nvPr>
        </p:nvSpPr>
        <p:spPr>
          <a:xfrm>
            <a:off x="1034400" y="3972876"/>
            <a:ext cx="22575900" cy="90123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Maryetta Golden, Master’s in Education and Administrative Credenial</a:t>
            </a:r>
            <a:endParaRPr/>
          </a:p>
          <a:p>
            <a:pPr indent="0" lvl="0" marL="0" rtl="0" algn="l">
              <a:spcBef>
                <a:spcPts val="4300"/>
              </a:spcBef>
              <a:spcAft>
                <a:spcPts val="0"/>
              </a:spcAft>
              <a:buNone/>
            </a:pPr>
            <a:r>
              <a:rPr lang="en-US"/>
              <a:t>Title: </a:t>
            </a:r>
            <a:r>
              <a:rPr lang="en-US"/>
              <a:t>Head of Division for Academics Elementary</a:t>
            </a:r>
            <a:endParaRPr/>
          </a:p>
          <a:p>
            <a:pPr indent="0" lvl="0" marL="0" rtl="0" algn="l">
              <a:spcBef>
                <a:spcPts val="4300"/>
              </a:spcBef>
              <a:spcAft>
                <a:spcPts val="0"/>
              </a:spcAft>
              <a:buNone/>
            </a:pPr>
            <a:r>
              <a:rPr lang="en-US"/>
              <a:t>Experience: 30+ years as a Principal, Vice Principal, High School Counselor, Teacher, and College Advisor, inclusive, for public, private, and CSUEB</a:t>
            </a:r>
            <a:endParaRPr/>
          </a:p>
          <a:p>
            <a:pPr indent="0" lvl="0" marL="0" rtl="0" algn="l">
              <a:spcBef>
                <a:spcPts val="4300"/>
              </a:spcBef>
              <a:spcAft>
                <a:spcPts val="0"/>
              </a:spcAft>
              <a:buNone/>
            </a:pPr>
            <a:r>
              <a:rPr lang="en-US"/>
              <a:t>What you will bring to AIMS: A passion, intensity, and love for improving student achievement; consideration and effort to increase family and community collaborations;  and accountablity to ensure teacher buy-in in the decision-making process for AIMS K-5.</a:t>
            </a:r>
            <a:endParaRPr/>
          </a:p>
          <a:p>
            <a:pPr indent="0" lvl="0" marL="0" rtl="0" algn="l">
              <a:spcBef>
                <a:spcPts val="4300"/>
              </a:spcBef>
              <a:spcAft>
                <a:spcPts val="43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type="title"/>
          </p:nvPr>
        </p:nvSpPr>
        <p:spPr>
          <a:xfrm>
            <a:off x="1034400" y="1221400"/>
            <a:ext cx="22315200" cy="2207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New Adminstration Employees and Positions</a:t>
            </a:r>
            <a:endParaRPr/>
          </a:p>
        </p:txBody>
      </p:sp>
      <p:sp>
        <p:nvSpPr>
          <p:cNvPr id="85" name="Google Shape;85;p17"/>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Eric Dizon</a:t>
            </a:r>
            <a:endParaRPr/>
          </a:p>
          <a:p>
            <a:pPr indent="0" lvl="0" marL="0" rtl="0" algn="l">
              <a:spcBef>
                <a:spcPts val="4300"/>
              </a:spcBef>
              <a:spcAft>
                <a:spcPts val="0"/>
              </a:spcAft>
              <a:buNone/>
            </a:pPr>
            <a:r>
              <a:rPr lang="en-US"/>
              <a:t>Title: Dean of Students Elementary</a:t>
            </a:r>
            <a:endParaRPr/>
          </a:p>
          <a:p>
            <a:pPr indent="0" lvl="0" marL="0" rtl="0" algn="l">
              <a:spcBef>
                <a:spcPts val="4300"/>
              </a:spcBef>
              <a:spcAft>
                <a:spcPts val="0"/>
              </a:spcAft>
              <a:buNone/>
            </a:pPr>
            <a:r>
              <a:rPr lang="en-US"/>
              <a:t>Experience: 12+ years in elementary education in public and private schools. 7 years military veteran. Over 7 years Restorative Justice training and background. 5 years at AIMS.</a:t>
            </a:r>
            <a:endParaRPr/>
          </a:p>
          <a:p>
            <a:pPr indent="0" lvl="0" marL="0" rtl="0" algn="l">
              <a:spcBef>
                <a:spcPts val="4300"/>
              </a:spcBef>
              <a:spcAft>
                <a:spcPts val="4300"/>
              </a:spcAft>
              <a:buNone/>
            </a:pPr>
            <a:r>
              <a:rPr lang="en-US"/>
              <a:t>What you will bring to AIMS:  Student self-growth and discipline through social and emotional learning with a focus on positive behavior. Helping create and maintain strong communities in the classroom using the PBIS Rewards and Restorative Justice Circles.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8"/>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AIMS K12 College Prep - K-5 Staffing</a:t>
            </a:r>
            <a:endParaRPr/>
          </a:p>
        </p:txBody>
      </p:sp>
      <p:sp>
        <p:nvSpPr>
          <p:cNvPr id="91" name="Google Shape;91;p18"/>
          <p:cNvSpPr txBox="1"/>
          <p:nvPr>
            <p:ph idx="1" type="body"/>
          </p:nvPr>
        </p:nvSpPr>
        <p:spPr>
          <a:xfrm>
            <a:off x="1034400" y="3972876"/>
            <a:ext cx="22315200" cy="93366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As of today, AIMS K-5 is fully staffed with teachers.</a:t>
            </a:r>
            <a:endParaRPr/>
          </a:p>
          <a:p>
            <a:pPr indent="0" lvl="0" marL="0" rtl="0" algn="l">
              <a:spcBef>
                <a:spcPts val="4300"/>
              </a:spcBef>
              <a:spcAft>
                <a:spcPts val="0"/>
              </a:spcAft>
              <a:buNone/>
            </a:pPr>
            <a:r>
              <a:rPr lang="en-US"/>
              <a:t>Kindergarten: Vang, McDonough, Chaudhary</a:t>
            </a:r>
            <a:endParaRPr/>
          </a:p>
          <a:p>
            <a:pPr indent="0" lvl="0" marL="0" rtl="0" algn="l">
              <a:spcBef>
                <a:spcPts val="4300"/>
              </a:spcBef>
              <a:spcAft>
                <a:spcPts val="0"/>
              </a:spcAft>
              <a:buNone/>
            </a:pPr>
            <a:r>
              <a:rPr lang="en-US"/>
              <a:t>1st Grade: Sedano, Charles, Nguyen</a:t>
            </a:r>
            <a:endParaRPr/>
          </a:p>
          <a:p>
            <a:pPr indent="0" lvl="0" marL="0" rtl="0" algn="l">
              <a:spcBef>
                <a:spcPts val="4300"/>
              </a:spcBef>
              <a:spcAft>
                <a:spcPts val="0"/>
              </a:spcAft>
              <a:buNone/>
            </a:pPr>
            <a:r>
              <a:rPr lang="en-US"/>
              <a:t>2nd Grade: Jacques, Migdale, Sharpe</a:t>
            </a:r>
            <a:endParaRPr/>
          </a:p>
          <a:p>
            <a:pPr indent="0" lvl="0" marL="0" rtl="0" algn="l">
              <a:spcBef>
                <a:spcPts val="4300"/>
              </a:spcBef>
              <a:spcAft>
                <a:spcPts val="0"/>
              </a:spcAft>
              <a:buNone/>
            </a:pPr>
            <a:r>
              <a:rPr lang="en-US"/>
              <a:t>3rd Grade: Vega, Stevens, Hampton</a:t>
            </a:r>
            <a:endParaRPr/>
          </a:p>
          <a:p>
            <a:pPr indent="0" lvl="0" marL="0" rtl="0" algn="l">
              <a:spcBef>
                <a:spcPts val="4300"/>
              </a:spcBef>
              <a:spcAft>
                <a:spcPts val="0"/>
              </a:spcAft>
              <a:buNone/>
            </a:pPr>
            <a:r>
              <a:rPr lang="en-US"/>
              <a:t>4th Grade: Saefong, Orozco, Ross</a:t>
            </a:r>
            <a:endParaRPr/>
          </a:p>
          <a:p>
            <a:pPr indent="0" lvl="0" marL="0" rtl="0" algn="l">
              <a:spcBef>
                <a:spcPts val="4300"/>
              </a:spcBef>
              <a:spcAft>
                <a:spcPts val="4300"/>
              </a:spcAft>
              <a:buNone/>
            </a:pPr>
            <a:r>
              <a:rPr lang="en-US"/>
              <a:t>5th Grade: Gardner, Washington, Cabrera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9"/>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Additional Support Staff</a:t>
            </a:r>
            <a:endParaRPr/>
          </a:p>
        </p:txBody>
      </p:sp>
      <p:sp>
        <p:nvSpPr>
          <p:cNvPr id="97" name="Google Shape;97;p19"/>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Intervention Aides: Claire Gilmore, Francisco Reyes, and Corliss Henderson</a:t>
            </a:r>
            <a:endParaRPr/>
          </a:p>
          <a:p>
            <a:pPr indent="0" lvl="0" marL="0" rtl="0" algn="l">
              <a:spcBef>
                <a:spcPts val="4300"/>
              </a:spcBef>
              <a:spcAft>
                <a:spcPts val="0"/>
              </a:spcAft>
              <a:buNone/>
            </a:pPr>
            <a:r>
              <a:rPr lang="en-US"/>
              <a:t>Tutors: Sabrina Clark</a:t>
            </a:r>
            <a:endParaRPr/>
          </a:p>
          <a:p>
            <a:pPr indent="0" lvl="0" marL="0" rtl="0" algn="l">
              <a:spcBef>
                <a:spcPts val="4300"/>
              </a:spcBef>
              <a:spcAft>
                <a:spcPts val="4300"/>
              </a:spcAft>
              <a:buNone/>
            </a:pPr>
            <a:r>
              <a:rPr lang="en-US"/>
              <a:t>Classroom Aides “C” classes: Carlos Rodriguez, Mohammad Masalmeh, Rachael Kahn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New Curriculum</a:t>
            </a:r>
            <a:endParaRPr/>
          </a:p>
        </p:txBody>
      </p:sp>
      <p:sp>
        <p:nvSpPr>
          <p:cNvPr id="103" name="Google Shape;103;p20"/>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K-2 - Benchmark Advance ELA, Spectrum Reading Comprehension, Writing, Phonics, Spelling, and Language Arts, and GOMath</a:t>
            </a:r>
            <a:endParaRPr/>
          </a:p>
          <a:p>
            <a:pPr indent="0" lvl="0" marL="0" rtl="0" algn="l">
              <a:spcBef>
                <a:spcPts val="4300"/>
              </a:spcBef>
              <a:spcAft>
                <a:spcPts val="0"/>
              </a:spcAft>
              <a:buNone/>
            </a:pPr>
            <a:r>
              <a:rPr lang="en-US"/>
              <a:t>K-3 - Renaissance Star Literacy Assessment Program</a:t>
            </a:r>
            <a:endParaRPr/>
          </a:p>
          <a:p>
            <a:pPr indent="0" lvl="0" marL="0" rtl="0" algn="l">
              <a:spcBef>
                <a:spcPts val="4300"/>
              </a:spcBef>
              <a:spcAft>
                <a:spcPts val="0"/>
              </a:spcAft>
              <a:buNone/>
            </a:pPr>
            <a:r>
              <a:rPr lang="en-US"/>
              <a:t>K-5 - Shell Education’s “180 Days of Social Studies” (includes Civics, Economics, Geography, and History).</a:t>
            </a:r>
            <a:endParaRPr/>
          </a:p>
          <a:p>
            <a:pPr indent="0" lvl="0" marL="0" rtl="0" algn="l">
              <a:spcBef>
                <a:spcPts val="4300"/>
              </a:spcBef>
              <a:spcAft>
                <a:spcPts val="4300"/>
              </a:spcAft>
              <a:buNone/>
            </a:pPr>
            <a:r>
              <a:rPr lang="en-US"/>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New Position - Rotating Science Teacher</a:t>
            </a:r>
            <a:endParaRPr/>
          </a:p>
        </p:txBody>
      </p:sp>
      <p:sp>
        <p:nvSpPr>
          <p:cNvPr id="109" name="Google Shape;109;p21"/>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4300"/>
              </a:spcAft>
              <a:buNone/>
            </a:pPr>
            <a:r>
              <a:rPr lang="en-US"/>
              <a:t>Ms. Ajuanna Black - Utilizes FOSS Kits and NGSS standards to do push-in science lessons for grades K-5.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Saturday School K-2 + ESL Classes</a:t>
            </a:r>
            <a:endParaRPr/>
          </a:p>
        </p:txBody>
      </p:sp>
      <p:sp>
        <p:nvSpPr>
          <p:cNvPr id="115" name="Google Shape;115;p22"/>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Saturday School for K-2 began 9-14.</a:t>
            </a:r>
            <a:endParaRPr/>
          </a:p>
          <a:p>
            <a:pPr indent="0" lvl="0" marL="0" rtl="0" algn="l">
              <a:spcBef>
                <a:spcPts val="4300"/>
              </a:spcBef>
              <a:spcAft>
                <a:spcPts val="0"/>
              </a:spcAft>
              <a:buNone/>
            </a:pPr>
            <a:r>
              <a:rPr lang="en-US"/>
              <a:t>Saturday School will be held twice a month for K-2</a:t>
            </a:r>
            <a:endParaRPr/>
          </a:p>
          <a:p>
            <a:pPr indent="0" lvl="0" marL="0" rtl="0" algn="l">
              <a:spcBef>
                <a:spcPts val="4300"/>
              </a:spcBef>
              <a:spcAft>
                <a:spcPts val="4300"/>
              </a:spcAft>
              <a:buNone/>
            </a:pPr>
            <a:r>
              <a:rPr lang="en-US"/>
              <a:t>We received an overwhelming response survey from our K-5 parents requesting a need for an ESL class.  As a result, Adult ESL classes will begin in 1 week, twice a month.</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