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obo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c6f73a04f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c6f73a0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c6f73a04f_0_9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c6f73a04f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03e758364_0_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03e75836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603e758364_0_1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603e758364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603e758364_0_1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603e758364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603e758364_0_2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603e758364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CBK Update</a:t>
            </a:r>
            <a:endParaRPr/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September ‘19 Board Meeting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College Visits</a:t>
            </a:r>
            <a:endParaRPr sz="3600"/>
          </a:p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*So far Johns Hopkins and the U.S. Army have visited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*Next week we have CSU-San Diego, UC Santa Barbara, UC Irvine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*On the horizon: Dartmouth, USC, NYU, Wesleyan, and more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Scholarships</a:t>
            </a:r>
            <a:endParaRPr sz="3600"/>
          </a:p>
        </p:txBody>
      </p:sp>
      <p:sp>
        <p:nvSpPr>
          <p:cNvPr id="80" name="Google Shape;80;p15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*Nominated 10 students for Posse Scholarship; so far 6 have made the 2nd round (other 4 meet on 9/18/19)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*7 students have applied for Questbridge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*Scholarship database has been dispensed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College Essays</a:t>
            </a:r>
            <a:endParaRPr sz="3600"/>
          </a:p>
        </p:txBody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*Each student has a personalized deadline calendar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*So far 75% have hit their deadlines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*Each student who’s had a deadline has received feedback on first draft, along with a 1-on-1 meeting with myself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*Communication has been sent to parents about this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Testing</a:t>
            </a:r>
            <a:endParaRPr sz="3600"/>
          </a:p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*Seniors are signing up for SAT and ACT exams; Juniors are next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*10th and 11th graders are scheduled to take the PSAT on campus on October 16th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*AP classes have been registered on the new AP site, which dovetails with AP exam ordering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Misc.</a:t>
            </a:r>
            <a:endParaRPr sz="3600"/>
          </a:p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*Working with PeerForward to create more awareness among students, Seniors especially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*Reading Buddies is visiting this week to create awareness for extra curriculars 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