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D6A45-EFA8-41FB-9D79-0107C3FEB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F763C-0A11-4138-8630-243BADCE7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22F62-C493-47F1-97FE-15D4B803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4BC0-5C5A-45EF-94EE-53301F4B267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5FB14-BDFE-433A-83C5-998C58AA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C217E-D149-4AF5-AB03-5D0CC1D8A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A72B-E685-4F57-A748-AA9C0D97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7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CEF5-4A7B-4A09-9AB5-448C7158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50260-D1B3-47A5-B9A7-6061FD2D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A1C04-9A25-401C-A669-8AF6D526D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4BC0-5C5A-45EF-94EE-53301F4B267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89C4E-5405-41AB-9D30-78929AD61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1809A-146C-4DBD-B9E6-2A9991021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A72B-E685-4F57-A748-AA9C0D97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9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2427C8-A6A8-4BEB-AD50-D3A6AD4C5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63DD0-4814-4503-8AA9-85283A268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5A327-92F9-4D70-89A6-1C7CB9600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4BC0-5C5A-45EF-94EE-53301F4B267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48390-19CD-4909-97C2-5FE70A7CB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B410D-439E-48CF-9A17-98C02A0E4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A72B-E685-4F57-A748-AA9C0D97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2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4736B-F68E-4681-8BB9-D6740924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F9322-BB98-4812-97A1-EC1E1EC4F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85F87-E6BB-4E49-BA44-0E617A0E2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4BC0-5C5A-45EF-94EE-53301F4B267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7C97F-6C90-4CE2-A6BF-16EB702B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16A5-3C4C-499C-A6FD-97B19890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A72B-E685-4F57-A748-AA9C0D97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1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118D6-5905-4932-A115-A2E87DACC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1D615-CF4C-4ED3-86FE-0372505BA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7C058-C1FF-4330-BB49-6DA27133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4BC0-5C5A-45EF-94EE-53301F4B267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DDC71-CAF1-41A9-A99C-42BC92B19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A32DB-6E1C-4D90-9F65-700016157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A72B-E685-4F57-A748-AA9C0D97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5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D62CE-C66E-40B3-99C9-77F77A0A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8085-25CB-407E-8A02-6A9502545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952ED-8E52-476F-BE84-CD7371FC3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511B9-CC8B-4517-BD62-C31035CC5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4BC0-5C5A-45EF-94EE-53301F4B267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F44C9-A020-4EF9-99E5-B5FAF79E9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4AA93-98A9-413B-83F4-33859D939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A72B-E685-4F57-A748-AA9C0D97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53EEB-93B2-4E15-9681-46A46DB9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BDA3C-9DA9-4448-B64C-B2EAEAA70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2E695-29F5-4A74-A689-BF9DBE97E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F2F8C8-2D30-4D24-9572-3CA330C2C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8E5C13-04E5-4C7C-AEA0-FBD9D1493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CE0785-21F4-4DE2-86A4-47C4E90D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4BC0-5C5A-45EF-94EE-53301F4B267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097618-FC20-4B3F-ADE6-9D2D04F8E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7845B-943D-4B3A-B98B-8B1B8C16B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A72B-E685-4F57-A748-AA9C0D97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7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5745-4AF9-4486-9DCF-A458988C2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5661C6-BB79-401F-B8B7-035F879B1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4BC0-5C5A-45EF-94EE-53301F4B267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63D11F-8899-4EAC-819B-E4A4E5E6E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A15C2-E791-4731-9392-D3488E99D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A72B-E685-4F57-A748-AA9C0D97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9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6BC78-AE23-4C6E-AFB1-6E8ECF10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4BC0-5C5A-45EF-94EE-53301F4B267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67CF75-520B-4BB6-ADAA-CE7C8139B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59944-DD8C-4144-BC29-331E190C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A72B-E685-4F57-A748-AA9C0D97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7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41286-F79D-49CB-8107-E65A8D02C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5F277-6067-4323-B10E-941671E8A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1DD72D-94A4-43EA-8A07-D871996D0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3B490-746E-4F64-8844-48637D775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4BC0-5C5A-45EF-94EE-53301F4B267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B7844-1CCD-4145-8F13-02D953A9C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B7F86E-C3BC-4F29-8AB7-7606A8B3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A72B-E685-4F57-A748-AA9C0D97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2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E9243-1F2E-47F5-B978-3E896CE0B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9316BC-F3DD-4B41-9CCF-E4E21C4C63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EEB29D-9C3C-4388-92E9-E5715E519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7C4F2-75DE-4E0A-B6B5-A30D1C1A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4BC0-5C5A-45EF-94EE-53301F4B267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A7DE9-A747-48AE-8B56-C14379D4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0A708-C833-40DD-B161-B9DB5C577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A72B-E685-4F57-A748-AA9C0D97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5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9776D7-96CE-48A5-8E16-5F30D093D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AE905-0293-4E2A-827D-A706589CE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E4135-F2E4-4C93-958E-901FD4EB4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34BC0-5C5A-45EF-94EE-53301F4B267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B66F3-C126-449C-BDBC-F46301E3E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2A14E-01D1-4AA4-B104-2D13AB043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1A72B-E685-4F57-A748-AA9C0D97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7B28A6-A8CC-4864-B45A-B5665903E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407" y="0"/>
            <a:ext cx="515318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6BF286-6136-442A-A293-120B0EA72F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1E1FE7-7C26-4725-8732-6C57526698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8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Kellie Minor</dc:creator>
  <cp:lastModifiedBy>Kellie Minor</cp:lastModifiedBy>
  <cp:revision>1</cp:revision>
  <dcterms:created xsi:type="dcterms:W3CDTF">2019-08-29T17:07:02Z</dcterms:created>
  <dcterms:modified xsi:type="dcterms:W3CDTF">2019-08-29T17:07:34Z</dcterms:modified>
</cp:coreProperties>
</file>