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BB243B2-DFAA-4E12-9AD8-74707C5B06A4}">
  <a:tblStyle styleId="{ABB243B2-DFAA-4E12-9AD8-74707C5B06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La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c37fb1c28_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c37fb1c28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c37fb1c28_3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c37fb1c28_3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c37fb1c2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c37fb1c2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c37fb1c2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c37fb1c2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c37fb1c28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c37fb1c28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c37fb1c28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c37fb1c28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AIMS Demolition &amp; Constructoion Timeline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514475" y="476650"/>
            <a:ext cx="7688700" cy="47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1st Floor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475" y="883800"/>
            <a:ext cx="7304274" cy="418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554300" y="5463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3rd Floor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00" y="1081525"/>
            <a:ext cx="7168899" cy="401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9875" y="486975"/>
            <a:ext cx="76887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Timeline Plan A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 flipH="1" rot="10800000">
            <a:off x="729450" y="4327000"/>
            <a:ext cx="7688700" cy="6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315900" y="8985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{ABB243B2-DFAA-4E12-9AD8-74707C5B06A4}</a:tableStyleId>
              </a:tblPr>
              <a:tblGrid>
                <a:gridCol w="1414625"/>
                <a:gridCol w="1839100"/>
                <a:gridCol w="2948750"/>
                <a:gridCol w="2025575"/>
              </a:tblGrid>
              <a:tr h="34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000"/>
                        <a:t>Phase 1: Demolition</a:t>
                      </a:r>
                      <a:endParaRPr b="1" i="1"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100"/>
                        <a:t>End Date</a:t>
                      </a:r>
                      <a:endParaRPr b="1" i="1"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100"/>
                        <a:t>Phase 2: Construction</a:t>
                      </a:r>
                      <a:endParaRPr b="1" i="1"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100"/>
                        <a:t>End Date </a:t>
                      </a:r>
                      <a:endParaRPr b="1" i="1" sz="1100"/>
                    </a:p>
                  </a:txBody>
                  <a:tcPr marT="91425" marB="91425" marR="91425" marL="91425"/>
                </a:tc>
              </a:tr>
              <a:tr h="51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 Days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Demolition Permit expires  June 28, 2019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Ideal - </a:t>
                      </a:r>
                      <a:r>
                        <a:rPr lang="en" sz="1100"/>
                        <a:t>Simultaneously 1st and 3rd floor 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 work done by 8/20/2019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4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Construction Permit approved by 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TBD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1159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1st Floor - Priorities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Kitchen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Classroom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Bathrooms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Offices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Painting - Aesthetics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 work done by 8/20/2019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1026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3rd floor - Priorities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Classrooms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Bathrooms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Offices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Painting - Aesthetics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 work done by 8/20/2019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4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Flooring 1st-3rd Floor (Luxor Flooring) 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All work done by 8/20/2019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34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Inspection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TBD</a:t>
                      </a:r>
                      <a:endParaRPr sz="11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778925"/>
            <a:ext cx="7688700" cy="6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Timeline Plan B</a:t>
            </a:r>
            <a:endParaRPr sz="1800"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656225" y="1230900"/>
            <a:ext cx="7688700" cy="3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2018-2019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 DESCRIPTION</a:t>
            </a:r>
            <a:endParaRPr b="1" sz="9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</a:t>
            </a:r>
            <a:endParaRPr b="1" sz="9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</a:t>
            </a:r>
            <a:endParaRPr b="1" sz="9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</a:t>
            </a:r>
            <a:endParaRPr b="1" sz="9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</a:t>
            </a:r>
            <a:endParaRPr b="1" sz="9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</a:t>
            </a:r>
            <a:endParaRPr b="1" sz="9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3" name="Google Shape;113;p17"/>
          <p:cNvGraphicFramePr/>
          <p:nvPr/>
        </p:nvGraphicFramePr>
        <p:xfrm>
          <a:off x="952500" y="171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{ABB243B2-DFAA-4E12-9AD8-74707C5B06A4}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3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000"/>
                        <a:t>Phase 1: Demolition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100"/>
                        <a:t>End Date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100"/>
                        <a:t>Phase 2: Construction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 sz="1100"/>
                        <a:t>End Date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7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 days 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With RFQ bidding process July 9, 2019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Permit to Start Construction - Date TBD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518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Start Demolition 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July 10, 2019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Demolition completed July 13, 2019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Construction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Need at least 4-6 weeks</a:t>
                      </a:r>
                      <a:endParaRPr sz="1100"/>
                    </a:p>
                  </a:txBody>
                  <a:tcPr marT="91425" marB="91425" marR="91425" marL="91425"/>
                </a:tc>
              </a:tr>
              <a:tr h="641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Inspection Permits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Modernization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9450" y="1892800"/>
            <a:ext cx="7688700" cy="24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with Gelfand Architects, provided visioning for building modernization including classroom design, playground creation with current space, painting design and building </a:t>
            </a:r>
            <a:r>
              <a:rPr lang="en"/>
              <a:t>esthetics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Flooring 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be working with Luxor flooring to replace 1st ,2nd, and 3rd floor of 12th St. building.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Flooring company will start work July 8, 2019 and complete work by August 20, 2019. Company will work during construction to ensure completion of work.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Should we add flooring design information?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