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Average" panose="02000503040000020003" pitchFamily="2" charset="77"/>
      <p:regular r:id="rId9"/>
    </p:embeddedFont>
    <p:embeddedFont>
      <p:font typeface="Oswald" pitchFamily="2" charset="77"/>
      <p:regular r:id="rId10"/>
      <p:bold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65" d="100"/>
          <a:sy n="165" d="100"/>
        </p:scale>
        <p:origin x="66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5b2df4543b_0_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5b2df4543b_0_1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5b2df4543b_0_1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5b2df4543b_0_1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5b2df4543b_0_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5b2df4543b_0_1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5b2df4543b_0_1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5b2df4543b_0_1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5b2df4543b_0_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5b2df4543b_0_1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AIMS K-8th Snack Program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Snack Program Benefits</a:t>
            </a:r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The benefit of a K-8th snack program would be supporting our students with a snack for students that stay till 6:00pm. Our students will have access to another healthy meal. 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The snack program is an opportunity for students to improve their nutrition and selection choices given that they are provided a snack. Students that have food insecurity needs and ensuring all students have access to a healthy snack right around the time they would be starting homework. 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The NSLP after school Snack program is a federally assisted program that provides encourages schools to provide snacks to fulfill the hunger gap for students participating in after school programming. 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We are partnering with BACR (Bay Area Community Resources) for afterschool program. BACR will support with distribution of snacks. </a:t>
            </a:r>
            <a:endParaRPr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Snack Program Threat/Weaknesses </a:t>
            </a:r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i="1"/>
              <a:t>Potential weaknesses  </a:t>
            </a:r>
            <a:endParaRPr sz="1400" i="1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This will be another program to administer, there are regulations, compliance, costs and labor requirements to serve the snacks, to our benefit we are partnering with BACR for the 2019-2020 school year, however every year after that logistics and programming could look different. </a:t>
            </a:r>
            <a:endParaRPr sz="140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Ordering would be another administrative task that would need to be added on.  </a:t>
            </a:r>
            <a:endParaRPr sz="140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Mindful of ordering since only reimbursed what is served and checked out. This could put sites at a deficit if orders are not placed correctly. 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Participation 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Snack Program</a:t>
            </a:r>
            <a:endParaRPr u="sng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AIPCS &amp; AIPCS II: 350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AIPHS: N/A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Cost Projections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u="sng"/>
              <a:t>Snack Program:</a:t>
            </a:r>
            <a:r>
              <a:rPr lang="en" sz="1400"/>
              <a:t> Reimbursable Rates (Area Eligible, all students receive free snack regardless of eligbility)</a:t>
            </a:r>
            <a:endParaRPr sz="14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Free: $.91</a:t>
            </a:r>
            <a:endParaRPr sz="14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Reduced: $.91</a:t>
            </a:r>
            <a:endParaRPr sz="1400"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/>
              <a:t>Paid $.91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u="sng"/>
              <a:t>Snack Program:</a:t>
            </a:r>
            <a:r>
              <a:rPr lang="en" sz="1400"/>
              <a:t> cost neutral program, AIMS will be reimbursed for 100% of all students that participate within the snack program at the rate of $.91 for all students regardless of FRL status.  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400" u="sng"/>
              <a:t>RFP: </a:t>
            </a:r>
            <a:r>
              <a:rPr lang="en" sz="1400"/>
              <a:t>one time fee of $3500.00 since we are implementing a new program, a rebid process will need to occur. </a:t>
            </a:r>
            <a:endParaRPr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Cost Assumptions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311700" y="988650"/>
            <a:ext cx="8520600" cy="408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endParaRPr sz="1200" b="1" u="sng"/>
          </a:p>
          <a:p>
            <a:pPr marL="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" sz="1200" b="1" u="sng"/>
              <a:t>AIMS Snack Budget</a:t>
            </a:r>
            <a:endParaRPr sz="1200" b="1" u="sng"/>
          </a:p>
          <a:p>
            <a:pPr marL="0" lvl="0" indent="0" algn="l" rtl="0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Participation:  350</a:t>
            </a:r>
            <a:endParaRPr sz="12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Days of School: 190</a:t>
            </a:r>
            <a:endParaRPr sz="12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7% Waste (Over Ordering) </a:t>
            </a:r>
            <a:endParaRPr sz="12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u="sng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u="sng"/>
              <a:t>Revenue:</a:t>
            </a:r>
            <a:endParaRPr sz="1200" b="1" u="sng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Federal Reimbursement at $.91 cents for every snack served: $ 60,515.00</a:t>
            </a:r>
            <a:endParaRPr sz="12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u="sng"/>
              <a:t>Expenses:</a:t>
            </a:r>
            <a:endParaRPr sz="1200" b="1" u="sng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Snack Cost $.88 cents (vendor charge): $59,690.40</a:t>
            </a:r>
            <a:endParaRPr sz="12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Program Cost( Waste):$ 2101.40</a:t>
            </a:r>
            <a:endParaRPr sz="12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u="sng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100" b="1" u="sng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/>
              <a:t>  </a:t>
            </a:r>
            <a:endParaRPr sz="11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400</Words>
  <Application>Microsoft Macintosh PowerPoint</Application>
  <PresentationFormat>On-screen Show (16:9)</PresentationFormat>
  <Paragraphs>46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Oswald</vt:lpstr>
      <vt:lpstr>Average</vt:lpstr>
      <vt:lpstr>Arial</vt:lpstr>
      <vt:lpstr>Slate</vt:lpstr>
      <vt:lpstr>AIMS K-8th Snack Program</vt:lpstr>
      <vt:lpstr>Snack Program Benefits</vt:lpstr>
      <vt:lpstr>Snack Program Threat/Weaknesses </vt:lpstr>
      <vt:lpstr>Participation </vt:lpstr>
      <vt:lpstr>Cost Projections</vt:lpstr>
      <vt:lpstr>Cost Assumptions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AIMS K-8th Snack Program</dc:title>
  <cp:lastModifiedBy>Microsoft Office User</cp:lastModifiedBy>
  <cp:revision>1</cp:revision>
  <dcterms:modified xsi:type="dcterms:W3CDTF">2019-06-11T00:02:09Z</dcterms:modified>
</cp:coreProperties>
</file>