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Lato" panose="020B0604020202020204" charset="0"/>
      <p:regular r:id="rId15"/>
      <p:bold r:id="rId16"/>
      <p:italic r:id="rId17"/>
      <p:boldItalic r:id="rId18"/>
    </p:embeddedFont>
    <p:embeddedFont>
      <p:font typeface="Playfair Display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7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42953928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42953928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1eacdf7b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1eacdf7b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5a45f2863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5a45f2863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c9ab0f517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c9ab0f517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7e4d2271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7e4d2271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57e4d2271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57e4d2271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c9ab0f51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c9ab0f51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3096250" y="1677675"/>
            <a:ext cx="2951400" cy="12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AIMS OPERATIONS Report </a:t>
            </a: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By </a:t>
            </a:r>
            <a:endParaRPr sz="1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Ms. Magaña Operations Director</a:t>
            </a:r>
            <a:endParaRPr sz="1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Ms. Tung Operations Manager</a:t>
            </a:r>
            <a:endParaRPr sz="1400"/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1150" y="1111550"/>
            <a:ext cx="711125" cy="566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Reporting &amp; Compliance </a:t>
            </a: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Report &amp; Compliance</a:t>
            </a:r>
            <a:endParaRPr>
              <a:solidFill>
                <a:srgbClr val="666666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">
                <a:solidFill>
                  <a:srgbClr val="666666"/>
                </a:solidFill>
              </a:rPr>
              <a:t>Starting EOY CALPADS report for AIPCS, AIPCS II and AIPHS</a:t>
            </a:r>
            <a:endParaRPr>
              <a:solidFill>
                <a:srgbClr val="666666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">
                <a:solidFill>
                  <a:srgbClr val="666666"/>
                </a:solidFill>
              </a:rPr>
              <a:t>Completed and submitted Civil Rights Data Collection Report (CRDC)  for AIPCS, AIPCS II &amp; AIPHS. </a:t>
            </a:r>
            <a:endParaRPr>
              <a:solidFill>
                <a:srgbClr val="666666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">
                <a:solidFill>
                  <a:srgbClr val="666666"/>
                </a:solidFill>
              </a:rPr>
              <a:t>Submitted </a:t>
            </a:r>
            <a:r>
              <a:rPr lang="en">
                <a:solidFill>
                  <a:srgbClr val="666666"/>
                </a:solidFill>
                <a:highlight>
                  <a:schemeClr val="lt1"/>
                </a:highlight>
              </a:rPr>
              <a:t>Charter School Facilities Incentive Grants (CFDA#84.282D) Round 15 Application for  AIPCS II and AIPHS</a:t>
            </a:r>
            <a:endParaRPr>
              <a:solidFill>
                <a:srgbClr val="666666"/>
              </a:solidFill>
              <a:highlight>
                <a:schemeClr val="lt1"/>
              </a:highlight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">
                <a:solidFill>
                  <a:srgbClr val="666666"/>
                </a:solidFill>
                <a:highlight>
                  <a:schemeClr val="lt1"/>
                </a:highlight>
              </a:rPr>
              <a:t>Received approval for ASES grant, $163,000 for the 2019-2020 school year  for AIPCS  </a:t>
            </a:r>
            <a:endParaRPr>
              <a:solidFill>
                <a:srgbClr val="666666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49350" y="3687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District Lunch Program Update</a:t>
            </a: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59700"/>
            <a:ext cx="8520600" cy="35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Roosevelt Campus K-1st - 110 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FRL Eligibility: Free-53 Reduced-32 Paid-25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12th Street Campus 2nd-8th - 492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FRL Eligibility: Free-309 Reduced-92 Paid-91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High School Campus - 178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FRL Eligibility: Free-119 Reduced-28 Paid-31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Registration &amp; Enrollment</a:t>
            </a: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Operations Registration staff has begun setting appointments for registration for the 2019-2020 school year.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Staff is meeting individually with families to ensure that we have all the documents ready for the new school year.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 39 - Energy savings</a:t>
            </a: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725" y="1017450"/>
            <a:ext cx="6900424" cy="376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 39 - Energy Savings Proposed work</a:t>
            </a:r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838" y="1152475"/>
            <a:ext cx="8806325" cy="347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 39 - Energy Savings Summary</a:t>
            </a:r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Remaining Balance 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AIPCS - $37,592.40</a:t>
            </a:r>
            <a:endParaRPr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AIPCS II - $29,294.62</a:t>
            </a:r>
            <a:endParaRPr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Total - $66,887.02 </a:t>
            </a:r>
            <a:endParaRPr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have until June 30, 2019, to execute a contract that falls under the energy savings plan.  Prop-39 Funding that is not encumbered by June 30, 2019, will have to be returned to the California Department of Education. 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Wellness Committee </a:t>
            </a:r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Held our April Wellness Meeting.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/>
              <a:t>March</a:t>
            </a:r>
            <a:r>
              <a:rPr lang="en"/>
              <a:t> - Review of Wellness Policy and potential changes within policy that can be adopted and implemented for betterment of students wellbeing.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/>
              <a:t>April</a:t>
            </a:r>
            <a:r>
              <a:rPr lang="en"/>
              <a:t> - Discussion of mandated health and wellness programs within public schools and what that looks like.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i="1"/>
              <a:t>May 30th</a:t>
            </a:r>
            <a:r>
              <a:rPr lang="en"/>
              <a:t>- Overview of school lunch program and review of survey results and current wellness practices K-12th.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305</Words>
  <Application>Microsoft Office PowerPoint</Application>
  <PresentationFormat>On-screen Show (16:9)</PresentationFormat>
  <Paragraphs>40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Lato</vt:lpstr>
      <vt:lpstr>Arial</vt:lpstr>
      <vt:lpstr>Playfair Display</vt:lpstr>
      <vt:lpstr>Coral</vt:lpstr>
      <vt:lpstr>  AIMS OPERATIONS Report  By  Ms. Magaña Operations Director Ms. Tung Operations Manager</vt:lpstr>
      <vt:lpstr>Reporting &amp; Compliance </vt:lpstr>
      <vt:lpstr>District Lunch Program Update</vt:lpstr>
      <vt:lpstr>Registration &amp; Enrollment</vt:lpstr>
      <vt:lpstr>Prop 39 - Energy savings</vt:lpstr>
      <vt:lpstr>Prop 39 - Energy Savings Proposed work</vt:lpstr>
      <vt:lpstr>Prop 39 - Energy Savings Summary</vt:lpstr>
      <vt:lpstr>Wellness Committee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AIMS OPERATIONS Report  By  Ms. Magaña Operations Director Ms. Tung Operations Manager</dc:title>
  <cp:lastModifiedBy>Kellie Minor</cp:lastModifiedBy>
  <cp:revision>1</cp:revision>
  <dcterms:modified xsi:type="dcterms:W3CDTF">2019-05-20T21:21:16Z</dcterms:modified>
</cp:coreProperties>
</file>