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6" r:id="rId1"/>
  </p:sldMasterIdLst>
  <p:sldIdLst>
    <p:sldId id="256" r:id="rId2"/>
    <p:sldId id="257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April 12,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April 12,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April 12,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April 12,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April 12,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April 12,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April 12,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April 12,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B8AEBBE-F8B2-42CF-9895-E86A608384EB}" type="datetime1">
              <a:rPr lang="en-US" smtClean="0"/>
              <a:pPr/>
              <a:t>4/12/19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April 12,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April 12,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Friday, April 12, 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Friday, April 12, 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Friday, April 12, 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April 12,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  <p:sldLayoutId id="2147484218" r:id="rId12"/>
    <p:sldLayoutId id="2147484219" r:id="rId13"/>
    <p:sldLayoutId id="2147484220" r:id="rId14"/>
    <p:sldLayoutId id="2147484221" r:id="rId1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ELD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822" y="3107027"/>
            <a:ext cx="6009781" cy="1752600"/>
          </a:xfrm>
        </p:spPr>
        <p:txBody>
          <a:bodyPr/>
          <a:lstStyle/>
          <a:p>
            <a:r>
              <a:rPr lang="en-US" dirty="0" smtClean="0"/>
              <a:t>3/15/19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8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ELPAC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28175" y="1772826"/>
            <a:ext cx="7738016" cy="14516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AIPHS and AIPCS are finished with ELPAC testing.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Training aides at the K-1 campus to start ELPAC test next week.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Will receive scores in 6 weeks once mailed</a:t>
            </a:r>
            <a:endParaRPr lang="en-US" sz="2000" dirty="0" smtClean="0"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127560"/>
              </p:ext>
            </p:extLst>
          </p:nvPr>
        </p:nvGraphicFramePr>
        <p:xfrm>
          <a:off x="1229720" y="4151200"/>
          <a:ext cx="6746841" cy="1206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947"/>
                <a:gridCol w="2248947"/>
                <a:gridCol w="2248947"/>
              </a:tblGrid>
              <a:tr h="6033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AIPCS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AIPCS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AIPHS</a:t>
                      </a:r>
                      <a:endParaRPr lang="en-US" dirty="0"/>
                    </a:p>
                  </a:txBody>
                  <a:tcPr/>
                </a:tc>
              </a:tr>
              <a:tr h="6033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80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71858" y="2490858"/>
            <a:ext cx="59170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May 3</a:t>
            </a:r>
            <a:r>
              <a:rPr lang="en-US" sz="2500" b="1" baseline="30000" dirty="0" smtClean="0"/>
              <a:t>rd</a:t>
            </a:r>
            <a:r>
              <a:rPr lang="en-US" sz="2500" b="1" dirty="0" smtClean="0"/>
              <a:t>-</a:t>
            </a:r>
            <a:r>
              <a:rPr lang="en-US" sz="2500" dirty="0" smtClean="0"/>
              <a:t>Grades 2-5 PD on reclassification </a:t>
            </a:r>
          </a:p>
          <a:p>
            <a:r>
              <a:rPr lang="en-US" sz="2500" dirty="0"/>
              <a:t>	</a:t>
            </a:r>
            <a:r>
              <a:rPr lang="en-US" sz="2500" dirty="0" smtClean="0"/>
              <a:t>and guided reading intervention 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87472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ELAC/DELAC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2687" y="1958701"/>
            <a:ext cx="7699544" cy="42088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3000" dirty="0" smtClean="0">
                <a:latin typeface="Arial"/>
                <a:cs typeface="Arial"/>
              </a:rPr>
              <a:t>May 7</a:t>
            </a:r>
            <a:r>
              <a:rPr lang="en-US" sz="3000" baseline="30000" dirty="0" smtClean="0">
                <a:latin typeface="Arial"/>
                <a:cs typeface="Arial"/>
              </a:rPr>
              <a:t>th</a:t>
            </a:r>
            <a:r>
              <a:rPr lang="en-US" sz="3000" dirty="0">
                <a:latin typeface="Arial"/>
                <a:cs typeface="Arial"/>
              </a:rPr>
              <a:t>-</a:t>
            </a:r>
            <a:r>
              <a:rPr lang="en-US" sz="3000" dirty="0" smtClean="0">
                <a:latin typeface="Arial"/>
                <a:cs typeface="Arial"/>
              </a:rPr>
              <a:t>World Café ELAC</a:t>
            </a:r>
            <a:endParaRPr lang="en-US" sz="3000" dirty="0" smtClean="0">
              <a:latin typeface="Arial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3000" dirty="0" smtClean="0">
              <a:latin typeface="Arial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3000" dirty="0" smtClean="0">
                <a:latin typeface="Arial"/>
                <a:cs typeface="Arial"/>
              </a:rPr>
              <a:t>Last </a:t>
            </a:r>
            <a:r>
              <a:rPr lang="en-US" sz="3000" dirty="0">
                <a:latin typeface="Arial"/>
                <a:cs typeface="Arial"/>
              </a:rPr>
              <a:t>D</a:t>
            </a:r>
            <a:r>
              <a:rPr lang="en-US" sz="3000" dirty="0" smtClean="0">
                <a:latin typeface="Arial"/>
                <a:cs typeface="Arial"/>
              </a:rPr>
              <a:t>ELAC </a:t>
            </a:r>
            <a:r>
              <a:rPr lang="en-US" sz="3000" dirty="0" smtClean="0">
                <a:latin typeface="Arial"/>
                <a:cs typeface="Arial"/>
              </a:rPr>
              <a:t>on </a:t>
            </a:r>
            <a:r>
              <a:rPr lang="en-US" sz="3000" dirty="0" smtClean="0">
                <a:latin typeface="Arial"/>
                <a:cs typeface="Arial"/>
              </a:rPr>
              <a:t>June 4</a:t>
            </a:r>
            <a:r>
              <a:rPr lang="en-US" sz="3000" baseline="30000" dirty="0" smtClean="0">
                <a:latin typeface="Arial"/>
                <a:cs typeface="Arial"/>
              </a:rPr>
              <a:t>th</a:t>
            </a:r>
            <a:endParaRPr lang="en-US" sz="3000" dirty="0" smtClean="0">
              <a:latin typeface="Arial"/>
              <a:cs typeface="Arial"/>
            </a:endParaRPr>
          </a:p>
          <a:p>
            <a:pPr marL="1371600" lvl="2" indent="-457200">
              <a:lnSpc>
                <a:spcPct val="150000"/>
              </a:lnSpc>
              <a:buFont typeface="Arial"/>
              <a:buChar char="•"/>
            </a:pPr>
            <a:r>
              <a:rPr lang="en-US" sz="3000" dirty="0">
                <a:latin typeface="Arial"/>
                <a:cs typeface="Arial"/>
              </a:rPr>
              <a:t>EL Roadmap, </a:t>
            </a:r>
            <a:r>
              <a:rPr lang="en-US" sz="3000" dirty="0" smtClean="0">
                <a:latin typeface="Arial"/>
                <a:cs typeface="Arial"/>
              </a:rPr>
              <a:t>Revise ELD Program, </a:t>
            </a:r>
          </a:p>
          <a:p>
            <a:pPr lvl="2">
              <a:lnSpc>
                <a:spcPct val="150000"/>
              </a:lnSpc>
            </a:pPr>
            <a:r>
              <a:rPr lang="en-US" sz="3000" dirty="0" smtClean="0">
                <a:latin typeface="Arial"/>
                <a:cs typeface="Arial"/>
              </a:rPr>
              <a:t>     LCAP and </a:t>
            </a:r>
            <a:r>
              <a:rPr lang="en-US" sz="3000" dirty="0">
                <a:latin typeface="Arial"/>
                <a:cs typeface="Arial"/>
              </a:rPr>
              <a:t>EL Master </a:t>
            </a:r>
            <a:r>
              <a:rPr lang="en-US" sz="3000" dirty="0" smtClean="0">
                <a:latin typeface="Arial"/>
                <a:cs typeface="Arial"/>
              </a:rPr>
              <a:t>Plan, etc. </a:t>
            </a:r>
            <a:endParaRPr lang="en-US" sz="3000" dirty="0">
              <a:latin typeface="Arial"/>
              <a:cs typeface="Arial"/>
            </a:endParaRPr>
          </a:p>
          <a:p>
            <a:pPr marL="1371600" lvl="2" indent="-457200">
              <a:lnSpc>
                <a:spcPct val="150000"/>
              </a:lnSpc>
              <a:buFont typeface="Arial"/>
              <a:buChar char="•"/>
            </a:pPr>
            <a:endParaRPr lang="en-US" sz="3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157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2019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50745" y="1779843"/>
            <a:ext cx="7584127" cy="4099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500" dirty="0" smtClean="0">
                <a:latin typeface="Arial"/>
                <a:cs typeface="Arial"/>
              </a:rPr>
              <a:t>DELAC-Planning with parents, evaluating this 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Arial"/>
                <a:cs typeface="Arial"/>
              </a:rPr>
              <a:t>school year.</a:t>
            </a:r>
            <a:endParaRPr lang="en-US" sz="2500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sz="2500" dirty="0" smtClean="0">
              <a:latin typeface="Arial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500" dirty="0" smtClean="0">
                <a:latin typeface="Arial"/>
                <a:cs typeface="Arial"/>
              </a:rPr>
              <a:t>Researching other programs/supplemental</a:t>
            </a:r>
            <a:endParaRPr lang="en-US" sz="2500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sz="2500" dirty="0" smtClean="0">
              <a:latin typeface="Arial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500" dirty="0" smtClean="0">
                <a:latin typeface="Arial"/>
                <a:cs typeface="Arial"/>
              </a:rPr>
              <a:t>Trying to visit other high performing school </a:t>
            </a:r>
            <a:r>
              <a:rPr lang="en-US" sz="2500" dirty="0" smtClean="0">
                <a:latin typeface="Arial"/>
                <a:cs typeface="Arial"/>
              </a:rPr>
              <a:t>with an</a:t>
            </a:r>
            <a:r>
              <a:rPr lang="en-US" sz="2500" dirty="0" smtClean="0">
                <a:latin typeface="Arial"/>
                <a:cs typeface="Arial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Arial"/>
                <a:cs typeface="Arial"/>
              </a:rPr>
              <a:t>ELD program.</a:t>
            </a:r>
            <a:endParaRPr lang="en-US" sz="25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1328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213</TotalTime>
  <Words>120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Venture</vt:lpstr>
      <vt:lpstr>ELD Report</vt:lpstr>
      <vt:lpstr>ELPAC</vt:lpstr>
      <vt:lpstr>Professional Development </vt:lpstr>
      <vt:lpstr>ELAC/DELAC</vt:lpstr>
      <vt:lpstr>Planning 2019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 Report</dc:title>
  <dc:creator>Mary Mak</dc:creator>
  <cp:lastModifiedBy>Mary Mak</cp:lastModifiedBy>
  <cp:revision>6</cp:revision>
  <dcterms:created xsi:type="dcterms:W3CDTF">2019-03-15T21:54:20Z</dcterms:created>
  <dcterms:modified xsi:type="dcterms:W3CDTF">2019-04-12T19:11:40Z</dcterms:modified>
</cp:coreProperties>
</file>