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March 15, 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March 15, 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March 15,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March 15,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March 15,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March 15,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March 15,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March 15, 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B8AEBBE-F8B2-42CF-9895-E86A608384EB}" type="datetime1">
              <a:rPr lang="en-US" smtClean="0"/>
              <a:pPr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March 15,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March 15, 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Friday, March 15, 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Friday, March 15, 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Friday, March 15, 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March 15, 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  <p:sldLayoutId id="2147484218" r:id="rId12"/>
    <p:sldLayoutId id="2147484219" r:id="rId13"/>
    <p:sldLayoutId id="2147484220" r:id="rId14"/>
    <p:sldLayoutId id="2147484221" r:id="rId1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ELD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9822" y="3107027"/>
            <a:ext cx="6009781" cy="1752600"/>
          </a:xfrm>
        </p:spPr>
        <p:txBody>
          <a:bodyPr/>
          <a:lstStyle/>
          <a:p>
            <a:r>
              <a:rPr lang="en-US" dirty="0" smtClean="0"/>
              <a:t>3/15/19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80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ELPAC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28175" y="1772826"/>
            <a:ext cx="6776214" cy="19133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Started testing in February.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AIPCS I and II is projected to be completed by Mid-May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High School will complete their testing by Spring Break.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Once tests have been mailed, it takes about 6 weeks.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127560"/>
              </p:ext>
            </p:extLst>
          </p:nvPr>
        </p:nvGraphicFramePr>
        <p:xfrm>
          <a:off x="1229720" y="4151200"/>
          <a:ext cx="6746841" cy="1206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8947"/>
                <a:gridCol w="2248947"/>
                <a:gridCol w="2248947"/>
              </a:tblGrid>
              <a:tr h="6033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AIPCS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AIPCS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AIPHS</a:t>
                      </a:r>
                      <a:endParaRPr lang="en-US" dirty="0"/>
                    </a:p>
                  </a:txBody>
                  <a:tcPr/>
                </a:tc>
              </a:tr>
              <a:tr h="6033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800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12687" y="1958701"/>
            <a:ext cx="5763116" cy="21313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3000" dirty="0" smtClean="0">
                <a:latin typeface="Arial"/>
                <a:cs typeface="Arial"/>
              </a:rPr>
              <a:t>February 5</a:t>
            </a:r>
            <a:r>
              <a:rPr lang="en-US" sz="3000" baseline="30000" dirty="0" smtClean="0">
                <a:latin typeface="Arial"/>
                <a:cs typeface="Arial"/>
              </a:rPr>
              <a:t>th</a:t>
            </a:r>
            <a:r>
              <a:rPr lang="en-US" sz="3000" dirty="0" smtClean="0">
                <a:latin typeface="Arial"/>
                <a:cs typeface="Arial"/>
              </a:rPr>
              <a:t>-ELPAC Info. Night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3000" dirty="0" smtClean="0">
              <a:latin typeface="Arial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3000" dirty="0" smtClean="0">
                <a:latin typeface="Arial"/>
                <a:cs typeface="Arial"/>
              </a:rPr>
              <a:t>Last ELAC on April 2</a:t>
            </a:r>
            <a:r>
              <a:rPr lang="en-US" sz="3000" baseline="30000" dirty="0" smtClean="0">
                <a:latin typeface="Arial"/>
                <a:cs typeface="Arial"/>
              </a:rPr>
              <a:t>nd</a:t>
            </a:r>
            <a:endParaRPr lang="en-US" sz="3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1570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28175" y="1772826"/>
            <a:ext cx="7163364" cy="39908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3000" dirty="0" smtClean="0">
                <a:latin typeface="Arial"/>
                <a:cs typeface="Arial"/>
              </a:rPr>
              <a:t>Met with officers; went over LCAP, </a:t>
            </a:r>
          </a:p>
          <a:p>
            <a:pPr>
              <a:lnSpc>
                <a:spcPct val="150000"/>
              </a:lnSpc>
            </a:pPr>
            <a:r>
              <a:rPr lang="en-US" sz="3000" dirty="0" smtClean="0">
                <a:latin typeface="Arial"/>
                <a:cs typeface="Arial"/>
              </a:rPr>
              <a:t>talked about EL Roadmap, ELD Program </a:t>
            </a:r>
          </a:p>
          <a:p>
            <a:pPr>
              <a:lnSpc>
                <a:spcPct val="150000"/>
              </a:lnSpc>
            </a:pPr>
            <a:r>
              <a:rPr lang="en-US" sz="3000" dirty="0" smtClean="0">
                <a:latin typeface="Arial"/>
                <a:cs typeface="Arial"/>
              </a:rPr>
              <a:t>and EL Master Plan.</a:t>
            </a:r>
          </a:p>
          <a:p>
            <a:pPr>
              <a:lnSpc>
                <a:spcPct val="150000"/>
              </a:lnSpc>
            </a:pPr>
            <a:endParaRPr lang="en-US" sz="3000" dirty="0" smtClean="0">
              <a:latin typeface="Arial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3000" dirty="0" smtClean="0">
                <a:latin typeface="Arial"/>
                <a:cs typeface="Arial"/>
              </a:rPr>
              <a:t>Last DELAC on May 7</a:t>
            </a:r>
            <a:r>
              <a:rPr lang="en-US" sz="3000" baseline="30000" dirty="0" smtClean="0">
                <a:latin typeface="Arial"/>
                <a:cs typeface="Arial"/>
              </a:rPr>
              <a:t>th</a:t>
            </a:r>
            <a:endParaRPr lang="en-US" sz="3000" dirty="0" smtClean="0">
              <a:latin typeface="Arial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6780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2186" y="1809366"/>
            <a:ext cx="8289449" cy="35163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3000" dirty="0" err="1" smtClean="0">
                <a:latin typeface="Arial"/>
                <a:cs typeface="Arial"/>
              </a:rPr>
              <a:t>Ellevation</a:t>
            </a:r>
            <a:r>
              <a:rPr lang="en-US" sz="3000" dirty="0" smtClean="0">
                <a:latin typeface="Arial"/>
                <a:cs typeface="Arial"/>
              </a:rPr>
              <a:t> Reclassification Training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3000" dirty="0">
              <a:latin typeface="Arial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3000" dirty="0" err="1" smtClean="0">
                <a:latin typeface="Arial"/>
                <a:cs typeface="Arial"/>
              </a:rPr>
              <a:t>Ellevation</a:t>
            </a:r>
            <a:r>
              <a:rPr lang="en-US" sz="3000" dirty="0" smtClean="0">
                <a:latin typeface="Arial"/>
                <a:cs typeface="Arial"/>
              </a:rPr>
              <a:t> Strategies Training for Grades 2-5</a:t>
            </a:r>
          </a:p>
          <a:p>
            <a:pPr>
              <a:lnSpc>
                <a:spcPct val="150000"/>
              </a:lnSpc>
            </a:pPr>
            <a:endParaRPr lang="en-US" sz="3000" dirty="0" smtClean="0">
              <a:latin typeface="Arial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3000" dirty="0" smtClean="0">
                <a:latin typeface="Arial"/>
                <a:cs typeface="Arial"/>
              </a:rPr>
              <a:t>Initial ELPAC training in Sacramento-April 15</a:t>
            </a:r>
            <a:r>
              <a:rPr lang="en-US" sz="3000" baseline="30000" dirty="0" smtClean="0">
                <a:latin typeface="Arial"/>
                <a:cs typeface="Arial"/>
              </a:rPr>
              <a:t>th</a:t>
            </a:r>
            <a:endParaRPr lang="en-US" sz="3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4728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Intervention/Support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50745" y="1779843"/>
            <a:ext cx="7071167" cy="4099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500" dirty="0" smtClean="0">
                <a:latin typeface="Arial"/>
                <a:cs typeface="Arial"/>
              </a:rPr>
              <a:t>Newcomers are getting getting daily support </a:t>
            </a:r>
          </a:p>
          <a:p>
            <a:pPr>
              <a:lnSpc>
                <a:spcPct val="150000"/>
              </a:lnSpc>
            </a:pPr>
            <a:r>
              <a:rPr lang="en-US" sz="2500" dirty="0">
                <a:latin typeface="Arial"/>
                <a:cs typeface="Arial"/>
              </a:rPr>
              <a:t> </a:t>
            </a:r>
            <a:r>
              <a:rPr lang="en-US" sz="2500" dirty="0" smtClean="0">
                <a:latin typeface="Arial"/>
                <a:cs typeface="Arial"/>
              </a:rPr>
              <a:t>   with SBAC and reading and writing practice. </a:t>
            </a:r>
          </a:p>
          <a:p>
            <a:pPr>
              <a:lnSpc>
                <a:spcPct val="150000"/>
              </a:lnSpc>
            </a:pPr>
            <a:endParaRPr lang="en-US" sz="2500" dirty="0" smtClean="0">
              <a:latin typeface="Arial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500" dirty="0" smtClean="0">
                <a:latin typeface="Arial"/>
                <a:cs typeface="Arial"/>
              </a:rPr>
              <a:t>After ELPAC, intervention will reconvene along 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Arial"/>
                <a:cs typeface="Arial"/>
              </a:rPr>
              <a:t>    with reading and writing class.</a:t>
            </a:r>
          </a:p>
          <a:p>
            <a:pPr>
              <a:lnSpc>
                <a:spcPct val="150000"/>
              </a:lnSpc>
            </a:pPr>
            <a:endParaRPr lang="en-US" sz="2500" dirty="0" smtClean="0">
              <a:latin typeface="Arial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500" dirty="0" smtClean="0">
                <a:latin typeface="Arial"/>
                <a:cs typeface="Arial"/>
              </a:rPr>
              <a:t>ELD will support with SBAC practice </a:t>
            </a:r>
          </a:p>
        </p:txBody>
      </p:sp>
    </p:spTree>
    <p:extLst>
      <p:ext uri="{BB962C8B-B14F-4D97-AF65-F5344CB8AC3E}">
        <p14:creationId xmlns:p14="http://schemas.microsoft.com/office/powerpoint/2010/main" val="3871328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67</TotalTime>
  <Words>153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Venture</vt:lpstr>
      <vt:lpstr>ELD Report</vt:lpstr>
      <vt:lpstr>ELPAC</vt:lpstr>
      <vt:lpstr>ELAC</vt:lpstr>
      <vt:lpstr>DELAC</vt:lpstr>
      <vt:lpstr>Training</vt:lpstr>
      <vt:lpstr>Intervention/Support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ELD Report</dc:title>
  <dc:creator>Mary Mak</dc:creator>
  <cp:lastModifiedBy>Mary Mak</cp:lastModifiedBy>
  <cp:revision>6</cp:revision>
  <dcterms:created xsi:type="dcterms:W3CDTF">2019-03-15T21:54:20Z</dcterms:created>
  <dcterms:modified xsi:type="dcterms:W3CDTF">2019-03-15T23:01:52Z</dcterms:modified>
</cp:coreProperties>
</file>