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42057C2-6170-4B6C-B038-C238195D9863}">
  <a:tblStyle styleId="{542057C2-6170-4B6C-B038-C238195D986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layfairDisplay-boldItalic.fntdata"/><Relationship Id="rId6" Type="http://schemas.openxmlformats.org/officeDocument/2006/relationships/slide" Target="slides/slide1.xml"/><Relationship Id="rId18" Type="http://schemas.openxmlformats.org/officeDocument/2006/relationships/font" Target="fonts/PlayfairDispl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c9ab0f51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c9ab0f51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2953928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2953928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2b392832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2b392832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1eacdf7b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1eacdf7b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2b39283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2b39283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59bd475f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59bd475f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c9ab0f517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c9ab0f517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59bd475f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59bd475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2b392832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2b392832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77675"/>
            <a:ext cx="2951400" cy="12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AIMS</a:t>
            </a:r>
            <a:r>
              <a:rPr lang="en" sz="3000"/>
              <a:t> OPERATIONS Report 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By 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Ms. Magaña Operations Director</a:t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Ms. Tung Operations </a:t>
            </a:r>
            <a:r>
              <a:rPr lang="en" sz="1400"/>
              <a:t>Manager</a:t>
            </a:r>
            <a:endParaRPr sz="1400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1150" y="1111550"/>
            <a:ext cx="711125" cy="566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Wellness Committee 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year four Wellness committee meetings will be held: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February</a:t>
            </a:r>
            <a:r>
              <a:rPr lang="en"/>
              <a:t>- Resources for families and referrals for mental health support, invitation will be sent home to families, staff to seek potential committee members.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March</a:t>
            </a:r>
            <a:r>
              <a:rPr lang="en"/>
              <a:t> - Review of Wellness Policy and potential changes within policy that can be adopted and implemented for betterment of students wellbeing.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April</a:t>
            </a:r>
            <a:r>
              <a:rPr lang="en"/>
              <a:t> - Discussion of mandated health and wellness programs within public schools and what that looks like.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May</a:t>
            </a:r>
            <a:r>
              <a:rPr lang="en"/>
              <a:t>- Overview of school lunch program and review of survey results and current wellness practices K-12th.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 &amp; Compliance 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89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 &amp; Compliance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Submitted  Fall 2 CALPADS reporting for AIPCS, AIPCS II &amp; AIPHS.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Civil Rights Data Collection (CRDC) AIPCS, AIPCS II, AIPHS.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Supporting Office of Charter Site Visit AIPCS, AIPCS II, AIPHS 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Preparation of </a:t>
            </a:r>
            <a:r>
              <a:rPr lang="en"/>
              <a:t>Survey</a:t>
            </a:r>
            <a:r>
              <a:rPr lang="en"/>
              <a:t> School Safety, Wellness and Lunch Program 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District Public Lottery was held March 8th at AIPHS.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Supported with completion of WASC report and evaluation.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Physical Fitness Data and Report </a:t>
            </a:r>
            <a:r>
              <a:rPr lang="en"/>
              <a:t>preparation</a:t>
            </a:r>
            <a:r>
              <a:rPr lang="en"/>
              <a:t> AIPCS, AIPCS II, AIPHS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Submitted State Assessment </a:t>
            </a:r>
            <a:r>
              <a:rPr lang="en"/>
              <a:t>Apportionment</a:t>
            </a:r>
            <a:r>
              <a:rPr lang="en"/>
              <a:t> System Report (SAAS) SBAC, ELPAC 2017-2018 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District Public Lottery 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221575" y="959450"/>
            <a:ext cx="8520600" cy="39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3" name="Google Shape;73;p15"/>
          <p:cNvGraphicFramePr/>
          <p:nvPr/>
        </p:nvGraphicFramePr>
        <p:xfrm>
          <a:off x="574050" y="95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{542057C2-6170-4B6C-B038-C238195D9863}</a:tableStyleId>
              </a:tblPr>
              <a:tblGrid>
                <a:gridCol w="1927400"/>
                <a:gridCol w="504800"/>
                <a:gridCol w="2076550"/>
                <a:gridCol w="470375"/>
                <a:gridCol w="2225675"/>
              </a:tblGrid>
              <a:tr h="591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American Indian Public Charter School II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American Indian Public Charter School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American Indian Public High School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1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 – 75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6th – 75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9th – 20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1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1st – 4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7th – 1 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</a:tr>
              <a:tr h="391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2nd – 2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</a:tr>
              <a:tr h="391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3rd – 1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</a:tr>
              <a:tr h="391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4th – 1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</a:tr>
              <a:tr h="391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5th – 2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</a:tr>
              <a:tr h="391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6th – 2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</a:tr>
              <a:tr h="391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7th – 2 Students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8575" marL="6857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4" name="Google Shape;74;p15"/>
          <p:cNvSpPr txBox="1"/>
          <p:nvPr/>
        </p:nvSpPr>
        <p:spPr>
          <a:xfrm>
            <a:off x="1160975" y="126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49350" y="3687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District Lunch Program Update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91900"/>
            <a:ext cx="8520600" cy="353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Roosevelt Campus </a:t>
            </a:r>
            <a:r>
              <a:rPr b="1" lang="en"/>
              <a:t>K-1st - 110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FRL </a:t>
            </a:r>
            <a:r>
              <a:rPr lang="en"/>
              <a:t>Eligibility: Free-53 Reduced-32 Paid-25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12th Street Campus 2nd-8th - 492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FRL </a:t>
            </a:r>
            <a:r>
              <a:rPr lang="en"/>
              <a:t>Eligibility: Free-309 Reduced-92 Paid-91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High School Campus - 178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FRL </a:t>
            </a:r>
            <a:r>
              <a:rPr lang="en"/>
              <a:t>Eligibility: Free-119 Reduced-28 Paid-31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Chronic Absenteeism Oakland Attendance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017450"/>
            <a:ext cx="8520600" cy="356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AIPCS II  EDCAC Round 2 Challenge Winner $500.00 each </a:t>
            </a:r>
            <a:r>
              <a:rPr b="1"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</a:t>
            </a:r>
            <a:r>
              <a:rPr b="1" lang="en" sz="9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Black History Month Bonus Day Winners $100.00 each</a:t>
            </a:r>
            <a:r>
              <a:rPr b="1" lang="en" sz="9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9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address chronic absenteeism we partnered with Oakland Natives Gives back for a second year in a row for the Oakland Natives Attendance Challenge. For round 2 we have 6 winners, with students that achieved almost perfect attendance. 									</a:t>
            </a:r>
            <a:endParaRPr b="1"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36576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 </a:t>
            </a:r>
            <a:r>
              <a:rPr b="1"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Adore Stephenson </a:t>
            </a: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Grade: 2nd Teacher: Mrs. Kinser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1148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 </a:t>
            </a:r>
            <a:r>
              <a:rPr b="1"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Rocio Martinez </a:t>
            </a: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Grade: 7th Teacher: Mr. Wallace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1)</a:t>
            </a:r>
            <a:r>
              <a:rPr b="1"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Danny Long Yu </a:t>
            </a: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Grade: 1st: Teacher: Ms. Nguyen</a:t>
            </a: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2) </a:t>
            </a:r>
            <a:r>
              <a:rPr b="1"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Michaeiah Thewodros </a:t>
            </a: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Grade: 2nd Teacher: Ms. Stevens</a:t>
            </a: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3)</a:t>
            </a:r>
            <a:r>
              <a:rPr b="1"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Hiyab Sebahtu </a:t>
            </a: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Grade: 3rd Teacher: Mrs. Glass</a:t>
            </a: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4) </a:t>
            </a:r>
            <a:r>
              <a:rPr b="1"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Qing Yun Zeng </a:t>
            </a: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Grade: 6th Teacher: Ms. Ko</a:t>
            </a: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5)</a:t>
            </a:r>
            <a:r>
              <a:rPr b="1"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 Raniya Abdelawel </a:t>
            </a: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Grade: 7th Teacher: Ms. Saefong</a:t>
            </a: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6)  </a:t>
            </a:r>
            <a:r>
              <a:rPr b="1"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Eddie Wu </a:t>
            </a:r>
            <a:r>
              <a:rPr lang="en" sz="9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Grade: 8th Teacher: Dr. Henry</a:t>
            </a:r>
            <a:endParaRPr sz="9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Facilities 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056000"/>
            <a:ext cx="8520600" cy="35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Continued supporting with construction to damaged areas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Carpet was replaced on 2nd and 3rd floor damaged areas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AT&amp;T supporting with water damage repairs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Updating electrical wiring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Preparing</a:t>
            </a: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 PA System.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Computer Lab upgrades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 39 - Energy savings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Water heater was replaced on 12/15/18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Inspection for water heater occurred on 1/4/19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Plug load installation occurred on 1/14/19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 39 Facilities Request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We sent our response on to preliminary offer March 1, 2019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District will issue final offer April 1, 2019 </a:t>
            </a:r>
            <a:endParaRPr sz="24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Supported with CCSA Charter Rally at State Capital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Provided annual SBAC testing training to AIPCS/AIPCS II staff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Supported with testing, signing of testing affidavits and testing logistics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