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embeddedFontLst>
    <p:embeddedFont>
      <p:font typeface="Open Sans" panose="020B0604020202020204" charset="0"/>
      <p:regular r:id="rId6"/>
      <p:bold r:id="rId7"/>
      <p:italic r:id="rId8"/>
      <p:boldItalic r:id="rId9"/>
    </p:embeddedFont>
    <p:embeddedFont>
      <p:font typeface="PT Sans Narrow" panose="020B0604020202020204" charset="0"/>
      <p:regular r:id="rId10"/>
      <p:bold r:id="rId11"/>
    </p:embeddedFont>
    <p:embeddedFont>
      <p:font typeface="Verdana" panose="020B060403050404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069f63502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069f63502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06b253a1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06b253a1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d234924e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d234924e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4235850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421100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362666"/>
            <a:ext cx="7136668" cy="203195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5292001"/>
            <a:ext cx="7136668" cy="203195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2335685"/>
            <a:ext cx="7136700" cy="136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3800052"/>
            <a:ext cx="48705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739800"/>
            <a:ext cx="8520600" cy="205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3994200"/>
            <a:ext cx="8520600" cy="142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◆"/>
              <a:defRPr sz="32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Verdana"/>
              <a:buChar char="–"/>
              <a:defRPr sz="2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35280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◆"/>
              <a:defRPr sz="2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Noto Sans Symbols"/>
              <a:buChar char="◆"/>
              <a:defRPr sz="2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None/>
              <a:defRPr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None/>
              <a:defRPr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None/>
              <a:defRPr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None/>
              <a:defRPr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None/>
              <a:defRPr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None/>
              <a:defRPr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None/>
              <a:defRPr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None/>
              <a:defRPr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Verdana"/>
              <a:buNone/>
              <a:defRPr sz="1200" b="0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3429200"/>
            <a:ext cx="9144000" cy="3428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1086400"/>
            <a:ext cx="8571300" cy="125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6727600"/>
            <a:ext cx="9144000" cy="130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688433"/>
            <a:ext cx="8520600" cy="440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688233"/>
            <a:ext cx="3999900" cy="440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688233"/>
            <a:ext cx="3999900" cy="440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136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386233"/>
            <a:ext cx="4045200" cy="2234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36358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5640967"/>
            <a:ext cx="5998800" cy="79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9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688433"/>
            <a:ext cx="8520600" cy="44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ctrTitle"/>
          </p:nvPr>
        </p:nvSpPr>
        <p:spPr>
          <a:xfrm>
            <a:off x="415175" y="2335675"/>
            <a:ext cx="8226600" cy="13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HUMAN RESOURCES REPORT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March 19, 2019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ctrTitle"/>
          </p:nvPr>
        </p:nvSpPr>
        <p:spPr>
          <a:xfrm>
            <a:off x="714350" y="668675"/>
            <a:ext cx="8057400" cy="539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Current Vacancies: </a:t>
            </a:r>
            <a:endParaRPr sz="4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US" sz="3500"/>
              <a:t>Middle School Front Desk Clerk (2)</a:t>
            </a:r>
            <a:endParaRPr sz="350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US" sz="3500"/>
              <a:t>High School:  Teacher, Math</a:t>
            </a:r>
            <a:endParaRPr sz="350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AutoNum type="arabicPeriod"/>
            </a:pPr>
            <a:r>
              <a:rPr lang="en-US" sz="3500"/>
              <a:t>High School: Teacher, Social Science</a:t>
            </a:r>
            <a:endParaRPr sz="3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ctrTitle"/>
          </p:nvPr>
        </p:nvSpPr>
        <p:spPr>
          <a:xfrm>
            <a:off x="714350" y="668675"/>
            <a:ext cx="8057400" cy="585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2019/2020 Recruitment Plan</a:t>
            </a:r>
            <a:endParaRPr sz="4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Recruitment Planning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Recruitment Tactics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Recruitment Tools</a:t>
            </a:r>
            <a:endParaRPr sz="2800"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Recruitment Calendar</a:t>
            </a:r>
            <a:endParaRPr sz="2800"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Attended Stanford Career Fair (February 26)</a:t>
            </a:r>
            <a:endParaRPr sz="2800"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Registered to attend Career Fairs:</a:t>
            </a:r>
            <a:endParaRPr sz="2800"/>
          </a:p>
          <a:p>
            <a:pPr marL="91440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Cal State East Bay</a:t>
            </a:r>
            <a:endParaRPr sz="2800"/>
          </a:p>
          <a:p>
            <a:pPr marL="91440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Sonoma State University</a:t>
            </a:r>
            <a:endParaRPr sz="2800"/>
          </a:p>
          <a:p>
            <a:pPr marL="914400" lvl="1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CSU Sacramento</a:t>
            </a:r>
            <a:endParaRPr sz="2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65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Noto Sans Symbols</vt:lpstr>
      <vt:lpstr>Arial</vt:lpstr>
      <vt:lpstr>PT Sans Narrow</vt:lpstr>
      <vt:lpstr>Open Sans</vt:lpstr>
      <vt:lpstr>Verdana</vt:lpstr>
      <vt:lpstr>Tropic</vt:lpstr>
      <vt:lpstr> HUMAN RESOURCES REPORT  March 19, 2019</vt:lpstr>
      <vt:lpstr>Current Vacancies:   Middle School Front Desk Clerk (2) High School:  Teacher, Math High School: Teacher, Social Science   </vt:lpstr>
      <vt:lpstr>2019/2020 Recruitment Plan  Recruitment Planning Recruitment Tactics Recruitment Tools Recruitment Calendar Attended Stanford Career Fair (February 26) Registered to attend Career Fairs: Cal State East Bay Sonoma State University CSU Sacramento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HUMAN RESOURCES REPORT  March 19, 2019</dc:title>
  <cp:lastModifiedBy>Robert Mayfield</cp:lastModifiedBy>
  <cp:revision>1</cp:revision>
  <dcterms:modified xsi:type="dcterms:W3CDTF">2019-03-13T23:15:19Z</dcterms:modified>
</cp:coreProperties>
</file>