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11"/>
  </p:notesMasterIdLst>
  <p:sldIdLst>
    <p:sldId id="256" r:id="rId3"/>
    <p:sldId id="257" r:id="rId4"/>
    <p:sldId id="259" r:id="rId5"/>
    <p:sldId id="258" r:id="rId6"/>
    <p:sldId id="260" r:id="rId7"/>
    <p:sldId id="261" r:id="rId8"/>
    <p:sldId id="263" r:id="rId9"/>
    <p:sldId id="262" r:id="rId10"/>
  </p:sldIdLst>
  <p:sldSz cx="9144000" cy="5143500" type="screen16x9"/>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3" autoAdjust="0"/>
    <p:restoredTop sz="94660"/>
  </p:normalViewPr>
  <p:slideViewPr>
    <p:cSldViewPr snapToGrid="0">
      <p:cViewPr varScale="1">
        <p:scale>
          <a:sx n="125" d="100"/>
          <a:sy n="125" d="100"/>
        </p:scale>
        <p:origin x="102" y="1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2" Type="http://schemas.openxmlformats.org/officeDocument/2006/relationships/image" Target="../media/image3.svg"/><Relationship Id="rId1" Type="http://schemas.openxmlformats.org/officeDocument/2006/relationships/image" Target="../media/image2.png"/></Relationships>
</file>

<file path=ppt/diagrams/_rels/drawing1.xml.rels><?xml version="1.0" encoding="UTF-8" standalone="yes"?>
<Relationships xmlns="http://schemas.openxmlformats.org/package/2006/relationships"><Relationship Id="rId2" Type="http://schemas.openxmlformats.org/officeDocument/2006/relationships/image" Target="../media/image3.svg"/><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8A35CA-8D9D-4E35-9A93-A3BB6524AC35}" type="doc">
      <dgm:prSet loTypeId="urn:microsoft.com/office/officeart/2018/2/layout/IconVerticalSolidList" loCatId="icon" qsTypeId="urn:microsoft.com/office/officeart/2005/8/quickstyle/simple4" qsCatId="simple" csTypeId="urn:microsoft.com/office/officeart/2018/5/colors/Iconchunking_neutralbg_colorful5" csCatId="colorful" phldr="1"/>
      <dgm:spPr/>
      <dgm:t>
        <a:bodyPr/>
        <a:lstStyle/>
        <a:p>
          <a:endParaRPr lang="en-US"/>
        </a:p>
      </dgm:t>
    </dgm:pt>
    <dgm:pt modelId="{37A023A7-0E09-4CEC-9AD0-43354BC2D749}">
      <dgm:prSet custT="1"/>
      <dgm:spPr/>
      <dgm:t>
        <a:bodyPr/>
        <a:lstStyle/>
        <a:p>
          <a:r>
            <a:rPr lang="en-US" sz="1800" dirty="0">
              <a:latin typeface="Times New Roman" panose="02020603050405020304" pitchFamily="18" charset="0"/>
              <a:cs typeface="Times New Roman" panose="02020603050405020304" pitchFamily="18" charset="0"/>
            </a:rPr>
            <a:t>VTD Audit Completed</a:t>
          </a:r>
        </a:p>
      </dgm:t>
    </dgm:pt>
    <dgm:pt modelId="{2F1CAE88-354A-434F-A3FA-02EC8BA58151}" type="parTrans" cxnId="{C264EBCC-AD3F-433C-8BC6-53DB92AB62BB}">
      <dgm:prSet/>
      <dgm:spPr/>
      <dgm:t>
        <a:bodyPr/>
        <a:lstStyle/>
        <a:p>
          <a:endParaRPr lang="en-US"/>
        </a:p>
      </dgm:t>
    </dgm:pt>
    <dgm:pt modelId="{C389B01B-B7D9-4B16-842E-4A6F31381662}" type="sibTrans" cxnId="{C264EBCC-AD3F-433C-8BC6-53DB92AB62BB}">
      <dgm:prSet/>
      <dgm:spPr/>
      <dgm:t>
        <a:bodyPr/>
        <a:lstStyle/>
        <a:p>
          <a:endParaRPr lang="en-US"/>
        </a:p>
      </dgm:t>
    </dgm:pt>
    <dgm:pt modelId="{6174BCA5-E328-4707-8DD2-2F4D710BB2EE}">
      <dgm:prSet custT="1"/>
      <dgm:spPr/>
      <dgm:t>
        <a:bodyPr/>
        <a:lstStyle/>
        <a:p>
          <a:pPr>
            <a:lnSpc>
              <a:spcPct val="100000"/>
            </a:lnSpc>
          </a:pPr>
          <a:r>
            <a:rPr lang="en-US" sz="1800" dirty="0">
              <a:latin typeface="Times New Roman" panose="02020603050405020304" pitchFamily="18" charset="0"/>
              <a:cs typeface="Times New Roman" panose="02020603050405020304" pitchFamily="18" charset="0"/>
            </a:rPr>
            <a:t>First Interims submitted to OUSD</a:t>
          </a:r>
        </a:p>
      </dgm:t>
    </dgm:pt>
    <dgm:pt modelId="{1BA49058-8419-4790-8E0A-E3A1EF6DD59A}" type="parTrans" cxnId="{380EAD8A-9C60-404D-B91C-9F38CD63AF59}">
      <dgm:prSet/>
      <dgm:spPr/>
      <dgm:t>
        <a:bodyPr/>
        <a:lstStyle/>
        <a:p>
          <a:endParaRPr lang="en-US"/>
        </a:p>
      </dgm:t>
    </dgm:pt>
    <dgm:pt modelId="{F2E815B9-0F6D-4EE3-95A8-ED3F3DC3047E}" type="sibTrans" cxnId="{380EAD8A-9C60-404D-B91C-9F38CD63AF59}">
      <dgm:prSet/>
      <dgm:spPr/>
      <dgm:t>
        <a:bodyPr/>
        <a:lstStyle/>
        <a:p>
          <a:endParaRPr lang="en-US"/>
        </a:p>
      </dgm:t>
    </dgm:pt>
    <dgm:pt modelId="{24B8A191-A10F-4831-BFBA-302F27B10F09}" type="pres">
      <dgm:prSet presAssocID="{6E8A35CA-8D9D-4E35-9A93-A3BB6524AC35}" presName="root" presStyleCnt="0">
        <dgm:presLayoutVars>
          <dgm:dir/>
          <dgm:resizeHandles val="exact"/>
        </dgm:presLayoutVars>
      </dgm:prSet>
      <dgm:spPr/>
    </dgm:pt>
    <dgm:pt modelId="{24680A03-5BA1-499D-9DC2-8BB0CDA875EA}" type="pres">
      <dgm:prSet presAssocID="{37A023A7-0E09-4CEC-9AD0-43354BC2D749}" presName="compNode" presStyleCnt="0"/>
      <dgm:spPr/>
    </dgm:pt>
    <dgm:pt modelId="{1D5556E1-92DB-4491-BC5B-BFAAC04B7DB4}" type="pres">
      <dgm:prSet presAssocID="{37A023A7-0E09-4CEC-9AD0-43354BC2D749}" presName="bgRect" presStyleLbl="bgShp" presStyleIdx="0" presStyleCnt="2" custLinFactNeighborY="-45707"/>
      <dgm:spPr/>
    </dgm:pt>
    <dgm:pt modelId="{49F59689-1787-4BE3-B6B5-7ED8C362331D}" type="pres">
      <dgm:prSet presAssocID="{37A023A7-0E09-4CEC-9AD0-43354BC2D749}" presName="iconRect" presStyleLbl="node1" presStyleIdx="0" presStyleCnt="2" custLinFactNeighborX="14647" custLinFactNeighborY="-61728"/>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solidFill>
            <a:schemeClr val="accent1">
              <a:lumMod val="75000"/>
            </a:schemeClr>
          </a:solidFill>
        </a:ln>
      </dgm:spPr>
      <dgm:extLst/>
    </dgm:pt>
    <dgm:pt modelId="{A2C6BCA6-C368-41D8-A074-AA17AD51128C}" type="pres">
      <dgm:prSet presAssocID="{37A023A7-0E09-4CEC-9AD0-43354BC2D749}" presName="spaceRect" presStyleCnt="0"/>
      <dgm:spPr/>
    </dgm:pt>
    <dgm:pt modelId="{E85AA3ED-C240-4B24-A939-A14F25673390}" type="pres">
      <dgm:prSet presAssocID="{37A023A7-0E09-4CEC-9AD0-43354BC2D749}" presName="parTx" presStyleLbl="revTx" presStyleIdx="0" presStyleCnt="2" custLinFactNeighborX="0" custLinFactNeighborY="-38055">
        <dgm:presLayoutVars>
          <dgm:chMax val="0"/>
          <dgm:chPref val="0"/>
        </dgm:presLayoutVars>
      </dgm:prSet>
      <dgm:spPr/>
    </dgm:pt>
    <dgm:pt modelId="{184CC9BB-1A88-41DF-964D-EB5DED9756A0}" type="pres">
      <dgm:prSet presAssocID="{C389B01B-B7D9-4B16-842E-4A6F31381662}" presName="sibTrans" presStyleCnt="0"/>
      <dgm:spPr/>
    </dgm:pt>
    <dgm:pt modelId="{D78FA717-A7B2-403D-ADB3-25D941F00F60}" type="pres">
      <dgm:prSet presAssocID="{6174BCA5-E328-4707-8DD2-2F4D710BB2EE}" presName="compNode" presStyleCnt="0"/>
      <dgm:spPr/>
    </dgm:pt>
    <dgm:pt modelId="{863C9A84-D666-445A-97E2-3F5F4132413B}" type="pres">
      <dgm:prSet presAssocID="{6174BCA5-E328-4707-8DD2-2F4D710BB2EE}" presName="bgRect" presStyleLbl="bgShp" presStyleIdx="1" presStyleCnt="2" custLinFactNeighborY="-66328"/>
      <dgm:spPr/>
    </dgm:pt>
    <dgm:pt modelId="{ADD17D5F-3E03-4EDD-B7AB-44D78D1ECC29}" type="pres">
      <dgm:prSet presAssocID="{6174BCA5-E328-4707-8DD2-2F4D710BB2EE}" presName="iconRect" presStyleLbl="node1" presStyleIdx="1" presStyleCnt="2" custLinFactY="-8809" custLinFactNeighborX="11509" custLinFactNeighborY="-10000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solidFill>
            <a:schemeClr val="accent1">
              <a:lumMod val="75000"/>
            </a:schemeClr>
          </a:solidFill>
        </a:ln>
      </dgm:spPr>
      <dgm:extLst>
        <a:ext uri="{E40237B7-FDA0-4F09-8148-C483321AD2D9}">
          <dgm14:cNvPr xmlns:dgm14="http://schemas.microsoft.com/office/drawing/2010/diagram" id="0" name="" descr="Checkmark"/>
        </a:ext>
      </dgm:extLst>
    </dgm:pt>
    <dgm:pt modelId="{5177305F-57DC-47DC-93FB-E68A5E9B1E4C}" type="pres">
      <dgm:prSet presAssocID="{6174BCA5-E328-4707-8DD2-2F4D710BB2EE}" presName="spaceRect" presStyleCnt="0"/>
      <dgm:spPr/>
    </dgm:pt>
    <dgm:pt modelId="{C04C3A09-71E4-4996-A76C-544FC3081A26}" type="pres">
      <dgm:prSet presAssocID="{6174BCA5-E328-4707-8DD2-2F4D710BB2EE}" presName="parTx" presStyleLbl="revTx" presStyleIdx="1" presStyleCnt="2" custLinFactNeighborX="0" custLinFactNeighborY="-65940">
        <dgm:presLayoutVars>
          <dgm:chMax val="0"/>
          <dgm:chPref val="0"/>
        </dgm:presLayoutVars>
      </dgm:prSet>
      <dgm:spPr/>
    </dgm:pt>
  </dgm:ptLst>
  <dgm:cxnLst>
    <dgm:cxn modelId="{36B94770-0FEC-4383-A09F-BE0EA7FA9161}" type="presOf" srcId="{37A023A7-0E09-4CEC-9AD0-43354BC2D749}" destId="{E85AA3ED-C240-4B24-A939-A14F25673390}" srcOrd="0" destOrd="0" presId="urn:microsoft.com/office/officeart/2018/2/layout/IconVerticalSolidList"/>
    <dgm:cxn modelId="{380EAD8A-9C60-404D-B91C-9F38CD63AF59}" srcId="{6E8A35CA-8D9D-4E35-9A93-A3BB6524AC35}" destId="{6174BCA5-E328-4707-8DD2-2F4D710BB2EE}" srcOrd="1" destOrd="0" parTransId="{1BA49058-8419-4790-8E0A-E3A1EF6DD59A}" sibTransId="{F2E815B9-0F6D-4EE3-95A8-ED3F3DC3047E}"/>
    <dgm:cxn modelId="{C264EBCC-AD3F-433C-8BC6-53DB92AB62BB}" srcId="{6E8A35CA-8D9D-4E35-9A93-A3BB6524AC35}" destId="{37A023A7-0E09-4CEC-9AD0-43354BC2D749}" srcOrd="0" destOrd="0" parTransId="{2F1CAE88-354A-434F-A3FA-02EC8BA58151}" sibTransId="{C389B01B-B7D9-4B16-842E-4A6F31381662}"/>
    <dgm:cxn modelId="{1F72DFDA-BB6C-4220-BD6E-325141779DB0}" type="presOf" srcId="{6174BCA5-E328-4707-8DD2-2F4D710BB2EE}" destId="{C04C3A09-71E4-4996-A76C-544FC3081A26}" srcOrd="0" destOrd="0" presId="urn:microsoft.com/office/officeart/2018/2/layout/IconVerticalSolidList"/>
    <dgm:cxn modelId="{9B7B27E6-AC89-4DA5-84ED-F66223604F98}" type="presOf" srcId="{6E8A35CA-8D9D-4E35-9A93-A3BB6524AC35}" destId="{24B8A191-A10F-4831-BFBA-302F27B10F09}" srcOrd="0" destOrd="0" presId="urn:microsoft.com/office/officeart/2018/2/layout/IconVerticalSolidList"/>
    <dgm:cxn modelId="{EC463141-8C68-4732-98CE-2E4B4C6F778A}" type="presParOf" srcId="{24B8A191-A10F-4831-BFBA-302F27B10F09}" destId="{24680A03-5BA1-499D-9DC2-8BB0CDA875EA}" srcOrd="0" destOrd="0" presId="urn:microsoft.com/office/officeart/2018/2/layout/IconVerticalSolidList"/>
    <dgm:cxn modelId="{1E77C852-82DA-4811-81A2-1A81637AC9F3}" type="presParOf" srcId="{24680A03-5BA1-499D-9DC2-8BB0CDA875EA}" destId="{1D5556E1-92DB-4491-BC5B-BFAAC04B7DB4}" srcOrd="0" destOrd="0" presId="urn:microsoft.com/office/officeart/2018/2/layout/IconVerticalSolidList"/>
    <dgm:cxn modelId="{B8C12CD3-CFF7-479A-B5C7-83FA0D875289}" type="presParOf" srcId="{24680A03-5BA1-499D-9DC2-8BB0CDA875EA}" destId="{49F59689-1787-4BE3-B6B5-7ED8C362331D}" srcOrd="1" destOrd="0" presId="urn:microsoft.com/office/officeart/2018/2/layout/IconVerticalSolidList"/>
    <dgm:cxn modelId="{3055F01B-F11A-4D33-9D27-6955226C6710}" type="presParOf" srcId="{24680A03-5BA1-499D-9DC2-8BB0CDA875EA}" destId="{A2C6BCA6-C368-41D8-A074-AA17AD51128C}" srcOrd="2" destOrd="0" presId="urn:microsoft.com/office/officeart/2018/2/layout/IconVerticalSolidList"/>
    <dgm:cxn modelId="{315DCE06-FB99-46A2-86B5-DF40C3654C64}" type="presParOf" srcId="{24680A03-5BA1-499D-9DC2-8BB0CDA875EA}" destId="{E85AA3ED-C240-4B24-A939-A14F25673390}" srcOrd="3" destOrd="0" presId="urn:microsoft.com/office/officeart/2018/2/layout/IconVerticalSolidList"/>
    <dgm:cxn modelId="{C3BEBA99-7EA5-49D6-A4DE-FDABF9665E55}" type="presParOf" srcId="{24B8A191-A10F-4831-BFBA-302F27B10F09}" destId="{184CC9BB-1A88-41DF-964D-EB5DED9756A0}" srcOrd="1" destOrd="0" presId="urn:microsoft.com/office/officeart/2018/2/layout/IconVerticalSolidList"/>
    <dgm:cxn modelId="{FA5B6B96-717C-4DF9-B83E-14EB40C71BE3}" type="presParOf" srcId="{24B8A191-A10F-4831-BFBA-302F27B10F09}" destId="{D78FA717-A7B2-403D-ADB3-25D941F00F60}" srcOrd="2" destOrd="0" presId="urn:microsoft.com/office/officeart/2018/2/layout/IconVerticalSolidList"/>
    <dgm:cxn modelId="{D2BD1FE0-8BC8-4F27-AC35-204C27F83D3C}" type="presParOf" srcId="{D78FA717-A7B2-403D-ADB3-25D941F00F60}" destId="{863C9A84-D666-445A-97E2-3F5F4132413B}" srcOrd="0" destOrd="0" presId="urn:microsoft.com/office/officeart/2018/2/layout/IconVerticalSolidList"/>
    <dgm:cxn modelId="{68ED4805-8259-4A6B-BECB-D827987E5E92}" type="presParOf" srcId="{D78FA717-A7B2-403D-ADB3-25D941F00F60}" destId="{ADD17D5F-3E03-4EDD-B7AB-44D78D1ECC29}" srcOrd="1" destOrd="0" presId="urn:microsoft.com/office/officeart/2018/2/layout/IconVerticalSolidList"/>
    <dgm:cxn modelId="{9025EAFE-2021-4C3B-91D9-529C0D207643}" type="presParOf" srcId="{D78FA717-A7B2-403D-ADB3-25D941F00F60}" destId="{5177305F-57DC-47DC-93FB-E68A5E9B1E4C}" srcOrd="2" destOrd="0" presId="urn:microsoft.com/office/officeart/2018/2/layout/IconVerticalSolidList"/>
    <dgm:cxn modelId="{85BD7213-D331-4E1D-88ED-015394568A1D}" type="presParOf" srcId="{D78FA717-A7B2-403D-ADB3-25D941F00F60}" destId="{C04C3A09-71E4-4996-A76C-544FC3081A26}"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5556E1-92DB-4491-BC5B-BFAAC04B7DB4}">
      <dsp:nvSpPr>
        <dsp:cNvPr id="0" name=""/>
        <dsp:cNvSpPr/>
      </dsp:nvSpPr>
      <dsp:spPr>
        <a:xfrm>
          <a:off x="0" y="112024"/>
          <a:ext cx="4885203" cy="1324220"/>
        </a:xfrm>
        <a:prstGeom prst="roundRect">
          <a:avLst>
            <a:gd name="adj" fmla="val 10000"/>
          </a:avLst>
        </a:prstGeom>
        <a:solidFill>
          <a:schemeClr val="bg1">
            <a:lumMod val="95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49F59689-1787-4BE3-B6B5-7ED8C362331D}">
      <dsp:nvSpPr>
        <dsp:cNvPr id="0" name=""/>
        <dsp:cNvSpPr/>
      </dsp:nvSpPr>
      <dsp:spPr>
        <a:xfrm>
          <a:off x="507253" y="565657"/>
          <a:ext cx="728321" cy="728321"/>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solidFill>
            <a:schemeClr val="accent1">
              <a:lumMod val="75000"/>
            </a:schemeClr>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85AA3ED-C240-4B24-A939-A14F25673390}">
      <dsp:nvSpPr>
        <dsp:cNvPr id="0" name=""/>
        <dsp:cNvSpPr/>
      </dsp:nvSpPr>
      <dsp:spPr>
        <a:xfrm>
          <a:off x="1529474" y="213354"/>
          <a:ext cx="3355728" cy="132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47" tIns="140147" rIns="140147" bIns="140147" numCol="1" spcCol="1270" anchor="ctr" anchorCtr="0">
          <a:noAutofit/>
        </a:bodyPr>
        <a:lstStyle/>
        <a:p>
          <a:pPr marL="0" lvl="0" indent="0" algn="l" defTabSz="800100">
            <a:lnSpc>
              <a:spcPct val="90000"/>
            </a:lnSpc>
            <a:spcBef>
              <a:spcPct val="0"/>
            </a:spcBef>
            <a:spcAft>
              <a:spcPct val="35000"/>
            </a:spcAft>
            <a:buNone/>
          </a:pPr>
          <a:r>
            <a:rPr lang="en-US" sz="1800" kern="1200" dirty="0">
              <a:latin typeface="Times New Roman" panose="02020603050405020304" pitchFamily="18" charset="0"/>
              <a:cs typeface="Times New Roman" panose="02020603050405020304" pitchFamily="18" charset="0"/>
            </a:rPr>
            <a:t>VTD Audit Completed</a:t>
          </a:r>
        </a:p>
      </dsp:txBody>
      <dsp:txXfrm>
        <a:off x="1529474" y="213354"/>
        <a:ext cx="3355728" cy="1324220"/>
      </dsp:txXfrm>
    </dsp:sp>
    <dsp:sp modelId="{863C9A84-D666-445A-97E2-3F5F4132413B}">
      <dsp:nvSpPr>
        <dsp:cNvPr id="0" name=""/>
        <dsp:cNvSpPr/>
      </dsp:nvSpPr>
      <dsp:spPr>
        <a:xfrm>
          <a:off x="0" y="1494232"/>
          <a:ext cx="4885203" cy="1324220"/>
        </a:xfrm>
        <a:prstGeom prst="roundRect">
          <a:avLst>
            <a:gd name="adj" fmla="val 10000"/>
          </a:avLst>
        </a:prstGeom>
        <a:solidFill>
          <a:schemeClr val="bg1">
            <a:lumMod val="95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ADD17D5F-3E03-4EDD-B7AB-44D78D1ECC29}">
      <dsp:nvSpPr>
        <dsp:cNvPr id="0" name=""/>
        <dsp:cNvSpPr/>
      </dsp:nvSpPr>
      <dsp:spPr>
        <a:xfrm>
          <a:off x="484399" y="1878032"/>
          <a:ext cx="728321" cy="72832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solidFill>
            <a:schemeClr val="accent1">
              <a:lumMod val="75000"/>
            </a:schemeClr>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04C3A09-71E4-4996-A76C-544FC3081A26}">
      <dsp:nvSpPr>
        <dsp:cNvPr id="0" name=""/>
        <dsp:cNvSpPr/>
      </dsp:nvSpPr>
      <dsp:spPr>
        <a:xfrm>
          <a:off x="1529474" y="1499370"/>
          <a:ext cx="3355728" cy="132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47" tIns="140147" rIns="140147" bIns="140147" numCol="1" spcCol="1270" anchor="ctr" anchorCtr="0">
          <a:noAutofit/>
        </a:bodyPr>
        <a:lstStyle/>
        <a:p>
          <a:pPr marL="0" lvl="0" indent="0" algn="l" defTabSz="800100">
            <a:lnSpc>
              <a:spcPct val="100000"/>
            </a:lnSpc>
            <a:spcBef>
              <a:spcPct val="0"/>
            </a:spcBef>
            <a:spcAft>
              <a:spcPct val="35000"/>
            </a:spcAft>
            <a:buNone/>
          </a:pPr>
          <a:r>
            <a:rPr lang="en-US" sz="1800" kern="1200" dirty="0">
              <a:latin typeface="Times New Roman" panose="02020603050405020304" pitchFamily="18" charset="0"/>
              <a:cs typeface="Times New Roman" panose="02020603050405020304" pitchFamily="18" charset="0"/>
            </a:rPr>
            <a:t>First Interims submitted to OUSD</a:t>
          </a:r>
        </a:p>
      </dsp:txBody>
      <dsp:txXfrm>
        <a:off x="1529474" y="1499370"/>
        <a:ext cx="3355728" cy="132422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7988"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308" tIns="93308" rIns="93308" bIns="93308" anchor="t" anchorCtr="0"/>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notes"/>
          <p:cNvSpPr txBox="1">
            <a:spLocks noGrp="1"/>
          </p:cNvSpPr>
          <p:nvPr>
            <p:ph type="body" idx="1"/>
          </p:nvPr>
        </p:nvSpPr>
        <p:spPr>
          <a:xfrm>
            <a:off x="702310" y="4421823"/>
            <a:ext cx="5618480" cy="4189095"/>
          </a:xfrm>
          <a:prstGeom prst="rect">
            <a:avLst/>
          </a:prstGeom>
          <a:noFill/>
          <a:ln>
            <a:noFill/>
          </a:ln>
        </p:spPr>
        <p:txBody>
          <a:bodyPr spcFirstLastPara="1" wrap="square" lIns="93308" tIns="93308" rIns="93308" bIns="93308" anchor="t" anchorCtr="0">
            <a:noAutofit/>
          </a:bodyPr>
          <a:lstStyle/>
          <a:p>
            <a:pPr marL="0" indent="0">
              <a:buNone/>
            </a:pPr>
            <a:endParaRPr/>
          </a:p>
        </p:txBody>
      </p:sp>
      <p:sp>
        <p:nvSpPr>
          <p:cNvPr id="127" name="Google Shape;127;p1:notes"/>
          <p:cNvSpPr>
            <a:spLocks noGrp="1" noRot="1" noChangeAspect="1"/>
          </p:cNvSpPr>
          <p:nvPr>
            <p:ph type="sldImg" idx="2"/>
          </p:nvPr>
        </p:nvSpPr>
        <p:spPr>
          <a:xfrm>
            <a:off x="407988"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2:notes"/>
          <p:cNvSpPr txBox="1">
            <a:spLocks noGrp="1"/>
          </p:cNvSpPr>
          <p:nvPr>
            <p:ph type="body" idx="1"/>
          </p:nvPr>
        </p:nvSpPr>
        <p:spPr>
          <a:xfrm>
            <a:off x="702310" y="4421823"/>
            <a:ext cx="5618480" cy="4189095"/>
          </a:xfrm>
          <a:prstGeom prst="rect">
            <a:avLst/>
          </a:prstGeom>
          <a:noFill/>
          <a:ln>
            <a:noFill/>
          </a:ln>
        </p:spPr>
        <p:txBody>
          <a:bodyPr spcFirstLastPara="1" wrap="square" lIns="93308" tIns="93308" rIns="93308" bIns="93308" anchor="t" anchorCtr="0">
            <a:noAutofit/>
          </a:bodyPr>
          <a:lstStyle/>
          <a:p>
            <a:pPr marL="0" indent="0">
              <a:buNone/>
            </a:pPr>
            <a:endParaRPr/>
          </a:p>
        </p:txBody>
      </p:sp>
      <p:sp>
        <p:nvSpPr>
          <p:cNvPr id="133" name="Google Shape;133;p2:notes"/>
          <p:cNvSpPr>
            <a:spLocks noGrp="1" noRot="1" noChangeAspect="1"/>
          </p:cNvSpPr>
          <p:nvPr>
            <p:ph type="sldImg" idx="2"/>
          </p:nvPr>
        </p:nvSpPr>
        <p:spPr>
          <a:xfrm>
            <a:off x="407988"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4:notes"/>
          <p:cNvSpPr>
            <a:spLocks noGrp="1" noRot="1" noChangeAspect="1"/>
          </p:cNvSpPr>
          <p:nvPr>
            <p:ph type="sldImg" idx="2"/>
          </p:nvPr>
        </p:nvSpPr>
        <p:spPr>
          <a:xfrm>
            <a:off x="407988"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5" name="Google Shape;145;p4:notes"/>
          <p:cNvSpPr txBox="1">
            <a:spLocks noGrp="1"/>
          </p:cNvSpPr>
          <p:nvPr>
            <p:ph type="body" idx="1"/>
          </p:nvPr>
        </p:nvSpPr>
        <p:spPr>
          <a:xfrm>
            <a:off x="702310" y="4421823"/>
            <a:ext cx="5618480" cy="4189095"/>
          </a:xfrm>
          <a:prstGeom prst="rect">
            <a:avLst/>
          </a:prstGeom>
          <a:noFill/>
          <a:ln>
            <a:noFill/>
          </a:ln>
        </p:spPr>
        <p:txBody>
          <a:bodyPr spcFirstLastPara="1" wrap="square" lIns="93308" tIns="93308" rIns="93308" bIns="93308" anchor="t" anchorCtr="0">
            <a:noAutofit/>
          </a:bodyPr>
          <a:lstStyle/>
          <a:p>
            <a:pPr marL="0" indent="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3:notes"/>
          <p:cNvSpPr txBox="1">
            <a:spLocks noGrp="1"/>
          </p:cNvSpPr>
          <p:nvPr>
            <p:ph type="body" idx="1"/>
          </p:nvPr>
        </p:nvSpPr>
        <p:spPr>
          <a:xfrm>
            <a:off x="702310" y="4421823"/>
            <a:ext cx="5618480" cy="4189095"/>
          </a:xfrm>
          <a:prstGeom prst="rect">
            <a:avLst/>
          </a:prstGeom>
          <a:noFill/>
          <a:ln>
            <a:noFill/>
          </a:ln>
        </p:spPr>
        <p:txBody>
          <a:bodyPr spcFirstLastPara="1" wrap="square" lIns="93308" tIns="93308" rIns="93308" bIns="93308" anchor="t" anchorCtr="0">
            <a:noAutofit/>
          </a:bodyPr>
          <a:lstStyle/>
          <a:p>
            <a:pPr marL="0" indent="0">
              <a:buNone/>
            </a:pPr>
            <a:endParaRPr/>
          </a:p>
        </p:txBody>
      </p:sp>
      <p:sp>
        <p:nvSpPr>
          <p:cNvPr id="139" name="Google Shape;139;p3:notes"/>
          <p:cNvSpPr>
            <a:spLocks noGrp="1" noRot="1" noChangeAspect="1"/>
          </p:cNvSpPr>
          <p:nvPr>
            <p:ph type="sldImg" idx="2"/>
          </p:nvPr>
        </p:nvSpPr>
        <p:spPr>
          <a:xfrm>
            <a:off x="407988"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143000" y="841772"/>
            <a:ext cx="6858000" cy="1790700"/>
          </a:xfrm>
          <a:prstGeom prst="rect">
            <a:avLst/>
          </a:prstGeom>
          <a:noFill/>
          <a:ln>
            <a:noFill/>
          </a:ln>
        </p:spPr>
        <p:txBody>
          <a:bodyPr spcFirstLastPara="1" wrap="square" lIns="68575" tIns="34275" rIns="68575" bIns="34275" anchor="b" anchorCtr="0"/>
          <a:lstStyle>
            <a:lvl1pPr marR="0" lvl="0" algn="ctr" rtl="0">
              <a:lnSpc>
                <a:spcPct val="90000"/>
              </a:lnSpc>
              <a:spcBef>
                <a:spcPts val="0"/>
              </a:spcBef>
              <a:spcAft>
                <a:spcPts val="0"/>
              </a:spcAft>
              <a:buClr>
                <a:schemeClr val="dk1"/>
              </a:buClr>
              <a:buSzPts val="4500"/>
              <a:buFont typeface="Calibri"/>
              <a:buNone/>
              <a:defRPr sz="45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13" name="Google Shape;13;p2"/>
          <p:cNvSpPr txBox="1">
            <a:spLocks noGrp="1"/>
          </p:cNvSpPr>
          <p:nvPr>
            <p:ph type="subTitle" idx="1"/>
          </p:nvPr>
        </p:nvSpPr>
        <p:spPr>
          <a:xfrm>
            <a:off x="1143000" y="2701528"/>
            <a:ext cx="6858000" cy="1241821"/>
          </a:xfrm>
          <a:prstGeom prst="rect">
            <a:avLst/>
          </a:prstGeom>
          <a:noFill/>
          <a:ln>
            <a:noFill/>
          </a:ln>
        </p:spPr>
        <p:txBody>
          <a:bodyPr spcFirstLastPara="1" wrap="square" lIns="68575" tIns="34275" rIns="68575" bIns="34275" anchor="t" anchorCtr="0"/>
          <a:lstStyle>
            <a:lvl1pPr marR="0" lvl="0" algn="ctr" rtl="0">
              <a:lnSpc>
                <a:spcPct val="90000"/>
              </a:lnSpc>
              <a:spcBef>
                <a:spcPts val="8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1pPr>
            <a:lvl2pPr marR="0" lvl="1" algn="ctr"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2pPr>
            <a:lvl3pPr marR="0" lvl="2" algn="ctr" rtl="0">
              <a:lnSpc>
                <a:spcPct val="90000"/>
              </a:lnSpc>
              <a:spcBef>
                <a:spcPts val="4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3pPr>
            <a:lvl4pPr marR="0" lvl="3"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4pPr>
            <a:lvl5pPr marR="0" lvl="4"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5pPr>
            <a:lvl6pPr marR="0" lvl="5"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R="0" lvl="6"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R="0" lvl="7"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R="0" lvl="8"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15" name="Google Shape;15;p2"/>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16" name="Google Shape;16;p2"/>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70" name="Google Shape;70;p11"/>
          <p:cNvSpPr txBox="1">
            <a:spLocks noGrp="1"/>
          </p:cNvSpPr>
          <p:nvPr>
            <p:ph type="body" idx="1"/>
          </p:nvPr>
        </p:nvSpPr>
        <p:spPr>
          <a:xfrm rot="5400000">
            <a:off x="2940248" y="-942379"/>
            <a:ext cx="3263504" cy="7886700"/>
          </a:xfrm>
          <a:prstGeom prst="rect">
            <a:avLst/>
          </a:prstGeom>
          <a:noFill/>
          <a:ln>
            <a:noFill/>
          </a:ln>
        </p:spPr>
        <p:txBody>
          <a:bodyPr spcFirstLastPara="1" wrap="square" lIns="68575" tIns="34275" rIns="68575" bIns="342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71" name="Google Shape;71;p11"/>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72" name="Google Shape;72;p11"/>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73" name="Google Shape;73;p11"/>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5350073" y="1467446"/>
            <a:ext cx="4358879" cy="1971675"/>
          </a:xfrm>
          <a:prstGeom prst="rect">
            <a:avLst/>
          </a:prstGeom>
          <a:noFill/>
          <a:ln>
            <a:noFill/>
          </a:ln>
        </p:spPr>
        <p:txBody>
          <a:bodyPr spcFirstLastPara="1" wrap="square" lIns="68575" tIns="34275" rIns="68575" bIns="34275" anchor="ctr" anchorCtr="0"/>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76" name="Google Shape;76;p12"/>
          <p:cNvSpPr txBox="1">
            <a:spLocks noGrp="1"/>
          </p:cNvSpPr>
          <p:nvPr>
            <p:ph type="body" idx="1"/>
          </p:nvPr>
        </p:nvSpPr>
        <p:spPr>
          <a:xfrm rot="5400000">
            <a:off x="1349573" y="-447079"/>
            <a:ext cx="4358879" cy="5800725"/>
          </a:xfrm>
          <a:prstGeom prst="rect">
            <a:avLst/>
          </a:prstGeom>
          <a:noFill/>
          <a:ln>
            <a:noFill/>
          </a:ln>
        </p:spPr>
        <p:txBody>
          <a:bodyPr spcFirstLastPara="1" wrap="square" lIns="68575" tIns="34275" rIns="68575" bIns="342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77" name="Google Shape;77;p12"/>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78" name="Google Shape;78;p12"/>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79" name="Google Shape;79;p12"/>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4"/>
        <p:cNvGrpSpPr/>
        <p:nvPr/>
      </p:nvGrpSpPr>
      <p:grpSpPr>
        <a:xfrm>
          <a:off x="0" y="0"/>
          <a:ext cx="0" cy="0"/>
          <a:chOff x="0" y="0"/>
          <a:chExt cx="0" cy="0"/>
        </a:xfrm>
      </p:grpSpPr>
      <p:sp>
        <p:nvSpPr>
          <p:cNvPr id="85" name="Google Shape;85;p1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endParaRPr/>
          </a:p>
        </p:txBody>
      </p:sp>
      <p:sp>
        <p:nvSpPr>
          <p:cNvPr id="86" name="Google Shape;86;p1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endParaRPr/>
          </a:p>
        </p:txBody>
      </p:sp>
      <p:sp>
        <p:nvSpPr>
          <p:cNvPr id="87" name="Google Shape;87;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8"/>
        <p:cNvGrpSpPr/>
        <p:nvPr/>
      </p:nvGrpSpPr>
      <p:grpSpPr>
        <a:xfrm>
          <a:off x="0" y="0"/>
          <a:ext cx="0" cy="0"/>
          <a:chOff x="0" y="0"/>
          <a:chExt cx="0" cy="0"/>
        </a:xfrm>
      </p:grpSpPr>
      <p:sp>
        <p:nvSpPr>
          <p:cNvPr id="89" name="Google Shape;89;p15"/>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endParaRPr/>
          </a:p>
        </p:txBody>
      </p:sp>
      <p:sp>
        <p:nvSpPr>
          <p:cNvPr id="90" name="Google Shape;90;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1"/>
        <p:cNvGrpSpPr/>
        <p:nvPr/>
      </p:nvGrpSpPr>
      <p:grpSpPr>
        <a:xfrm>
          <a:off x="0" y="0"/>
          <a:ext cx="0" cy="0"/>
          <a:chOff x="0" y="0"/>
          <a:chExt cx="0" cy="0"/>
        </a:xfrm>
      </p:grpSpPr>
      <p:sp>
        <p:nvSpPr>
          <p:cNvPr id="92" name="Google Shape;92;p1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93" name="Google Shape;93;p1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94" name="Google Shape;94;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5"/>
        <p:cNvGrpSpPr/>
        <p:nvPr/>
      </p:nvGrpSpPr>
      <p:grpSpPr>
        <a:xfrm>
          <a:off x="0" y="0"/>
          <a:ext cx="0" cy="0"/>
          <a:chOff x="0" y="0"/>
          <a:chExt cx="0" cy="0"/>
        </a:xfrm>
      </p:grpSpPr>
      <p:sp>
        <p:nvSpPr>
          <p:cNvPr id="96" name="Google Shape;96;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97" name="Google Shape;97;p17"/>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98" name="Google Shape;98;p17"/>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99" name="Google Shape;99;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0"/>
        <p:cNvGrpSpPr/>
        <p:nvPr/>
      </p:nvGrpSpPr>
      <p:grpSpPr>
        <a:xfrm>
          <a:off x="0" y="0"/>
          <a:ext cx="0" cy="0"/>
          <a:chOff x="0" y="0"/>
          <a:chExt cx="0" cy="0"/>
        </a:xfrm>
      </p:grpSpPr>
      <p:sp>
        <p:nvSpPr>
          <p:cNvPr id="101" name="Google Shape;101;p1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102" name="Google Shape;102;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3"/>
        <p:cNvGrpSpPr/>
        <p:nvPr/>
      </p:nvGrpSpPr>
      <p:grpSpPr>
        <a:xfrm>
          <a:off x="0" y="0"/>
          <a:ext cx="0" cy="0"/>
          <a:chOff x="0" y="0"/>
          <a:chExt cx="0" cy="0"/>
        </a:xfrm>
      </p:grpSpPr>
      <p:sp>
        <p:nvSpPr>
          <p:cNvPr id="104" name="Google Shape;104;p19"/>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
        <p:nvSpPr>
          <p:cNvPr id="105" name="Google Shape;105;p19"/>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lstStyle>
            <a:lvl1pPr marL="457200" marR="0" lvl="0" indent="-304800" algn="l" rtl="0">
              <a:lnSpc>
                <a:spcPct val="115000"/>
              </a:lnSpc>
              <a:spcBef>
                <a:spcPts val="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106" name="Google Shape;106;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9pPr>
          </a:lstStyle>
          <a:p>
            <a:endParaRPr/>
          </a:p>
        </p:txBody>
      </p:sp>
      <p:sp>
        <p:nvSpPr>
          <p:cNvPr id="109" name="Google Shape;109;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10"/>
        <p:cNvGrpSpPr/>
        <p:nvPr/>
      </p:nvGrpSpPr>
      <p:grpSpPr>
        <a:xfrm>
          <a:off x="0" y="0"/>
          <a:ext cx="0" cy="0"/>
          <a:chOff x="0" y="0"/>
          <a:chExt cx="0" cy="0"/>
        </a:xfrm>
      </p:grpSpPr>
      <p:sp>
        <p:nvSpPr>
          <p:cNvPr id="111" name="Google Shape;111;p2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2" name="Google Shape;112;p21"/>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9pPr>
          </a:lstStyle>
          <a:p>
            <a:endParaRPr/>
          </a:p>
        </p:txBody>
      </p:sp>
      <p:sp>
        <p:nvSpPr>
          <p:cNvPr id="113" name="Google Shape;113;p21"/>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9pPr>
          </a:lstStyle>
          <a:p>
            <a:endParaRPr/>
          </a:p>
        </p:txBody>
      </p:sp>
      <p:sp>
        <p:nvSpPr>
          <p:cNvPr id="114" name="Google Shape;114;p21"/>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115" name="Google Shape;115;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19" name="Google Shape;19;p3"/>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20" name="Google Shape;20;p3"/>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21" name="Google Shape;21;p3"/>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22" name="Google Shape;22;p3"/>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16"/>
        <p:cNvGrpSpPr/>
        <p:nvPr/>
      </p:nvGrpSpPr>
      <p:grpSpPr>
        <a:xfrm>
          <a:off x="0" y="0"/>
          <a:ext cx="0" cy="0"/>
          <a:chOff x="0" y="0"/>
          <a:chExt cx="0" cy="0"/>
        </a:xfrm>
      </p:grpSpPr>
      <p:sp>
        <p:nvSpPr>
          <p:cNvPr id="117" name="Google Shape;117;p22"/>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lstStyle>
            <a:lvl1pPr marL="457200" marR="0" lvl="0" indent="-228600" algn="l" rtl="0">
              <a:lnSpc>
                <a:spcPct val="100000"/>
              </a:lnSpc>
              <a:spcBef>
                <a:spcPts val="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1pPr>
          </a:lstStyle>
          <a:p>
            <a:endParaRPr/>
          </a:p>
        </p:txBody>
      </p:sp>
      <p:sp>
        <p:nvSpPr>
          <p:cNvPr id="118" name="Google Shape;118;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19"/>
        <p:cNvGrpSpPr/>
        <p:nvPr/>
      </p:nvGrpSpPr>
      <p:grpSpPr>
        <a:xfrm>
          <a:off x="0" y="0"/>
          <a:ext cx="0" cy="0"/>
          <a:chOff x="0" y="0"/>
          <a:chExt cx="0" cy="0"/>
        </a:xfrm>
      </p:grpSpPr>
      <p:sp>
        <p:nvSpPr>
          <p:cNvPr id="120" name="Google Shape;120;p23"/>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9pPr>
          </a:lstStyle>
          <a:p>
            <a:r>
              <a:t>xx%</a:t>
            </a:r>
          </a:p>
        </p:txBody>
      </p:sp>
      <p:sp>
        <p:nvSpPr>
          <p:cNvPr id="121" name="Google Shape;121;p23"/>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lstStyle>
            <a:lvl1pPr marL="457200" marR="0" lvl="0" indent="-342900" algn="ctr"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ctr"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122" name="Google Shape;122;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3"/>
        <p:cNvGrpSpPr/>
        <p:nvPr/>
      </p:nvGrpSpPr>
      <p:grpSpPr>
        <a:xfrm>
          <a:off x="0" y="0"/>
          <a:ext cx="0" cy="0"/>
          <a:chOff x="0" y="0"/>
          <a:chExt cx="0" cy="0"/>
        </a:xfrm>
      </p:grpSpPr>
      <p:sp>
        <p:nvSpPr>
          <p:cNvPr id="124" name="Google Shape;124;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623888" y="1282304"/>
            <a:ext cx="7886700" cy="2139553"/>
          </a:xfrm>
          <a:prstGeom prst="rect">
            <a:avLst/>
          </a:prstGeom>
          <a:noFill/>
          <a:ln>
            <a:noFill/>
          </a:ln>
        </p:spPr>
        <p:txBody>
          <a:bodyPr spcFirstLastPara="1" wrap="square" lIns="68575" tIns="34275" rIns="68575" bIns="34275" anchor="b" anchorCtr="0"/>
          <a:lstStyle>
            <a:lvl1pPr marR="0" lvl="0" algn="l" rtl="0">
              <a:lnSpc>
                <a:spcPct val="90000"/>
              </a:lnSpc>
              <a:spcBef>
                <a:spcPts val="0"/>
              </a:spcBef>
              <a:spcAft>
                <a:spcPts val="0"/>
              </a:spcAft>
              <a:buClr>
                <a:schemeClr val="dk1"/>
              </a:buClr>
              <a:buSzPts val="4500"/>
              <a:buFont typeface="Calibri"/>
              <a:buNone/>
              <a:defRPr sz="45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25" name="Google Shape;25;p4"/>
          <p:cNvSpPr txBox="1">
            <a:spLocks noGrp="1"/>
          </p:cNvSpPr>
          <p:nvPr>
            <p:ph type="body" idx="1"/>
          </p:nvPr>
        </p:nvSpPr>
        <p:spPr>
          <a:xfrm>
            <a:off x="623888" y="3442097"/>
            <a:ext cx="7886700" cy="1125140"/>
          </a:xfrm>
          <a:prstGeom prst="rect">
            <a:avLst/>
          </a:prstGeom>
          <a:noFill/>
          <a:ln>
            <a:noFill/>
          </a:ln>
        </p:spPr>
        <p:txBody>
          <a:bodyPr spcFirstLastPara="1" wrap="square" lIns="68575" tIns="34275" rIns="68575" bIns="34275" anchor="t" anchorCtr="0"/>
          <a:lstStyle>
            <a:lvl1pPr marL="457200" marR="0" lvl="0" indent="-228600" algn="l" rtl="0">
              <a:lnSpc>
                <a:spcPct val="90000"/>
              </a:lnSpc>
              <a:spcBef>
                <a:spcPts val="8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1pPr>
            <a:lvl2pPr marL="914400" marR="0" lvl="1" indent="-228600" algn="l" rtl="0">
              <a:lnSpc>
                <a:spcPct val="90000"/>
              </a:lnSpc>
              <a:spcBef>
                <a:spcPts val="400"/>
              </a:spcBef>
              <a:spcAft>
                <a:spcPts val="0"/>
              </a:spcAft>
              <a:buClr>
                <a:srgbClr val="888888"/>
              </a:buClr>
              <a:buSzPts val="1500"/>
              <a:buFont typeface="Arial"/>
              <a:buNone/>
              <a:defRPr sz="15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40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9pPr>
          </a:lstStyle>
          <a:p>
            <a:endParaRPr/>
          </a:p>
        </p:txBody>
      </p:sp>
      <p:sp>
        <p:nvSpPr>
          <p:cNvPr id="26" name="Google Shape;26;p4"/>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27" name="Google Shape;27;p4"/>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28" name="Google Shape;28;p4"/>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31" name="Google Shape;31;p5"/>
          <p:cNvSpPr txBox="1">
            <a:spLocks noGrp="1"/>
          </p:cNvSpPr>
          <p:nvPr>
            <p:ph type="body" idx="1"/>
          </p:nvPr>
        </p:nvSpPr>
        <p:spPr>
          <a:xfrm>
            <a:off x="628650" y="1369219"/>
            <a:ext cx="3886200" cy="3263504"/>
          </a:xfrm>
          <a:prstGeom prst="rect">
            <a:avLst/>
          </a:prstGeom>
          <a:noFill/>
          <a:ln>
            <a:noFill/>
          </a:ln>
        </p:spPr>
        <p:txBody>
          <a:bodyPr spcFirstLastPara="1" wrap="square" lIns="68575" tIns="34275" rIns="68575" bIns="342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32" name="Google Shape;32;p5"/>
          <p:cNvSpPr txBox="1">
            <a:spLocks noGrp="1"/>
          </p:cNvSpPr>
          <p:nvPr>
            <p:ph type="body" idx="2"/>
          </p:nvPr>
        </p:nvSpPr>
        <p:spPr>
          <a:xfrm>
            <a:off x="4629150" y="1369219"/>
            <a:ext cx="3886200" cy="3263504"/>
          </a:xfrm>
          <a:prstGeom prst="rect">
            <a:avLst/>
          </a:prstGeom>
          <a:noFill/>
          <a:ln>
            <a:noFill/>
          </a:ln>
        </p:spPr>
        <p:txBody>
          <a:bodyPr spcFirstLastPara="1" wrap="square" lIns="68575" tIns="34275" rIns="68575" bIns="342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33" name="Google Shape;33;p5"/>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34" name="Google Shape;34;p5"/>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35" name="Google Shape;35;p5"/>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629841" y="273844"/>
            <a:ext cx="7886700" cy="994172"/>
          </a:xfrm>
          <a:prstGeom prst="rect">
            <a:avLst/>
          </a:prstGeom>
          <a:noFill/>
          <a:ln>
            <a:noFill/>
          </a:ln>
        </p:spPr>
        <p:txBody>
          <a:bodyPr spcFirstLastPara="1" wrap="square" lIns="68575" tIns="34275" rIns="68575" bIns="34275" anchor="ctr" anchorCtr="0"/>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38" name="Google Shape;38;p6"/>
          <p:cNvSpPr txBox="1">
            <a:spLocks noGrp="1"/>
          </p:cNvSpPr>
          <p:nvPr>
            <p:ph type="body" idx="1"/>
          </p:nvPr>
        </p:nvSpPr>
        <p:spPr>
          <a:xfrm>
            <a:off x="629841" y="1260872"/>
            <a:ext cx="3868340" cy="617934"/>
          </a:xfrm>
          <a:prstGeom prst="rect">
            <a:avLst/>
          </a:prstGeom>
          <a:noFill/>
          <a:ln>
            <a:noFill/>
          </a:ln>
        </p:spPr>
        <p:txBody>
          <a:bodyPr spcFirstLastPara="1" wrap="square" lIns="68575" tIns="34275" rIns="68575" bIns="34275" anchor="b" anchorCtr="0"/>
          <a:lstStyle>
            <a:lvl1pPr marL="457200" marR="0" lvl="0" indent="-228600" algn="l" rtl="0">
              <a:lnSpc>
                <a:spcPct val="90000"/>
              </a:lnSpc>
              <a:spcBef>
                <a:spcPts val="8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400"/>
              </a:spcBef>
              <a:spcAft>
                <a:spcPts val="0"/>
              </a:spcAft>
              <a:buClr>
                <a:schemeClr val="dk1"/>
              </a:buClr>
              <a:buSzPts val="15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400"/>
              </a:spcBef>
              <a:spcAft>
                <a:spcPts val="0"/>
              </a:spcAft>
              <a:buClr>
                <a:schemeClr val="dk1"/>
              </a:buClr>
              <a:buSzPts val="1400"/>
              <a:buFont typeface="Arial"/>
              <a:buNone/>
              <a:defRPr sz="14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39" name="Google Shape;39;p6"/>
          <p:cNvSpPr txBox="1">
            <a:spLocks noGrp="1"/>
          </p:cNvSpPr>
          <p:nvPr>
            <p:ph type="body" idx="2"/>
          </p:nvPr>
        </p:nvSpPr>
        <p:spPr>
          <a:xfrm>
            <a:off x="629841" y="1878806"/>
            <a:ext cx="3868340" cy="2763441"/>
          </a:xfrm>
          <a:prstGeom prst="rect">
            <a:avLst/>
          </a:prstGeom>
          <a:noFill/>
          <a:ln>
            <a:noFill/>
          </a:ln>
        </p:spPr>
        <p:txBody>
          <a:bodyPr spcFirstLastPara="1" wrap="square" lIns="68575" tIns="34275" rIns="68575" bIns="342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40" name="Google Shape;40;p6"/>
          <p:cNvSpPr txBox="1">
            <a:spLocks noGrp="1"/>
          </p:cNvSpPr>
          <p:nvPr>
            <p:ph type="body" idx="3"/>
          </p:nvPr>
        </p:nvSpPr>
        <p:spPr>
          <a:xfrm>
            <a:off x="4629150" y="1260872"/>
            <a:ext cx="3887391" cy="617934"/>
          </a:xfrm>
          <a:prstGeom prst="rect">
            <a:avLst/>
          </a:prstGeom>
          <a:noFill/>
          <a:ln>
            <a:noFill/>
          </a:ln>
        </p:spPr>
        <p:txBody>
          <a:bodyPr spcFirstLastPara="1" wrap="square" lIns="68575" tIns="34275" rIns="68575" bIns="34275" anchor="b" anchorCtr="0"/>
          <a:lstStyle>
            <a:lvl1pPr marL="457200" marR="0" lvl="0" indent="-228600" algn="l" rtl="0">
              <a:lnSpc>
                <a:spcPct val="90000"/>
              </a:lnSpc>
              <a:spcBef>
                <a:spcPts val="8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400"/>
              </a:spcBef>
              <a:spcAft>
                <a:spcPts val="0"/>
              </a:spcAft>
              <a:buClr>
                <a:schemeClr val="dk1"/>
              </a:buClr>
              <a:buSzPts val="15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400"/>
              </a:spcBef>
              <a:spcAft>
                <a:spcPts val="0"/>
              </a:spcAft>
              <a:buClr>
                <a:schemeClr val="dk1"/>
              </a:buClr>
              <a:buSzPts val="1400"/>
              <a:buFont typeface="Arial"/>
              <a:buNone/>
              <a:defRPr sz="14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41" name="Google Shape;41;p6"/>
          <p:cNvSpPr txBox="1">
            <a:spLocks noGrp="1"/>
          </p:cNvSpPr>
          <p:nvPr>
            <p:ph type="body" idx="4"/>
          </p:nvPr>
        </p:nvSpPr>
        <p:spPr>
          <a:xfrm>
            <a:off x="4629150" y="1878806"/>
            <a:ext cx="3887391" cy="2763441"/>
          </a:xfrm>
          <a:prstGeom prst="rect">
            <a:avLst/>
          </a:prstGeom>
          <a:noFill/>
          <a:ln>
            <a:noFill/>
          </a:ln>
        </p:spPr>
        <p:txBody>
          <a:bodyPr spcFirstLastPara="1" wrap="square" lIns="68575" tIns="34275" rIns="68575" bIns="342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42" name="Google Shape;42;p6"/>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43" name="Google Shape;43;p6"/>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44" name="Google Shape;44;p6"/>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47" name="Google Shape;47;p7"/>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48" name="Google Shape;48;p7"/>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49" name="Google Shape;49;p7"/>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52" name="Google Shape;52;p8"/>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53" name="Google Shape;53;p8"/>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629841" y="342900"/>
            <a:ext cx="2949178" cy="1200150"/>
          </a:xfrm>
          <a:prstGeom prst="rect">
            <a:avLst/>
          </a:prstGeom>
          <a:noFill/>
          <a:ln>
            <a:noFill/>
          </a:ln>
        </p:spPr>
        <p:txBody>
          <a:bodyPr spcFirstLastPara="1" wrap="square" lIns="68575" tIns="34275" rIns="68575" bIns="34275" anchor="b" anchorCtr="0"/>
          <a:lstStyle>
            <a:lvl1pPr marR="0" lvl="0" algn="l" rtl="0">
              <a:lnSpc>
                <a:spcPct val="90000"/>
              </a:lnSpc>
              <a:spcBef>
                <a:spcPts val="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56" name="Google Shape;56;p9"/>
          <p:cNvSpPr txBox="1">
            <a:spLocks noGrp="1"/>
          </p:cNvSpPr>
          <p:nvPr>
            <p:ph type="body" idx="1"/>
          </p:nvPr>
        </p:nvSpPr>
        <p:spPr>
          <a:xfrm>
            <a:off x="3887391" y="740569"/>
            <a:ext cx="4629150" cy="3655219"/>
          </a:xfrm>
          <a:prstGeom prst="rect">
            <a:avLst/>
          </a:prstGeom>
          <a:noFill/>
          <a:ln>
            <a:noFill/>
          </a:ln>
        </p:spPr>
        <p:txBody>
          <a:bodyPr spcFirstLastPara="1" wrap="square" lIns="68575" tIns="34275" rIns="68575" bIns="34275" anchor="t" anchorCtr="0"/>
          <a:lstStyle>
            <a:lvl1pPr marL="457200" marR="0" lvl="0" indent="-381000" algn="l" rtl="0">
              <a:lnSpc>
                <a:spcPct val="90000"/>
              </a:lnSpc>
              <a:spcBef>
                <a:spcPts val="8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61950" algn="l" rtl="0">
              <a:lnSpc>
                <a:spcPct val="90000"/>
              </a:lnSpc>
              <a:spcBef>
                <a:spcPts val="4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4pPr>
            <a:lvl5pPr marL="2286000" marR="0" lvl="4"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5pPr>
            <a:lvl6pPr marL="2743200" marR="0" lvl="5"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6pPr>
            <a:lvl7pPr marL="3200400" marR="0" lvl="6"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7pPr>
            <a:lvl8pPr marL="3657600" marR="0" lvl="7"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8pPr>
            <a:lvl9pPr marL="4114800" marR="0" lvl="8"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9pPr>
          </a:lstStyle>
          <a:p>
            <a:endParaRPr/>
          </a:p>
        </p:txBody>
      </p:sp>
      <p:sp>
        <p:nvSpPr>
          <p:cNvPr id="57" name="Google Shape;57;p9"/>
          <p:cNvSpPr txBox="1">
            <a:spLocks noGrp="1"/>
          </p:cNvSpPr>
          <p:nvPr>
            <p:ph type="body" idx="2"/>
          </p:nvPr>
        </p:nvSpPr>
        <p:spPr>
          <a:xfrm>
            <a:off x="629841" y="1543050"/>
            <a:ext cx="2949178" cy="2858691"/>
          </a:xfrm>
          <a:prstGeom prst="rect">
            <a:avLst/>
          </a:prstGeom>
          <a:noFill/>
          <a:ln>
            <a:noFill/>
          </a:ln>
        </p:spPr>
        <p:txBody>
          <a:bodyPr spcFirstLastPara="1" wrap="square" lIns="68575" tIns="34275" rIns="68575" bIns="34275" anchor="t" anchorCtr="0"/>
          <a:lstStyle>
            <a:lvl1pPr marL="457200" marR="0" lvl="0" indent="-228600" algn="l" rtl="0">
              <a:lnSpc>
                <a:spcPct val="90000"/>
              </a:lnSpc>
              <a:spcBef>
                <a:spcPts val="8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400"/>
              </a:spcBef>
              <a:spcAft>
                <a:spcPts val="0"/>
              </a:spcAft>
              <a:buClr>
                <a:schemeClr val="dk1"/>
              </a:buClr>
              <a:buSzPts val="1100"/>
              <a:buFont typeface="Arial"/>
              <a:buNone/>
              <a:defRPr sz="11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40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9pPr>
          </a:lstStyle>
          <a:p>
            <a:endParaRPr/>
          </a:p>
        </p:txBody>
      </p:sp>
      <p:sp>
        <p:nvSpPr>
          <p:cNvPr id="58" name="Google Shape;58;p9"/>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59" name="Google Shape;59;p9"/>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60" name="Google Shape;60;p9"/>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629841" y="342900"/>
            <a:ext cx="2949178" cy="1200150"/>
          </a:xfrm>
          <a:prstGeom prst="rect">
            <a:avLst/>
          </a:prstGeom>
          <a:noFill/>
          <a:ln>
            <a:noFill/>
          </a:ln>
        </p:spPr>
        <p:txBody>
          <a:bodyPr spcFirstLastPara="1" wrap="square" lIns="68575" tIns="34275" rIns="68575" bIns="34275" anchor="b" anchorCtr="0"/>
          <a:lstStyle>
            <a:lvl1pPr marR="0" lvl="0" algn="l" rtl="0">
              <a:lnSpc>
                <a:spcPct val="90000"/>
              </a:lnSpc>
              <a:spcBef>
                <a:spcPts val="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63" name="Google Shape;63;p10"/>
          <p:cNvSpPr>
            <a:spLocks noGrp="1"/>
          </p:cNvSpPr>
          <p:nvPr>
            <p:ph type="pic" idx="2"/>
          </p:nvPr>
        </p:nvSpPr>
        <p:spPr>
          <a:xfrm>
            <a:off x="3887391" y="740569"/>
            <a:ext cx="4629150" cy="3655219"/>
          </a:xfrm>
          <a:prstGeom prst="rect">
            <a:avLst/>
          </a:prstGeom>
          <a:noFill/>
          <a:ln>
            <a:noFill/>
          </a:ln>
        </p:spPr>
        <p:txBody>
          <a:bodyPr spcFirstLastPara="1" wrap="square" lIns="68575" tIns="34275" rIns="68575" bIns="34275" anchor="t" anchorCtr="0"/>
          <a:lstStyle>
            <a:lvl1pPr marR="0" lvl="0" algn="l" rtl="0">
              <a:lnSpc>
                <a:spcPct val="90000"/>
              </a:lnSpc>
              <a:spcBef>
                <a:spcPts val="8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400"/>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4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629841" y="1543050"/>
            <a:ext cx="2949178" cy="2858691"/>
          </a:xfrm>
          <a:prstGeom prst="rect">
            <a:avLst/>
          </a:prstGeom>
          <a:noFill/>
          <a:ln>
            <a:noFill/>
          </a:ln>
        </p:spPr>
        <p:txBody>
          <a:bodyPr spcFirstLastPara="1" wrap="square" lIns="68575" tIns="34275" rIns="68575" bIns="34275" anchor="t" anchorCtr="0"/>
          <a:lstStyle>
            <a:lvl1pPr marL="457200" marR="0" lvl="0" indent="-228600" algn="l" rtl="0">
              <a:lnSpc>
                <a:spcPct val="90000"/>
              </a:lnSpc>
              <a:spcBef>
                <a:spcPts val="8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400"/>
              </a:spcBef>
              <a:spcAft>
                <a:spcPts val="0"/>
              </a:spcAft>
              <a:buClr>
                <a:schemeClr val="dk1"/>
              </a:buClr>
              <a:buSzPts val="1100"/>
              <a:buFont typeface="Arial"/>
              <a:buNone/>
              <a:defRPr sz="11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40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9pPr>
          </a:lstStyle>
          <a:p>
            <a:endParaRPr/>
          </a:p>
        </p:txBody>
      </p:sp>
      <p:sp>
        <p:nvSpPr>
          <p:cNvPr id="65" name="Google Shape;65;p10"/>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66" name="Google Shape;66;p10"/>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67" name="Google Shape;67;p10"/>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80"/>
        <p:cNvGrpSpPr/>
        <p:nvPr/>
      </p:nvGrpSpPr>
      <p:grpSpPr>
        <a:xfrm>
          <a:off x="0" y="0"/>
          <a:ext cx="0" cy="0"/>
          <a:chOff x="0" y="0"/>
          <a:chExt cx="0" cy="0"/>
        </a:xfrm>
      </p:grpSpPr>
      <p:sp>
        <p:nvSpPr>
          <p:cNvPr id="81" name="Google Shape;8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82" name="Google Shape;8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3" name="Google Shape;8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sv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Shape 128"/>
        <p:cNvGrpSpPr/>
        <p:nvPr/>
      </p:nvGrpSpPr>
      <p:grpSpPr>
        <a:xfrm>
          <a:off x="0" y="0"/>
          <a:ext cx="0" cy="0"/>
          <a:chOff x="0" y="0"/>
          <a:chExt cx="0" cy="0"/>
        </a:xfrm>
      </p:grpSpPr>
      <p:sp>
        <p:nvSpPr>
          <p:cNvPr id="71" name="Rectangle 70">
            <a:extLst>
              <a:ext uri="{FF2B5EF4-FFF2-40B4-BE49-F238E27FC236}">
                <a16:creationId xmlns:a16="http://schemas.microsoft.com/office/drawing/2014/main" id="{5B32A67F-3598-4A13-8552-DA884FFCC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Google Shape;129;p25"/>
          <p:cNvSpPr txBox="1">
            <a:spLocks noGrp="1"/>
          </p:cNvSpPr>
          <p:nvPr>
            <p:ph type="subTitle" idx="1"/>
          </p:nvPr>
        </p:nvSpPr>
        <p:spPr>
          <a:xfrm>
            <a:off x="152400" y="951305"/>
            <a:ext cx="6606427" cy="2889630"/>
          </a:xfrm>
          <a:prstGeom prst="rect">
            <a:avLst/>
          </a:prstGeom>
        </p:spPr>
        <p:txBody>
          <a:bodyPr spcFirstLastPara="1" lIns="68575" tIns="34275" rIns="68575" bIns="34275" anchor="b" anchorCtr="0">
            <a:normAutofit fontScale="85000" lnSpcReduction="20000"/>
          </a:bodyPr>
          <a:lstStyle/>
          <a:p>
            <a:pPr marL="0" marR="0" lvl="0" indent="0" algn="l" rtl="0">
              <a:spcBef>
                <a:spcPts val="800"/>
              </a:spcBef>
              <a:spcAft>
                <a:spcPts val="0"/>
              </a:spcAft>
              <a:buClr>
                <a:schemeClr val="dk1"/>
              </a:buClr>
              <a:buSzPts val="3000"/>
              <a:buFont typeface="Arial"/>
              <a:buNone/>
            </a:pPr>
            <a:r>
              <a:rPr lang="en-US" sz="4300" b="0" i="0" u="none" strike="noStrike" cap="none" dirty="0">
                <a:solidFill>
                  <a:schemeClr val="bg1"/>
                </a:solidFill>
                <a:latin typeface="Calibri"/>
                <a:ea typeface="Calibri"/>
                <a:cs typeface="Calibri"/>
                <a:sym typeface="Calibri"/>
              </a:rPr>
              <a:t>SUPERINTENDENT’S </a:t>
            </a:r>
            <a:br>
              <a:rPr lang="en-US" sz="4300" b="0" i="0" u="none" strike="noStrike" cap="none" dirty="0">
                <a:solidFill>
                  <a:schemeClr val="bg1"/>
                </a:solidFill>
                <a:latin typeface="Calibri"/>
                <a:ea typeface="Calibri"/>
                <a:cs typeface="Calibri"/>
                <a:sym typeface="Calibri"/>
              </a:rPr>
            </a:br>
            <a:r>
              <a:rPr lang="en-US" sz="4300" b="0" i="0" u="none" strike="noStrike" cap="none" dirty="0">
                <a:solidFill>
                  <a:schemeClr val="bg1"/>
                </a:solidFill>
                <a:latin typeface="Calibri"/>
                <a:ea typeface="Calibri"/>
                <a:cs typeface="Calibri"/>
                <a:sym typeface="Calibri"/>
              </a:rPr>
              <a:t>K-12 </a:t>
            </a:r>
          </a:p>
          <a:p>
            <a:pPr marL="0" marR="0" lvl="0" indent="0" algn="l" rtl="0">
              <a:spcBef>
                <a:spcPts val="800"/>
              </a:spcBef>
              <a:spcAft>
                <a:spcPts val="0"/>
              </a:spcAft>
              <a:buClr>
                <a:schemeClr val="dk1"/>
              </a:buClr>
              <a:buSzPts val="3000"/>
              <a:buFont typeface="Arial"/>
              <a:buNone/>
            </a:pPr>
            <a:r>
              <a:rPr lang="en-US" sz="4300" dirty="0">
                <a:solidFill>
                  <a:schemeClr val="bg1"/>
                </a:solidFill>
              </a:rPr>
              <a:t>BOARD REPORT</a:t>
            </a:r>
            <a:endParaRPr lang="en-US" sz="4300" b="0" i="0" u="none" strike="noStrike" cap="none" dirty="0">
              <a:solidFill>
                <a:schemeClr val="bg1"/>
              </a:solidFill>
              <a:latin typeface="Calibri"/>
              <a:ea typeface="Calibri"/>
              <a:cs typeface="Calibri"/>
              <a:sym typeface="Calibri"/>
            </a:endParaRPr>
          </a:p>
          <a:p>
            <a:pPr marL="0" marR="0" lvl="0" indent="0" algn="l" rtl="0">
              <a:spcBef>
                <a:spcPts val="800"/>
              </a:spcBef>
              <a:spcAft>
                <a:spcPts val="0"/>
              </a:spcAft>
              <a:buClr>
                <a:schemeClr val="dk1"/>
              </a:buClr>
              <a:buSzPts val="3000"/>
              <a:buFont typeface="Arial"/>
              <a:buNone/>
            </a:pPr>
            <a:endParaRPr lang="en-US" sz="3200" b="0" i="0" u="none" strike="noStrike" cap="none" dirty="0">
              <a:solidFill>
                <a:schemeClr val="bg1"/>
              </a:solidFill>
              <a:latin typeface="Calibri"/>
              <a:ea typeface="Calibri"/>
              <a:cs typeface="Calibri"/>
              <a:sym typeface="Calibri"/>
            </a:endParaRPr>
          </a:p>
          <a:p>
            <a:pPr marL="0" marR="0" lvl="0" indent="0" algn="l" rtl="0">
              <a:spcBef>
                <a:spcPts val="800"/>
              </a:spcBef>
              <a:spcAft>
                <a:spcPts val="0"/>
              </a:spcAft>
              <a:buClr>
                <a:schemeClr val="dk1"/>
              </a:buClr>
              <a:buSzPts val="3000"/>
              <a:buFont typeface="Arial"/>
              <a:buNone/>
            </a:pPr>
            <a:endParaRPr lang="en-US" sz="3200" b="0" i="0" u="none" strike="noStrike" cap="none" dirty="0">
              <a:solidFill>
                <a:schemeClr val="bg1"/>
              </a:solidFill>
              <a:latin typeface="Calibri"/>
              <a:ea typeface="Calibri"/>
              <a:cs typeface="Calibri"/>
              <a:sym typeface="Calibri"/>
            </a:endParaRPr>
          </a:p>
          <a:p>
            <a:pPr marL="0" marR="0" lvl="0" indent="0" algn="l" rtl="0">
              <a:spcBef>
                <a:spcPts val="800"/>
              </a:spcBef>
              <a:spcAft>
                <a:spcPts val="0"/>
              </a:spcAft>
              <a:buClr>
                <a:schemeClr val="dk1"/>
              </a:buClr>
              <a:buSzPts val="3000"/>
              <a:buFont typeface="Arial"/>
              <a:buNone/>
            </a:pPr>
            <a:endParaRPr lang="en-US" sz="3200" b="0" i="0" u="none" strike="noStrike" cap="none" dirty="0">
              <a:solidFill>
                <a:schemeClr val="bg1"/>
              </a:solidFill>
              <a:latin typeface="Calibri"/>
              <a:ea typeface="Calibri"/>
              <a:cs typeface="Calibri"/>
              <a:sym typeface="Calibri"/>
            </a:endParaRPr>
          </a:p>
          <a:p>
            <a:pPr marL="0" marR="0" lvl="0" indent="0" algn="l" rtl="0">
              <a:spcBef>
                <a:spcPts val="800"/>
              </a:spcBef>
              <a:spcAft>
                <a:spcPts val="0"/>
              </a:spcAft>
              <a:buClr>
                <a:schemeClr val="dk1"/>
              </a:buClr>
              <a:buSzPts val="500"/>
              <a:buFont typeface="Arial"/>
              <a:buNone/>
            </a:pPr>
            <a:br>
              <a:rPr lang="en-US" sz="400" b="0" i="0" u="none" strike="noStrike" cap="none" dirty="0">
                <a:solidFill>
                  <a:schemeClr val="bg1"/>
                </a:solidFill>
                <a:latin typeface="Calibri"/>
                <a:ea typeface="Calibri"/>
                <a:cs typeface="Calibri"/>
                <a:sym typeface="Calibri"/>
              </a:rPr>
            </a:br>
            <a:r>
              <a:rPr lang="en-US" sz="400" b="0" i="0" u="none" strike="noStrike" cap="none" dirty="0">
                <a:solidFill>
                  <a:schemeClr val="bg1"/>
                </a:solidFill>
                <a:latin typeface="Calibri"/>
                <a:ea typeface="Calibri"/>
                <a:cs typeface="Calibri"/>
                <a:sym typeface="Calibri"/>
              </a:rPr>
              <a:t> </a:t>
            </a:r>
          </a:p>
        </p:txBody>
      </p:sp>
      <p:sp>
        <p:nvSpPr>
          <p:cNvPr id="73" name="Freeform: Shape 72">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2984" y="285750"/>
            <a:ext cx="4751016" cy="485775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598EBA13-C937-430B-9523-439FE21096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5814" y="408582"/>
            <a:ext cx="4628186" cy="4734919"/>
          </a:xfrm>
          <a:custGeom>
            <a:avLst/>
            <a:gdLst>
              <a:gd name="connsiteX0" fmla="*/ 3397813 w 6170914"/>
              <a:gd name="connsiteY0" fmla="*/ 0 h 6313225"/>
              <a:gd name="connsiteX1" fmla="*/ 6019731 w 6170914"/>
              <a:gd name="connsiteY1" fmla="*/ 1236489 h 6313225"/>
              <a:gd name="connsiteX2" fmla="*/ 6170914 w 6170914"/>
              <a:gd name="connsiteY2" fmla="*/ 1438663 h 6313225"/>
              <a:gd name="connsiteX3" fmla="*/ 6170914 w 6170914"/>
              <a:gd name="connsiteY3" fmla="*/ 5356963 h 6313225"/>
              <a:gd name="connsiteX4" fmla="*/ 6019731 w 6170914"/>
              <a:gd name="connsiteY4" fmla="*/ 5559138 h 6313225"/>
              <a:gd name="connsiteX5" fmla="*/ 5194591 w 6170914"/>
              <a:gd name="connsiteY5" fmla="*/ 6282226 h 6313225"/>
              <a:gd name="connsiteX6" fmla="*/ 5141791 w 6170914"/>
              <a:gd name="connsiteY6" fmla="*/ 6313225 h 6313225"/>
              <a:gd name="connsiteX7" fmla="*/ 1659199 w 6170914"/>
              <a:gd name="connsiteY7" fmla="*/ 6313225 h 6313225"/>
              <a:gd name="connsiteX8" fmla="*/ 1498064 w 6170914"/>
              <a:gd name="connsiteY8" fmla="*/ 6215333 h 6313225"/>
              <a:gd name="connsiteX9" fmla="*/ 0 w 6170914"/>
              <a:gd name="connsiteY9" fmla="*/ 3397813 h 6313225"/>
              <a:gd name="connsiteX10" fmla="*/ 3397813 w 6170914"/>
              <a:gd name="connsiteY10" fmla="*/ 0 h 631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0" name="Google Shape;130;p25"/>
          <p:cNvPicPr preferRelativeResize="0"/>
          <p:nvPr/>
        </p:nvPicPr>
        <p:blipFill rotWithShape="1">
          <a:blip r:embed="rId3">
            <a:extLst/>
          </a:blip>
          <a:srcRect/>
          <a:stretch/>
        </p:blipFill>
        <p:spPr>
          <a:xfrm>
            <a:off x="5469850" y="1284144"/>
            <a:ext cx="3126341" cy="3450773"/>
          </a:xfrm>
          <a:prstGeom prst="rect">
            <a:avLst/>
          </a:prstGeom>
          <a:noFill/>
        </p:spPr>
      </p:pic>
      <p:sp>
        <p:nvSpPr>
          <p:cNvPr id="2" name="TextBox 1">
            <a:extLst>
              <a:ext uri="{FF2B5EF4-FFF2-40B4-BE49-F238E27FC236}">
                <a16:creationId xmlns:a16="http://schemas.microsoft.com/office/drawing/2014/main" id="{35863E6F-B634-4B73-A87C-C72E0FDE8022}"/>
              </a:ext>
            </a:extLst>
          </p:cNvPr>
          <p:cNvSpPr txBox="1"/>
          <p:nvPr/>
        </p:nvSpPr>
        <p:spPr>
          <a:xfrm>
            <a:off x="152400" y="4294038"/>
            <a:ext cx="3878580" cy="523220"/>
          </a:xfrm>
          <a:prstGeom prst="rect">
            <a:avLst/>
          </a:prstGeom>
          <a:noFill/>
        </p:spPr>
        <p:txBody>
          <a:bodyPr wrap="square" rtlCol="0">
            <a:spAutoFit/>
          </a:bodyPr>
          <a:lstStyle/>
          <a:p>
            <a:pPr lvl="0">
              <a:spcBef>
                <a:spcPts val="800"/>
              </a:spcBef>
              <a:buClr>
                <a:schemeClr val="dk1"/>
              </a:buClr>
              <a:buSzPts val="3000"/>
            </a:pPr>
            <a:r>
              <a:rPr lang="en-US" sz="2800" dirty="0">
                <a:solidFill>
                  <a:schemeClr val="bg1"/>
                </a:solidFill>
                <a:latin typeface="Calibri" panose="020F0502020204030204" pitchFamily="34" charset="0"/>
                <a:cs typeface="Calibri" panose="020F0502020204030204" pitchFamily="34" charset="0"/>
              </a:rPr>
              <a:t>February 2019</a:t>
            </a:r>
            <a:endParaRPr lang="en-US" sz="2800" dirty="0">
              <a:solidFill>
                <a:schemeClr val="bg1"/>
              </a:solidFill>
              <a:latin typeface="Calibri" panose="020F0502020204030204" pitchFamily="34" charset="0"/>
              <a:ea typeface="Calibri"/>
              <a:cs typeface="Calibri" panose="020F0502020204030204" pitchFamily="34" charset="0"/>
              <a:sym typeface="Calibri"/>
            </a:endParaRP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34"/>
        <p:cNvGrpSpPr/>
        <p:nvPr/>
      </p:nvGrpSpPr>
      <p:grpSpPr>
        <a:xfrm>
          <a:off x="0" y="0"/>
          <a:ext cx="0" cy="0"/>
          <a:chOff x="0" y="0"/>
          <a:chExt cx="0" cy="0"/>
        </a:xfrm>
      </p:grpSpPr>
      <p:sp>
        <p:nvSpPr>
          <p:cNvPr id="79" name="Freeform: Shape 78">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353193"/>
            <a:ext cx="3285756" cy="4419078"/>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5" name="Google Shape;135;p26"/>
          <p:cNvSpPr txBox="1">
            <a:spLocks noGrp="1"/>
          </p:cNvSpPr>
          <p:nvPr>
            <p:ph type="title"/>
          </p:nvPr>
        </p:nvSpPr>
        <p:spPr>
          <a:xfrm>
            <a:off x="647271" y="759003"/>
            <a:ext cx="2562119" cy="3596556"/>
          </a:xfrm>
          <a:prstGeom prst="rect">
            <a:avLst/>
          </a:prstGeom>
        </p:spPr>
        <p:txBody>
          <a:bodyPr spcFirstLastPara="1" lIns="68575" tIns="34275" rIns="68575" bIns="34275" anchorCtr="0">
            <a:normAutofit/>
          </a:bodyPr>
          <a:lstStyle/>
          <a:p>
            <a:pPr marL="0" marR="0" lvl="0" indent="0" rtl="0">
              <a:spcBef>
                <a:spcPts val="0"/>
              </a:spcBef>
              <a:spcAft>
                <a:spcPts val="0"/>
              </a:spcAft>
              <a:buClr>
                <a:schemeClr val="dk1"/>
              </a:buClr>
              <a:buSzPts val="3300"/>
              <a:buFont typeface="Calibri"/>
              <a:buNone/>
            </a:pPr>
            <a:r>
              <a:rPr lang="en-US" b="0" i="0" u="none" strike="noStrike" cap="none" dirty="0">
                <a:solidFill>
                  <a:srgbClr val="FFFFFF"/>
                </a:solidFill>
                <a:latin typeface="Calibri"/>
                <a:ea typeface="Calibri"/>
                <a:cs typeface="Calibri"/>
                <a:sym typeface="Calibri"/>
              </a:rPr>
              <a:t>Finance</a:t>
            </a:r>
          </a:p>
        </p:txBody>
      </p:sp>
      <p:graphicFrame>
        <p:nvGraphicFramePr>
          <p:cNvPr id="138" name="Google Shape;136;p26">
            <a:extLst>
              <a:ext uri="{FF2B5EF4-FFF2-40B4-BE49-F238E27FC236}">
                <a16:creationId xmlns:a16="http://schemas.microsoft.com/office/drawing/2014/main" id="{C096B004-55C6-4F03-966D-38E02ABB530A}"/>
              </a:ext>
            </a:extLst>
          </p:cNvPr>
          <p:cNvGraphicFramePr/>
          <p:nvPr>
            <p:extLst>
              <p:ext uri="{D42A27DB-BD31-4B8C-83A1-F6EECF244321}">
                <p14:modId xmlns:p14="http://schemas.microsoft.com/office/powerpoint/2010/main" val="1224860156"/>
              </p:ext>
            </p:extLst>
          </p:nvPr>
        </p:nvGraphicFramePr>
        <p:xfrm>
          <a:off x="3895722" y="400942"/>
          <a:ext cx="4885203" cy="44140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Rounded Corners 4">
            <a:extLst>
              <a:ext uri="{FF2B5EF4-FFF2-40B4-BE49-F238E27FC236}">
                <a16:creationId xmlns:a16="http://schemas.microsoft.com/office/drawing/2014/main" id="{ED32E09D-D4EC-473C-BC34-0C77FD39D876}"/>
              </a:ext>
            </a:extLst>
          </p:cNvPr>
          <p:cNvSpPr/>
          <p:nvPr/>
        </p:nvSpPr>
        <p:spPr>
          <a:xfrm>
            <a:off x="3895722" y="3306310"/>
            <a:ext cx="4885203" cy="1324220"/>
          </a:xfrm>
          <a:prstGeom prst="roundRect">
            <a:avLst>
              <a:gd name="adj" fmla="val 10000"/>
            </a:avLst>
          </a:prstGeom>
        </p:spPr>
        <p:style>
          <a:lnRef idx="0">
            <a:schemeClr val="dk1">
              <a:hueOff val="0"/>
              <a:satOff val="0"/>
              <a:lumOff val="0"/>
              <a:alphaOff val="0"/>
            </a:schemeClr>
          </a:lnRef>
          <a:fillRef idx="1">
            <a:schemeClr val="bg1">
              <a:lumMod val="95000"/>
              <a:hueOff val="0"/>
              <a:satOff val="0"/>
              <a:lumOff val="0"/>
              <a:alphaOff val="0"/>
            </a:schemeClr>
          </a:fillRef>
          <a:effectRef idx="2">
            <a:schemeClr val="bg1">
              <a:lumMod val="95000"/>
              <a:hueOff val="0"/>
              <a:satOff val="0"/>
              <a:lumOff val="0"/>
              <a:alphaOff val="0"/>
            </a:schemeClr>
          </a:effectRef>
          <a:fontRef idx="minor">
            <a:schemeClr val="dk1">
              <a:hueOff val="0"/>
              <a:satOff val="0"/>
              <a:lumOff val="0"/>
              <a:alphaOff val="0"/>
            </a:schemeClr>
          </a:fontRef>
        </p:style>
      </p:sp>
      <p:sp>
        <p:nvSpPr>
          <p:cNvPr id="3" name="TextBox 2">
            <a:extLst>
              <a:ext uri="{FF2B5EF4-FFF2-40B4-BE49-F238E27FC236}">
                <a16:creationId xmlns:a16="http://schemas.microsoft.com/office/drawing/2014/main" id="{B421E31A-04D8-4765-A9A3-5EA442DE7F85}"/>
              </a:ext>
            </a:extLst>
          </p:cNvPr>
          <p:cNvSpPr txBox="1"/>
          <p:nvPr/>
        </p:nvSpPr>
        <p:spPr>
          <a:xfrm>
            <a:off x="5516881" y="3604260"/>
            <a:ext cx="2979848" cy="646331"/>
          </a:xfrm>
          <a:prstGeom prst="rect">
            <a:avLst/>
          </a:prstGeom>
          <a:noFill/>
        </p:spPr>
        <p:txBody>
          <a:bodyPr wrap="square" rtlCol="0">
            <a:spAutoFit/>
          </a:bodyPr>
          <a:lstStyle/>
          <a:p>
            <a:r>
              <a:rPr lang="en-US" sz="1800" dirty="0">
                <a:latin typeface="Times New Roman" panose="02020603050405020304" pitchFamily="18" charset="0"/>
                <a:cs typeface="Times New Roman" panose="02020603050405020304" pitchFamily="18" charset="0"/>
              </a:rPr>
              <a:t>Second Interims submitted to </a:t>
            </a:r>
          </a:p>
          <a:p>
            <a:r>
              <a:rPr lang="en-US" sz="1800" dirty="0">
                <a:latin typeface="Times New Roman" panose="02020603050405020304" pitchFamily="18" charset="0"/>
                <a:cs typeface="Times New Roman" panose="02020603050405020304" pitchFamily="18" charset="0"/>
              </a:rPr>
              <a:t>OUSD</a:t>
            </a:r>
          </a:p>
        </p:txBody>
      </p:sp>
      <p:sp>
        <p:nvSpPr>
          <p:cNvPr id="11" name="Rectangle 10" descr="Checkmark">
            <a:extLst>
              <a:ext uri="{FF2B5EF4-FFF2-40B4-BE49-F238E27FC236}">
                <a16:creationId xmlns:a16="http://schemas.microsoft.com/office/drawing/2014/main" id="{9AFDDE69-3B5C-4965-80E4-3956C36DA555}"/>
              </a:ext>
            </a:extLst>
          </p:cNvPr>
          <p:cNvSpPr/>
          <p:nvPr/>
        </p:nvSpPr>
        <p:spPr>
          <a:xfrm>
            <a:off x="4424399" y="3604260"/>
            <a:ext cx="728321" cy="728321"/>
          </a:xfrm>
          <a:prstGeom prst="rect">
            <a:avLst/>
          </a:prstGeom>
          <a: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solidFill>
              <a:schemeClr val="accent1">
                <a:lumMod val="75000"/>
              </a:schemeClr>
            </a:solidFill>
          </a:ln>
        </p:spPr>
        <p:style>
          <a:lnRef idx="0">
            <a:scrgbClr r="0" g="0" b="0"/>
          </a:lnRef>
          <a:fillRef idx="3">
            <a:scrgbClr r="0" g="0" b="0"/>
          </a:fillRef>
          <a:effectRef idx="2">
            <a:schemeClr val="accent5">
              <a:hueOff val="-6758543"/>
              <a:satOff val="-17419"/>
              <a:lumOff val="-11765"/>
              <a:alphaOff val="0"/>
            </a:schemeClr>
          </a:effectRef>
          <a:fontRef idx="minor">
            <a:schemeClr val="lt1"/>
          </a:fontRef>
        </p:style>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46"/>
        <p:cNvGrpSpPr/>
        <p:nvPr/>
      </p:nvGrpSpPr>
      <p:grpSpPr>
        <a:xfrm>
          <a:off x="0" y="0"/>
          <a:ext cx="0" cy="0"/>
          <a:chOff x="0" y="0"/>
          <a:chExt cx="0" cy="0"/>
        </a:xfrm>
      </p:grpSpPr>
      <p:sp>
        <p:nvSpPr>
          <p:cNvPr id="91" name="Rectangle 90">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794"/>
            <a:ext cx="4211157" cy="51435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3" name="Picture 92">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47" name="Google Shape;147;p28"/>
          <p:cNvSpPr txBox="1">
            <a:spLocks noGrp="1"/>
          </p:cNvSpPr>
          <p:nvPr>
            <p:ph type="title"/>
          </p:nvPr>
        </p:nvSpPr>
        <p:spPr>
          <a:xfrm>
            <a:off x="4570578" y="602216"/>
            <a:ext cx="3733482" cy="1090538"/>
          </a:xfrm>
          <a:prstGeom prst="rect">
            <a:avLst/>
          </a:prstGeom>
        </p:spPr>
        <p:txBody>
          <a:bodyPr spcFirstLastPara="1" lIns="68575" tIns="34275" rIns="68575" bIns="34275" anchorCtr="0">
            <a:normAutofit/>
          </a:bodyPr>
          <a:lstStyle/>
          <a:p>
            <a:pPr marL="0" marR="0" lvl="0" indent="0" rtl="0">
              <a:spcBef>
                <a:spcPts val="0"/>
              </a:spcBef>
              <a:spcAft>
                <a:spcPts val="0"/>
              </a:spcAft>
              <a:buClr>
                <a:schemeClr val="dk1"/>
              </a:buClr>
              <a:buSzPts val="3300"/>
              <a:buFont typeface="Calibri"/>
              <a:buNone/>
            </a:pPr>
            <a:r>
              <a:rPr lang="en-US" sz="2400" i="0" u="none" strike="noStrike" cap="none" dirty="0">
                <a:solidFill>
                  <a:srgbClr val="000000"/>
                </a:solidFill>
                <a:latin typeface="Times New Roman" panose="02020603050405020304" pitchFamily="18" charset="0"/>
                <a:cs typeface="Times New Roman" panose="02020603050405020304" pitchFamily="18" charset="0"/>
                <a:sym typeface="Calibri"/>
              </a:rPr>
              <a:t>Site Update</a:t>
            </a:r>
          </a:p>
        </p:txBody>
      </p:sp>
      <p:sp>
        <p:nvSpPr>
          <p:cNvPr id="95"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3964"/>
            <a:ext cx="3750328" cy="4050721"/>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8" name="Graphic 87" descr="Rain">
            <a:extLst>
              <a:ext uri="{FF2B5EF4-FFF2-40B4-BE49-F238E27FC236}">
                <a16:creationId xmlns:a16="http://schemas.microsoft.com/office/drawing/2014/main" id="{93C389B2-3A43-46B6-8F8F-72E925BB48D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19086" y="551170"/>
            <a:ext cx="1788290" cy="1788290"/>
          </a:xfrm>
          <a:prstGeom prst="rect">
            <a:avLst/>
          </a:prstGeom>
        </p:spPr>
      </p:pic>
      <p:sp>
        <p:nvSpPr>
          <p:cNvPr id="148" name="Google Shape;148;p28"/>
          <p:cNvSpPr txBox="1">
            <a:spLocks noGrp="1"/>
          </p:cNvSpPr>
          <p:nvPr>
            <p:ph type="body" idx="1"/>
          </p:nvPr>
        </p:nvSpPr>
        <p:spPr>
          <a:xfrm>
            <a:off x="4491730" y="1811817"/>
            <a:ext cx="3733184" cy="2729467"/>
          </a:xfrm>
          <a:prstGeom prst="rect">
            <a:avLst/>
          </a:prstGeom>
        </p:spPr>
        <p:txBody>
          <a:bodyPr spcFirstLastPara="1" lIns="68575" tIns="34275" rIns="68575" bIns="34275" anchor="ctr" anchorCtr="0">
            <a:normAutofit/>
          </a:bodyPr>
          <a:lstStyle/>
          <a:p>
            <a:pPr marL="457200" marR="0" lvl="0" indent="-355600" rtl="0">
              <a:spcBef>
                <a:spcPts val="0"/>
              </a:spcBef>
              <a:spcAft>
                <a:spcPts val="0"/>
              </a:spcAft>
              <a:buClr>
                <a:schemeClr val="dk1"/>
              </a:buClr>
              <a:buSzPts val="2000"/>
              <a:buFont typeface="Arial"/>
              <a:buChar char="●"/>
            </a:pPr>
            <a:r>
              <a:rPr lang="en-US" sz="2000" dirty="0">
                <a:solidFill>
                  <a:srgbClr val="000000"/>
                </a:solidFill>
                <a:latin typeface="Times New Roman" panose="02020603050405020304" pitchFamily="18" charset="0"/>
                <a:cs typeface="Times New Roman" panose="02020603050405020304" pitchFamily="18" charset="0"/>
              </a:rPr>
              <a:t>Water Flood Restoration</a:t>
            </a:r>
          </a:p>
          <a:p>
            <a:pPr marL="101600" marR="0" lvl="0" indent="0" rtl="0">
              <a:spcBef>
                <a:spcPts val="0"/>
              </a:spcBef>
              <a:spcAft>
                <a:spcPts val="0"/>
              </a:spcAft>
              <a:buClr>
                <a:schemeClr val="dk1"/>
              </a:buClr>
              <a:buSzPts val="2000"/>
              <a:buNone/>
            </a:pPr>
            <a:endParaRPr lang="en-US" sz="2000" dirty="0">
              <a:solidFill>
                <a:srgbClr val="000000"/>
              </a:solidFill>
              <a:latin typeface="Times New Roman" panose="02020603050405020304" pitchFamily="18" charset="0"/>
              <a:cs typeface="Times New Roman" panose="02020603050405020304" pitchFamily="18" charset="0"/>
            </a:endParaRPr>
          </a:p>
          <a:p>
            <a:pPr marL="101600" marR="0" lvl="0" indent="0" rtl="0">
              <a:spcBef>
                <a:spcPts val="0"/>
              </a:spcBef>
              <a:spcAft>
                <a:spcPts val="0"/>
              </a:spcAft>
              <a:buClr>
                <a:schemeClr val="dk1"/>
              </a:buClr>
              <a:buSzPts val="2000"/>
              <a:buNone/>
            </a:pPr>
            <a:r>
              <a:rPr lang="en-US" sz="2000" dirty="0">
                <a:solidFill>
                  <a:srgbClr val="000000"/>
                </a:solidFill>
                <a:latin typeface="Times New Roman" panose="02020603050405020304" pitchFamily="18" charset="0"/>
                <a:cs typeface="Times New Roman" panose="02020603050405020304" pitchFamily="18" charset="0"/>
              </a:rPr>
              <a:t>Continued construction to flood damaged areas.</a:t>
            </a:r>
          </a:p>
          <a:p>
            <a:pPr marL="101600" marR="0" lvl="0" indent="0" rtl="0">
              <a:spcBef>
                <a:spcPts val="0"/>
              </a:spcBef>
              <a:spcAft>
                <a:spcPts val="0"/>
              </a:spcAft>
              <a:buClr>
                <a:schemeClr val="dk1"/>
              </a:buClr>
              <a:buSzPts val="2000"/>
              <a:buNone/>
            </a:pPr>
            <a:endParaRPr lang="en-US" sz="2000" dirty="0">
              <a:solidFill>
                <a:srgbClr val="000000"/>
              </a:solidFill>
              <a:latin typeface="Times New Roman" panose="02020603050405020304" pitchFamily="18" charset="0"/>
              <a:cs typeface="Times New Roman" panose="02020603050405020304" pitchFamily="18" charset="0"/>
            </a:endParaRPr>
          </a:p>
          <a:p>
            <a:pPr lvl="0" indent="-355600">
              <a:spcBef>
                <a:spcPts val="0"/>
              </a:spcBef>
              <a:buClr>
                <a:srgbClr val="000000"/>
              </a:buClr>
              <a:buSzPts val="2000"/>
              <a:buFont typeface="Arial"/>
              <a:buChar char="●"/>
            </a:pPr>
            <a:r>
              <a:rPr lang="en-US" sz="2000" dirty="0">
                <a:solidFill>
                  <a:srgbClr val="000000"/>
                </a:solidFill>
                <a:latin typeface="Times New Roman" panose="02020603050405020304" pitchFamily="18" charset="0"/>
                <a:cs typeface="Times New Roman" panose="02020603050405020304" pitchFamily="18" charset="0"/>
              </a:rPr>
              <a:t>Arrival of 2 Vans</a:t>
            </a:r>
          </a:p>
          <a:p>
            <a:pPr marL="101600" marR="0" lvl="0" indent="0" rtl="0">
              <a:spcBef>
                <a:spcPts val="0"/>
              </a:spcBef>
              <a:spcAft>
                <a:spcPts val="0"/>
              </a:spcAft>
              <a:buClr>
                <a:schemeClr val="dk1"/>
              </a:buClr>
              <a:buSzPts val="2000"/>
              <a:buNone/>
            </a:pPr>
            <a:endParaRPr lang="en-US" sz="2000" dirty="0">
              <a:solidFill>
                <a:srgbClr val="000000"/>
              </a:solidFill>
            </a:endParaRPr>
          </a:p>
          <a:p>
            <a:pPr marL="101600" marR="0" lvl="0" indent="0" rtl="0">
              <a:spcBef>
                <a:spcPts val="0"/>
              </a:spcBef>
              <a:spcAft>
                <a:spcPts val="0"/>
              </a:spcAft>
              <a:buClr>
                <a:schemeClr val="dk1"/>
              </a:buClr>
              <a:buSzPts val="2000"/>
              <a:buNone/>
            </a:pPr>
            <a:endParaRPr lang="en-US" sz="2000" dirty="0">
              <a:solidFill>
                <a:srgbClr val="000000"/>
              </a:solidFill>
            </a:endParaRPr>
          </a:p>
          <a:p>
            <a:pPr marL="558800" lvl="1" indent="0">
              <a:spcBef>
                <a:spcPts val="0"/>
              </a:spcBef>
              <a:buSzPts val="2000"/>
              <a:buNone/>
            </a:pPr>
            <a:endParaRPr lang="en-US" sz="1500" dirty="0">
              <a:solidFill>
                <a:srgbClr val="000000"/>
              </a:solidFill>
            </a:endParaRPr>
          </a:p>
          <a:p>
            <a:pPr lvl="1" indent="-355600">
              <a:spcBef>
                <a:spcPts val="0"/>
              </a:spcBef>
              <a:buSzPts val="2000"/>
              <a:buFont typeface="Arial"/>
              <a:buChar char="●"/>
            </a:pPr>
            <a:endParaRPr lang="en-US" sz="1500" dirty="0">
              <a:solidFill>
                <a:srgbClr val="000000"/>
              </a:solidFill>
            </a:endParaRPr>
          </a:p>
          <a:p>
            <a:pPr marL="914400" marR="0" lvl="0" indent="0" rtl="0">
              <a:spcBef>
                <a:spcPts val="0"/>
              </a:spcBef>
              <a:spcAft>
                <a:spcPts val="0"/>
              </a:spcAft>
              <a:buNone/>
            </a:pPr>
            <a:endParaRPr lang="en-US" sz="1500" dirty="0">
              <a:solidFill>
                <a:srgbClr val="000000"/>
              </a:solidFill>
            </a:endParaRPr>
          </a:p>
          <a:p>
            <a:pPr marL="457200" marR="0" lvl="0" indent="0" rtl="0">
              <a:spcBef>
                <a:spcPts val="800"/>
              </a:spcBef>
              <a:spcAft>
                <a:spcPts val="0"/>
              </a:spcAft>
              <a:buClr>
                <a:schemeClr val="dk1"/>
              </a:buClr>
              <a:buSzPts val="2100"/>
              <a:buFont typeface="Arial"/>
              <a:buNone/>
            </a:pPr>
            <a:endParaRPr lang="en-US" sz="1500" b="0" i="0" u="none" strike="noStrike" cap="none" dirty="0">
              <a:solidFill>
                <a:srgbClr val="000000"/>
              </a:solidFill>
              <a:latin typeface="Calibri"/>
              <a:ea typeface="Calibri"/>
              <a:cs typeface="Calibri"/>
              <a:sym typeface="Calibri"/>
            </a:endParaRPr>
          </a:p>
        </p:txBody>
      </p:sp>
      <p:pic>
        <p:nvPicPr>
          <p:cNvPr id="6" name="Picture 5" descr="A group of people standing in front of a car&#10;&#10;Description automatically generated">
            <a:extLst>
              <a:ext uri="{FF2B5EF4-FFF2-40B4-BE49-F238E27FC236}">
                <a16:creationId xmlns:a16="http://schemas.microsoft.com/office/drawing/2014/main" id="{9B78DD50-8BC9-4D3E-B50C-BDED6CD2BC95}"/>
              </a:ext>
            </a:extLst>
          </p:cNvPr>
          <p:cNvPicPr>
            <a:picLocks noChangeAspect="1"/>
          </p:cNvPicPr>
          <p:nvPr/>
        </p:nvPicPr>
        <p:blipFill>
          <a:blip r:embed="rId6"/>
          <a:stretch>
            <a:fillRect/>
          </a:stretch>
        </p:blipFill>
        <p:spPr>
          <a:xfrm>
            <a:off x="1084930" y="2430704"/>
            <a:ext cx="1378740" cy="18415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40"/>
        <p:cNvGrpSpPr/>
        <p:nvPr/>
      </p:nvGrpSpPr>
      <p:grpSpPr>
        <a:xfrm>
          <a:off x="0" y="0"/>
          <a:ext cx="0" cy="0"/>
          <a:chOff x="0" y="0"/>
          <a:chExt cx="0" cy="0"/>
        </a:xfrm>
      </p:grpSpPr>
      <p:sp>
        <p:nvSpPr>
          <p:cNvPr id="146" name="Rectangle 84">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794"/>
            <a:ext cx="4211157" cy="51435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7" name="Picture 86">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41" name="Google Shape;141;p27"/>
          <p:cNvSpPr txBox="1">
            <a:spLocks noGrp="1"/>
          </p:cNvSpPr>
          <p:nvPr>
            <p:ph type="title"/>
          </p:nvPr>
        </p:nvSpPr>
        <p:spPr>
          <a:xfrm>
            <a:off x="4418178" y="602216"/>
            <a:ext cx="3733482" cy="1090538"/>
          </a:xfrm>
          <a:prstGeom prst="rect">
            <a:avLst/>
          </a:prstGeom>
        </p:spPr>
        <p:txBody>
          <a:bodyPr spcFirstLastPara="1" lIns="68575" tIns="34275" rIns="68575" bIns="34275" anchorCtr="0">
            <a:normAutofit/>
          </a:bodyPr>
          <a:lstStyle/>
          <a:p>
            <a:pPr marL="0" marR="0" lvl="0" indent="0" rtl="0">
              <a:spcBef>
                <a:spcPts val="0"/>
              </a:spcBef>
              <a:spcAft>
                <a:spcPts val="0"/>
              </a:spcAft>
              <a:buClr>
                <a:schemeClr val="dk1"/>
              </a:buClr>
              <a:buSzPts val="3300"/>
              <a:buFont typeface="Calibri"/>
              <a:buNone/>
            </a:pPr>
            <a:r>
              <a:rPr lang="en-US" sz="2400" b="0" i="0" u="none" strike="noStrike" cap="none" dirty="0">
                <a:solidFill>
                  <a:srgbClr val="000000"/>
                </a:solidFill>
                <a:latin typeface="Times New Roman" panose="02020603050405020304" pitchFamily="18" charset="0"/>
                <a:cs typeface="Times New Roman" panose="02020603050405020304" pitchFamily="18" charset="0"/>
                <a:sym typeface="Calibri"/>
              </a:rPr>
              <a:t>Community Engagements</a:t>
            </a:r>
          </a:p>
        </p:txBody>
      </p:sp>
      <p:sp>
        <p:nvSpPr>
          <p:cNvPr id="89"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3964"/>
            <a:ext cx="3750328" cy="4050721"/>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2" name="Graphic 81" descr="Meeting">
            <a:extLst>
              <a:ext uri="{FF2B5EF4-FFF2-40B4-BE49-F238E27FC236}">
                <a16:creationId xmlns:a16="http://schemas.microsoft.com/office/drawing/2014/main" id="{FF8DF483-F225-45FB-9136-572A7B359AC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37690" y="1221816"/>
            <a:ext cx="2715016" cy="2715016"/>
          </a:xfrm>
          <a:prstGeom prst="rect">
            <a:avLst/>
          </a:prstGeom>
        </p:spPr>
      </p:pic>
      <p:sp>
        <p:nvSpPr>
          <p:cNvPr id="142" name="Google Shape;142;p27"/>
          <p:cNvSpPr txBox="1">
            <a:spLocks noGrp="1"/>
          </p:cNvSpPr>
          <p:nvPr>
            <p:ph type="body" idx="1"/>
          </p:nvPr>
        </p:nvSpPr>
        <p:spPr>
          <a:xfrm>
            <a:off x="4312627" y="2294970"/>
            <a:ext cx="4389414" cy="3033862"/>
          </a:xfrm>
          <a:prstGeom prst="rect">
            <a:avLst/>
          </a:prstGeom>
        </p:spPr>
        <p:txBody>
          <a:bodyPr spcFirstLastPara="1" lIns="68575" tIns="34275" rIns="68575" bIns="34275" anchor="ctr" anchorCtr="0">
            <a:normAutofit fontScale="77500" lnSpcReduction="20000"/>
          </a:bodyPr>
          <a:lstStyle/>
          <a:p>
            <a:pPr marL="457200" marR="0" lvl="0" indent="-361950" rtl="0">
              <a:lnSpc>
                <a:spcPct val="120000"/>
              </a:lnSpc>
              <a:spcBef>
                <a:spcPts val="0"/>
              </a:spcBef>
              <a:spcAft>
                <a:spcPts val="0"/>
              </a:spcAft>
              <a:buClr>
                <a:schemeClr val="dk1"/>
              </a:buClr>
              <a:buSzPts val="2100"/>
              <a:buFont typeface="Arial"/>
              <a:buChar char="●"/>
            </a:pPr>
            <a:r>
              <a:rPr lang="en-US" b="0" i="0" u="none" strike="noStrike" cap="none" dirty="0">
                <a:solidFill>
                  <a:srgbClr val="000000"/>
                </a:solidFill>
                <a:latin typeface="Times New Roman" panose="02020603050405020304" pitchFamily="18" charset="0"/>
                <a:cs typeface="Times New Roman" panose="02020603050405020304" pitchFamily="18" charset="0"/>
                <a:sym typeface="Calibri"/>
              </a:rPr>
              <a:t>Finance Committee Meeting</a:t>
            </a:r>
          </a:p>
          <a:p>
            <a:pPr marL="457200" marR="0" lvl="0" indent="-361950" rtl="0">
              <a:lnSpc>
                <a:spcPct val="120000"/>
              </a:lnSpc>
              <a:spcBef>
                <a:spcPts val="0"/>
              </a:spcBef>
              <a:spcAft>
                <a:spcPts val="0"/>
              </a:spcAft>
              <a:buClr>
                <a:schemeClr val="dk1"/>
              </a:buClr>
              <a:buSzPts val="2100"/>
              <a:buFont typeface="Arial"/>
              <a:buChar char="●"/>
            </a:pPr>
            <a:r>
              <a:rPr lang="en-US" b="0" i="0" u="none" strike="noStrike" cap="none" dirty="0">
                <a:solidFill>
                  <a:srgbClr val="000000"/>
                </a:solidFill>
                <a:latin typeface="Times New Roman" panose="02020603050405020304" pitchFamily="18" charset="0"/>
                <a:cs typeface="Times New Roman" panose="02020603050405020304" pitchFamily="18" charset="0"/>
                <a:sym typeface="Calibri"/>
              </a:rPr>
              <a:t>Facilities Committee Meeting</a:t>
            </a:r>
          </a:p>
          <a:p>
            <a:pPr marL="457200" marR="0" lvl="0" indent="-361950" rtl="0">
              <a:lnSpc>
                <a:spcPct val="120000"/>
              </a:lnSpc>
              <a:spcBef>
                <a:spcPts val="0"/>
              </a:spcBef>
              <a:spcAft>
                <a:spcPts val="0"/>
              </a:spcAft>
              <a:buClr>
                <a:schemeClr val="dk1"/>
              </a:buClr>
              <a:buSzPts val="2100"/>
              <a:buFont typeface="Arial"/>
              <a:buChar char="●"/>
            </a:pPr>
            <a:r>
              <a:rPr lang="en-US" dirty="0">
                <a:solidFill>
                  <a:srgbClr val="000000"/>
                </a:solidFill>
                <a:latin typeface="Times New Roman" panose="02020603050405020304" pitchFamily="18" charset="0"/>
                <a:cs typeface="Times New Roman" panose="02020603050405020304" pitchFamily="18" charset="0"/>
              </a:rPr>
              <a:t>Governance Committee Meeting</a:t>
            </a:r>
            <a:endParaRPr lang="en-US" b="0" i="0" u="none" strike="noStrike" cap="none" dirty="0">
              <a:solidFill>
                <a:srgbClr val="000000"/>
              </a:solidFill>
              <a:latin typeface="Times New Roman" panose="02020603050405020304" pitchFamily="18" charset="0"/>
              <a:cs typeface="Times New Roman" panose="02020603050405020304" pitchFamily="18" charset="0"/>
              <a:sym typeface="Calibri"/>
            </a:endParaRPr>
          </a:p>
          <a:p>
            <a:pPr marL="457200" marR="0" lvl="0" indent="-361950" rtl="0">
              <a:lnSpc>
                <a:spcPct val="120000"/>
              </a:lnSpc>
              <a:spcBef>
                <a:spcPts val="0"/>
              </a:spcBef>
              <a:spcAft>
                <a:spcPts val="0"/>
              </a:spcAft>
              <a:buClr>
                <a:schemeClr val="dk1"/>
              </a:buClr>
              <a:buSzPts val="2100"/>
              <a:buFont typeface="Arial"/>
              <a:buChar char="●"/>
            </a:pPr>
            <a:r>
              <a:rPr lang="en-US" b="0" i="0" u="none" strike="noStrike" cap="none" dirty="0">
                <a:solidFill>
                  <a:srgbClr val="000000"/>
                </a:solidFill>
                <a:latin typeface="Times New Roman" panose="02020603050405020304" pitchFamily="18" charset="0"/>
                <a:cs typeface="Times New Roman" panose="02020603050405020304" pitchFamily="18" charset="0"/>
                <a:sym typeface="Calibri"/>
              </a:rPr>
              <a:t>Saturday School tutoring group</a:t>
            </a:r>
            <a:endParaRPr lang="en-US" dirty="0">
              <a:solidFill>
                <a:srgbClr val="000000"/>
              </a:solidFill>
              <a:latin typeface="Times New Roman" panose="02020603050405020304" pitchFamily="18" charset="0"/>
              <a:cs typeface="Times New Roman" panose="02020603050405020304" pitchFamily="18" charset="0"/>
            </a:endParaRPr>
          </a:p>
          <a:p>
            <a:pPr marL="457200" marR="0" lvl="0" indent="-361950" rtl="0">
              <a:lnSpc>
                <a:spcPct val="120000"/>
              </a:lnSpc>
              <a:spcBef>
                <a:spcPts val="0"/>
              </a:spcBef>
              <a:spcAft>
                <a:spcPts val="0"/>
              </a:spcAft>
              <a:buClr>
                <a:schemeClr val="dk1"/>
              </a:buClr>
              <a:buSzPts val="2100"/>
              <a:buFont typeface="Arial"/>
              <a:buChar char="●"/>
            </a:pPr>
            <a:r>
              <a:rPr lang="en-US" dirty="0">
                <a:solidFill>
                  <a:srgbClr val="000000"/>
                </a:solidFill>
                <a:latin typeface="Times New Roman" panose="02020603050405020304" pitchFamily="18" charset="0"/>
                <a:cs typeface="Times New Roman" panose="02020603050405020304" pitchFamily="18" charset="0"/>
              </a:rPr>
              <a:t>Oakland Steering Committee Meeting</a:t>
            </a:r>
          </a:p>
          <a:p>
            <a:pPr marL="457200" marR="0" lvl="0" indent="-361950" rtl="0">
              <a:lnSpc>
                <a:spcPct val="120000"/>
              </a:lnSpc>
              <a:spcBef>
                <a:spcPts val="0"/>
              </a:spcBef>
              <a:spcAft>
                <a:spcPts val="0"/>
              </a:spcAft>
              <a:buClr>
                <a:schemeClr val="dk1"/>
              </a:buClr>
              <a:buSzPts val="2100"/>
              <a:buFont typeface="Arial"/>
              <a:buChar char="●"/>
            </a:pPr>
            <a:r>
              <a:rPr lang="en-US" dirty="0">
                <a:solidFill>
                  <a:srgbClr val="000000"/>
                </a:solidFill>
                <a:latin typeface="Times New Roman" panose="02020603050405020304" pitchFamily="18" charset="0"/>
                <a:cs typeface="Times New Roman" panose="02020603050405020304" pitchFamily="18" charset="0"/>
              </a:rPr>
              <a:t>SSC Meetings</a:t>
            </a:r>
          </a:p>
          <a:p>
            <a:pPr marL="457200" marR="0" lvl="0" indent="-361950" rtl="0">
              <a:lnSpc>
                <a:spcPct val="120000"/>
              </a:lnSpc>
              <a:spcBef>
                <a:spcPts val="0"/>
              </a:spcBef>
              <a:spcAft>
                <a:spcPts val="0"/>
              </a:spcAft>
              <a:buClr>
                <a:schemeClr val="dk1"/>
              </a:buClr>
              <a:buSzPts val="2100"/>
              <a:buFont typeface="Arial"/>
              <a:buChar char="●"/>
            </a:pPr>
            <a:r>
              <a:rPr lang="en-US" b="0" i="0" u="none" strike="noStrike" cap="none" dirty="0">
                <a:solidFill>
                  <a:srgbClr val="000000"/>
                </a:solidFill>
                <a:latin typeface="Times New Roman" panose="02020603050405020304" pitchFamily="18" charset="0"/>
                <a:cs typeface="Times New Roman" panose="02020603050405020304" pitchFamily="18" charset="0"/>
                <a:sym typeface="Calibri"/>
              </a:rPr>
              <a:t>7</a:t>
            </a:r>
            <a:r>
              <a:rPr lang="en-US" b="0" i="0" u="none" strike="noStrike" cap="none" baseline="30000" dirty="0">
                <a:solidFill>
                  <a:srgbClr val="000000"/>
                </a:solidFill>
                <a:latin typeface="Times New Roman" panose="02020603050405020304" pitchFamily="18" charset="0"/>
                <a:cs typeface="Times New Roman" panose="02020603050405020304" pitchFamily="18" charset="0"/>
                <a:sym typeface="Calibri"/>
              </a:rPr>
              <a:t>th</a:t>
            </a:r>
            <a:r>
              <a:rPr lang="en-US" b="0" i="0" u="none" strike="noStrike" cap="none" dirty="0">
                <a:solidFill>
                  <a:srgbClr val="000000"/>
                </a:solidFill>
                <a:latin typeface="Times New Roman" panose="02020603050405020304" pitchFamily="18" charset="0"/>
                <a:cs typeface="Times New Roman" panose="02020603050405020304" pitchFamily="18" charset="0"/>
                <a:sym typeface="Calibri"/>
              </a:rPr>
              <a:t> Annual </a:t>
            </a:r>
            <a:r>
              <a:rPr lang="en-US" dirty="0">
                <a:solidFill>
                  <a:srgbClr val="000000"/>
                </a:solidFill>
                <a:latin typeface="Times New Roman" panose="02020603050405020304" pitchFamily="18" charset="0"/>
                <a:cs typeface="Times New Roman" panose="02020603050405020304" pitchFamily="18" charset="0"/>
              </a:rPr>
              <a:t>Appreciation Dinner</a:t>
            </a:r>
          </a:p>
          <a:p>
            <a:pPr marL="457200" marR="0" lvl="0" indent="-361950" rtl="0">
              <a:lnSpc>
                <a:spcPct val="120000"/>
              </a:lnSpc>
              <a:spcBef>
                <a:spcPts val="0"/>
              </a:spcBef>
              <a:spcAft>
                <a:spcPts val="0"/>
              </a:spcAft>
              <a:buClr>
                <a:schemeClr val="dk1"/>
              </a:buClr>
              <a:buSzPts val="2100"/>
              <a:buFont typeface="Arial"/>
              <a:buChar char="●"/>
            </a:pPr>
            <a:r>
              <a:rPr lang="en-US" dirty="0">
                <a:solidFill>
                  <a:srgbClr val="000000"/>
                </a:solidFill>
                <a:latin typeface="Times New Roman" panose="02020603050405020304" pitchFamily="18" charset="0"/>
                <a:cs typeface="Times New Roman" panose="02020603050405020304" pitchFamily="18" charset="0"/>
              </a:rPr>
              <a:t>8</a:t>
            </a:r>
            <a:r>
              <a:rPr lang="en-US" baseline="30000" dirty="0">
                <a:solidFill>
                  <a:srgbClr val="000000"/>
                </a:solidFill>
                <a:latin typeface="Times New Roman" panose="02020603050405020304" pitchFamily="18" charset="0"/>
                <a:cs typeface="Times New Roman" panose="02020603050405020304" pitchFamily="18" charset="0"/>
              </a:rPr>
              <a:t>th</a:t>
            </a:r>
            <a:r>
              <a:rPr lang="en-US" dirty="0">
                <a:solidFill>
                  <a:srgbClr val="000000"/>
                </a:solidFill>
                <a:latin typeface="Times New Roman" panose="02020603050405020304" pitchFamily="18" charset="0"/>
                <a:cs typeface="Times New Roman" panose="02020603050405020304" pitchFamily="18" charset="0"/>
              </a:rPr>
              <a:t> Grade Field Trip</a:t>
            </a:r>
          </a:p>
          <a:p>
            <a:pPr marL="457200" marR="0" lvl="0" indent="-361950" rtl="0">
              <a:lnSpc>
                <a:spcPct val="120000"/>
              </a:lnSpc>
              <a:spcBef>
                <a:spcPts val="0"/>
              </a:spcBef>
              <a:spcAft>
                <a:spcPts val="0"/>
              </a:spcAft>
              <a:buClr>
                <a:srgbClr val="000000"/>
              </a:buClr>
              <a:buSzPts val="2100"/>
              <a:buFont typeface="Arial"/>
              <a:buChar char="●"/>
            </a:pPr>
            <a:r>
              <a:rPr lang="en-US" dirty="0">
                <a:solidFill>
                  <a:srgbClr val="000000"/>
                </a:solidFill>
                <a:latin typeface="Times New Roman" panose="02020603050405020304" pitchFamily="18" charset="0"/>
                <a:cs typeface="Times New Roman" panose="02020603050405020304" pitchFamily="18" charset="0"/>
              </a:rPr>
              <a:t>AIPHS and Middle School Fall Sports Banquets</a:t>
            </a:r>
          </a:p>
          <a:p>
            <a:pPr marL="457200" marR="0" lvl="0" indent="-361950" rtl="0">
              <a:lnSpc>
                <a:spcPct val="120000"/>
              </a:lnSpc>
              <a:spcBef>
                <a:spcPts val="0"/>
              </a:spcBef>
              <a:spcAft>
                <a:spcPts val="0"/>
              </a:spcAft>
              <a:buClr>
                <a:srgbClr val="000000"/>
              </a:buClr>
              <a:buSzPts val="2100"/>
              <a:buFont typeface="Arial"/>
              <a:buChar char="●"/>
            </a:pPr>
            <a:r>
              <a:rPr lang="en-US" dirty="0">
                <a:solidFill>
                  <a:srgbClr val="000000"/>
                </a:solidFill>
                <a:latin typeface="Times New Roman" panose="02020603050405020304" pitchFamily="18" charset="0"/>
                <a:cs typeface="Times New Roman" panose="02020603050405020304" pitchFamily="18" charset="0"/>
              </a:rPr>
              <a:t>AIPHS Boys and Girls Basketball games</a:t>
            </a:r>
          </a:p>
          <a:p>
            <a:pPr marL="457200" marR="0" lvl="0" indent="0" rtl="0">
              <a:spcBef>
                <a:spcPts val="0"/>
              </a:spcBef>
              <a:spcAft>
                <a:spcPts val="0"/>
              </a:spcAft>
              <a:buNone/>
            </a:pPr>
            <a:endParaRPr lang="en-US" sz="1500" dirty="0">
              <a:solidFill>
                <a:srgbClr val="000000"/>
              </a:solidFill>
            </a:endParaRPr>
          </a:p>
          <a:p>
            <a:pPr marL="457200" marR="0" lvl="0" indent="0" rtl="0">
              <a:spcBef>
                <a:spcPts val="0"/>
              </a:spcBef>
              <a:spcAft>
                <a:spcPts val="0"/>
              </a:spcAft>
              <a:buNone/>
            </a:pPr>
            <a:endParaRPr lang="en-US" sz="1500" dirty="0">
              <a:solidFill>
                <a:srgbClr val="000000"/>
              </a:solidFill>
            </a:endParaRPr>
          </a:p>
          <a:p>
            <a:pPr marL="0" marR="0" lvl="0" indent="0" rtl="0">
              <a:spcBef>
                <a:spcPts val="800"/>
              </a:spcBef>
              <a:spcAft>
                <a:spcPts val="0"/>
              </a:spcAft>
              <a:buClr>
                <a:schemeClr val="dk1"/>
              </a:buClr>
              <a:buSzPts val="2100"/>
              <a:buFont typeface="Arial"/>
              <a:buNone/>
            </a:pPr>
            <a:endParaRPr lang="en-US" sz="1500" b="0" i="0" u="none" strike="noStrike" cap="none" dirty="0">
              <a:solidFill>
                <a:srgbClr val="000000"/>
              </a:solidFill>
              <a:latin typeface="Calibri"/>
              <a:ea typeface="Calibri"/>
              <a:cs typeface="Calibri"/>
              <a:sym typeface="Calibri"/>
            </a:endParaRPr>
          </a:p>
          <a:p>
            <a:pPr marL="0" marR="0" lvl="0" indent="0" rtl="0">
              <a:spcBef>
                <a:spcPts val="800"/>
              </a:spcBef>
              <a:spcAft>
                <a:spcPts val="0"/>
              </a:spcAft>
              <a:buClr>
                <a:schemeClr val="dk1"/>
              </a:buClr>
              <a:buSzPts val="2100"/>
              <a:buFont typeface="Arial"/>
              <a:buNone/>
            </a:pPr>
            <a:endParaRPr lang="en-US" sz="1500" b="0" i="0" u="none" strike="noStrike" cap="none" dirty="0">
              <a:solidFill>
                <a:srgbClr val="000000"/>
              </a:solidFill>
              <a:latin typeface="Calibri"/>
              <a:ea typeface="Calibri"/>
              <a:cs typeface="Calibri"/>
              <a:sym typeface="Calibri"/>
            </a:endParaRPr>
          </a:p>
          <a:p>
            <a:pPr marL="0" marR="0" lvl="0" indent="0" rtl="0">
              <a:spcBef>
                <a:spcPts val="800"/>
              </a:spcBef>
              <a:spcAft>
                <a:spcPts val="0"/>
              </a:spcAft>
              <a:buClr>
                <a:schemeClr val="dk1"/>
              </a:buClr>
              <a:buSzPts val="2100"/>
              <a:buFont typeface="Arial"/>
              <a:buNone/>
            </a:pPr>
            <a:endParaRPr lang="en-US" sz="1500" b="0" i="0" u="none" strike="noStrike" cap="none" dirty="0">
              <a:solidFill>
                <a:srgbClr val="000000"/>
              </a:solidFill>
              <a:latin typeface="Calibri"/>
              <a:ea typeface="Calibri"/>
              <a:cs typeface="Calibri"/>
              <a:sym typeface="Calibri"/>
            </a:endParaRPr>
          </a:p>
          <a:p>
            <a:pPr marL="0" marR="0" lvl="0" indent="0" rtl="0">
              <a:spcBef>
                <a:spcPts val="800"/>
              </a:spcBef>
              <a:spcAft>
                <a:spcPts val="0"/>
              </a:spcAft>
              <a:buClr>
                <a:schemeClr val="dk1"/>
              </a:buClr>
              <a:buSzPts val="1600"/>
              <a:buFont typeface="Arial"/>
              <a:buNone/>
            </a:pPr>
            <a:endParaRPr lang="en-US" sz="1500" b="0" i="0" u="none" strike="noStrike" cap="none" dirty="0">
              <a:solidFill>
                <a:srgbClr val="000000"/>
              </a:solidFill>
              <a:latin typeface="Calibri"/>
              <a:ea typeface="Calibri"/>
              <a:cs typeface="Calibri"/>
              <a:sym typeface="Calibri"/>
            </a:endParaRPr>
          </a:p>
          <a:p>
            <a:pPr marL="177800" marR="0" lvl="0" indent="-76200" rtl="0">
              <a:spcBef>
                <a:spcPts val="800"/>
              </a:spcBef>
              <a:spcAft>
                <a:spcPts val="0"/>
              </a:spcAft>
              <a:buClr>
                <a:schemeClr val="dk1"/>
              </a:buClr>
              <a:buSzPts val="1600"/>
              <a:buFont typeface="Arial"/>
              <a:buNone/>
            </a:pPr>
            <a:endParaRPr lang="en-US" sz="1500" b="0" i="0" u="none" strike="noStrike" cap="none" dirty="0">
              <a:solidFill>
                <a:srgbClr val="000000"/>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240030"/>
            <a:ext cx="8661654" cy="466344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2E3190-8AD2-44F0-9A00-6C53BAC2B834}"/>
              </a:ext>
            </a:extLst>
          </p:cNvPr>
          <p:cNvSpPr>
            <a:spLocks noGrp="1"/>
          </p:cNvSpPr>
          <p:nvPr>
            <p:ph type="title"/>
          </p:nvPr>
        </p:nvSpPr>
        <p:spPr>
          <a:xfrm>
            <a:off x="628650" y="722907"/>
            <a:ext cx="2620771" cy="3697685"/>
          </a:xfrm>
        </p:spPr>
        <p:txBody>
          <a:bodyPr>
            <a:normAutofit/>
          </a:bodyPr>
          <a:lstStyle/>
          <a:p>
            <a:pPr algn="r"/>
            <a:r>
              <a:rPr lang="en" dirty="0">
                <a:solidFill>
                  <a:schemeClr val="accent1"/>
                </a:solidFill>
              </a:rPr>
              <a:t>Promoting AIMS </a:t>
            </a:r>
            <a:br>
              <a:rPr lang="en" dirty="0">
                <a:solidFill>
                  <a:schemeClr val="accent1"/>
                </a:solidFill>
              </a:rPr>
            </a:br>
            <a:endParaRPr lang="en-US" dirty="0">
              <a:solidFill>
                <a:schemeClr val="accent1"/>
              </a:solidFill>
            </a:endParaRP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43050"/>
            <a:ext cx="0" cy="20574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 name="Google Shape;148;p28">
            <a:extLst>
              <a:ext uri="{FF2B5EF4-FFF2-40B4-BE49-F238E27FC236}">
                <a16:creationId xmlns:a16="http://schemas.microsoft.com/office/drawing/2014/main" id="{ED6C71F6-7B72-4A0E-AA5B-0D9B1F8046F3}"/>
              </a:ext>
            </a:extLst>
          </p:cNvPr>
          <p:cNvSpPr txBox="1">
            <a:spLocks noGrp="1"/>
          </p:cNvSpPr>
          <p:nvPr>
            <p:ph type="body" idx="1"/>
          </p:nvPr>
        </p:nvSpPr>
        <p:spPr>
          <a:xfrm>
            <a:off x="3503423" y="722907"/>
            <a:ext cx="5011927" cy="4098151"/>
          </a:xfrm>
          <a:prstGeom prst="rect">
            <a:avLst/>
          </a:prstGeom>
        </p:spPr>
        <p:txBody>
          <a:bodyPr spcFirstLastPara="1" lIns="68575" tIns="34275" rIns="68575" bIns="34275" anchor="ctr" anchorCtr="0">
            <a:normAutofit fontScale="77500" lnSpcReduction="20000"/>
          </a:bodyPr>
          <a:lstStyle/>
          <a:p>
            <a:pPr lvl="1" indent="-355600">
              <a:spcBef>
                <a:spcPts val="0"/>
              </a:spcBef>
              <a:buSzPts val="2000"/>
              <a:buFont typeface="Arial"/>
              <a:buChar char="●"/>
            </a:pPr>
            <a:r>
              <a:rPr lang="en-US" sz="2300" b="1" dirty="0" err="1">
                <a:latin typeface="Times New Roman" panose="02020603050405020304" pitchFamily="18" charset="0"/>
                <a:cs typeface="Times New Roman" panose="02020603050405020304" pitchFamily="18" charset="0"/>
              </a:rPr>
              <a:t>ExcelinEd</a:t>
            </a:r>
            <a:r>
              <a:rPr lang="en-US" sz="2300" b="1" dirty="0">
                <a:latin typeface="Times New Roman" panose="02020603050405020304" pitchFamily="18" charset="0"/>
                <a:cs typeface="Times New Roman" panose="02020603050405020304" pitchFamily="18" charset="0"/>
              </a:rPr>
              <a:t> 2018 National Summit </a:t>
            </a:r>
          </a:p>
          <a:p>
            <a:pPr marL="558800" lvl="1" indent="0">
              <a:spcBef>
                <a:spcPts val="0"/>
              </a:spcBef>
              <a:buSzPts val="2000"/>
              <a:buNone/>
              <a:tabLst>
                <a:tab pos="914400" algn="l"/>
              </a:tabLst>
            </a:pPr>
            <a:r>
              <a:rPr lang="en-US" sz="2000" dirty="0">
                <a:latin typeface="Times New Roman" panose="02020603050405020304" pitchFamily="18" charset="0"/>
                <a:cs typeface="Times New Roman" panose="02020603050405020304" pitchFamily="18" charset="0"/>
              </a:rPr>
              <a:t>       Washington, D.C.</a:t>
            </a:r>
          </a:p>
          <a:p>
            <a:pPr marL="558800" lvl="1" indent="0">
              <a:spcBef>
                <a:spcPts val="0"/>
              </a:spcBef>
              <a:buSzPts val="2000"/>
              <a:buNone/>
            </a:pPr>
            <a:endParaRPr lang="en-US" dirty="0">
              <a:latin typeface="Times New Roman" panose="02020603050405020304" pitchFamily="18" charset="0"/>
              <a:cs typeface="Times New Roman" panose="02020603050405020304" pitchFamily="18" charset="0"/>
            </a:endParaRPr>
          </a:p>
          <a:p>
            <a:pPr marL="558800" lvl="1" indent="0">
              <a:spcBef>
                <a:spcPts val="0"/>
              </a:spcBef>
              <a:buSzPts val="2000"/>
              <a:buNone/>
            </a:pPr>
            <a:r>
              <a:rPr lang="en-US" sz="2000" dirty="0">
                <a:latin typeface="Times New Roman" panose="02020603050405020304" pitchFamily="18" charset="0"/>
                <a:cs typeface="Times New Roman" panose="02020603050405020304" pitchFamily="18" charset="0"/>
              </a:rPr>
              <a:t>The annual National Summit on Education Reform is the nation’s premier gathering of education reformers. It provides state and local policymakers, education leaders and advocates with comprehensive information on evolving laws, new trends, successful policies and the latest innovations that are transforming education for the 21st century.</a:t>
            </a:r>
          </a:p>
          <a:p>
            <a:pPr marL="558800" lvl="1" indent="0">
              <a:spcBef>
                <a:spcPts val="0"/>
              </a:spcBef>
              <a:buSzPts val="2000"/>
              <a:buNone/>
            </a:pPr>
            <a:endParaRPr lang="en-US" sz="2000" dirty="0">
              <a:latin typeface="Times New Roman" panose="02020603050405020304" pitchFamily="18" charset="0"/>
              <a:cs typeface="Times New Roman" panose="02020603050405020304" pitchFamily="18" charset="0"/>
            </a:endParaRPr>
          </a:p>
          <a:p>
            <a:pPr lvl="1" indent="-355600">
              <a:spcBef>
                <a:spcPts val="0"/>
              </a:spcBef>
              <a:buSzPts val="2000"/>
              <a:buFont typeface="Arial"/>
              <a:buChar char="●"/>
            </a:pPr>
            <a:r>
              <a:rPr lang="en-US" sz="2300" b="1" dirty="0">
                <a:latin typeface="Times New Roman" panose="02020603050405020304" pitchFamily="18" charset="0"/>
                <a:cs typeface="Times New Roman" panose="02020603050405020304" pitchFamily="18" charset="0"/>
              </a:rPr>
              <a:t>CSDC Leadership Update Conference</a:t>
            </a:r>
            <a:r>
              <a:rPr lang="en-US" sz="2300" dirty="0">
                <a:latin typeface="Times New Roman" panose="02020603050405020304" pitchFamily="18" charset="0"/>
                <a:cs typeface="Times New Roman" panose="02020603050405020304" pitchFamily="18" charset="0"/>
              </a:rPr>
              <a:t> </a:t>
            </a:r>
          </a:p>
          <a:p>
            <a:pPr marL="558800" lvl="1" indent="0">
              <a:spcBef>
                <a:spcPts val="0"/>
              </a:spcBef>
              <a:buSzPts val="2000"/>
              <a:buNone/>
            </a:pPr>
            <a:r>
              <a:rPr lang="en-US"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San Francisco</a:t>
            </a:r>
          </a:p>
          <a:p>
            <a:pPr marL="558800" lvl="1" indent="0">
              <a:spcBef>
                <a:spcPts val="0"/>
              </a:spcBef>
              <a:buSzPts val="2000"/>
              <a:buNone/>
            </a:pPr>
            <a:endParaRPr lang="en-US" dirty="0">
              <a:latin typeface="Times New Roman" panose="02020603050405020304" pitchFamily="18" charset="0"/>
              <a:cs typeface="Times New Roman" panose="02020603050405020304" pitchFamily="18" charset="0"/>
            </a:endParaRPr>
          </a:p>
          <a:p>
            <a:pPr marL="558800" lvl="1" indent="0">
              <a:spcBef>
                <a:spcPts val="0"/>
              </a:spcBef>
              <a:buSzPts val="2000"/>
              <a:buNone/>
            </a:pPr>
            <a:r>
              <a:rPr lang="en-US"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Presenter: AIMS K-12 Success</a:t>
            </a:r>
          </a:p>
          <a:p>
            <a:pPr marL="558800" lvl="1" indent="0">
              <a:spcBef>
                <a:spcPts val="0"/>
              </a:spcBef>
              <a:buSzPts val="2000"/>
              <a:buNone/>
            </a:pPr>
            <a:endParaRPr lang="en-US" sz="2300" dirty="0">
              <a:latin typeface="Times New Roman" panose="02020603050405020304" pitchFamily="18" charset="0"/>
              <a:cs typeface="Times New Roman" panose="02020603050405020304" pitchFamily="18" charset="0"/>
            </a:endParaRPr>
          </a:p>
          <a:p>
            <a:pPr marL="558800" lvl="1" indent="0">
              <a:spcBef>
                <a:spcPts val="0"/>
              </a:spcBef>
              <a:buSzPts val="2000"/>
              <a:buNone/>
            </a:pPr>
            <a:r>
              <a:rPr lang="en-US" sz="2200" dirty="0">
                <a:solidFill>
                  <a:srgbClr val="000000"/>
                </a:solidFill>
                <a:latin typeface="Times New Roman" panose="02020603050405020304" pitchFamily="18" charset="0"/>
                <a:cs typeface="Times New Roman" panose="02020603050405020304" pitchFamily="18" charset="0"/>
              </a:rPr>
              <a:t>      </a:t>
            </a:r>
            <a:r>
              <a:rPr lang="en-US" sz="2300" b="1" dirty="0">
                <a:solidFill>
                  <a:srgbClr val="000000"/>
                </a:solidFill>
                <a:latin typeface="Times New Roman" panose="02020603050405020304" pitchFamily="18" charset="0"/>
                <a:cs typeface="Times New Roman" panose="02020603050405020304" pitchFamily="18" charset="0"/>
              </a:rPr>
              <a:t>Chinese Consulate Visit </a:t>
            </a:r>
          </a:p>
          <a:p>
            <a:pPr marL="558800" lvl="1" indent="0">
              <a:spcBef>
                <a:spcPts val="0"/>
              </a:spcBef>
              <a:buSzPts val="2000"/>
              <a:buNone/>
            </a:pPr>
            <a:r>
              <a:rPr lang="en-US" sz="2200" dirty="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Oakland</a:t>
            </a:r>
          </a:p>
          <a:p>
            <a:pPr marL="558800" lvl="1" indent="0">
              <a:spcBef>
                <a:spcPts val="0"/>
              </a:spcBef>
              <a:buSzPts val="2000"/>
              <a:buNone/>
            </a:pPr>
            <a:endParaRPr lang="en-US" sz="2200" dirty="0">
              <a:solidFill>
                <a:srgbClr val="000000"/>
              </a:solidFill>
              <a:latin typeface="Times New Roman" panose="02020603050405020304" pitchFamily="18" charset="0"/>
              <a:cs typeface="Times New Roman" panose="02020603050405020304" pitchFamily="18" charset="0"/>
            </a:endParaRPr>
          </a:p>
          <a:p>
            <a:pPr marL="558800" lvl="1" indent="0">
              <a:spcBef>
                <a:spcPts val="0"/>
              </a:spcBef>
              <a:buSzPts val="2000"/>
              <a:buNone/>
            </a:pPr>
            <a:r>
              <a:rPr lang="en-US" sz="2000" dirty="0">
                <a:solidFill>
                  <a:srgbClr val="000000"/>
                </a:solidFill>
                <a:latin typeface="Times New Roman" panose="02020603050405020304" pitchFamily="18" charset="0"/>
                <a:cs typeface="Times New Roman" panose="02020603050405020304" pitchFamily="18" charset="0"/>
              </a:rPr>
              <a:t>Board Members Steven Leung and Benson Wan</a:t>
            </a:r>
            <a:endParaRPr lang="en-US" sz="2000" dirty="0">
              <a:latin typeface="Times New Roman" panose="02020603050405020304" pitchFamily="18" charset="0"/>
              <a:cs typeface="Times New Roman" panose="02020603050405020304" pitchFamily="18" charset="0"/>
            </a:endParaRPr>
          </a:p>
          <a:p>
            <a:pPr marL="558800" lvl="1" indent="0">
              <a:spcBef>
                <a:spcPts val="0"/>
              </a:spcBef>
              <a:buSzPts val="2000"/>
              <a:buNone/>
            </a:pPr>
            <a:endParaRPr lang="en-US" dirty="0">
              <a:latin typeface="Times New Roman" panose="02020603050405020304" pitchFamily="18" charset="0"/>
              <a:cs typeface="Times New Roman" panose="02020603050405020304" pitchFamily="18" charset="0"/>
            </a:endParaRPr>
          </a:p>
          <a:p>
            <a:pPr lvl="1" indent="-355600">
              <a:spcBef>
                <a:spcPts val="0"/>
              </a:spcBef>
              <a:buSzPts val="2000"/>
              <a:buFont typeface="Arial"/>
              <a:buChar char="●"/>
            </a:pPr>
            <a:r>
              <a:rPr lang="en-US" sz="2100" b="1" dirty="0">
                <a:latin typeface="Times New Roman" panose="02020603050405020304" pitchFamily="18" charset="0"/>
                <a:cs typeface="Times New Roman" panose="02020603050405020304" pitchFamily="18" charset="0"/>
              </a:rPr>
              <a:t>Oakland Rotary Showcase Mixer</a:t>
            </a:r>
          </a:p>
          <a:p>
            <a:pPr marL="558800" lvl="1" indent="0">
              <a:spcBef>
                <a:spcPts val="0"/>
              </a:spcBef>
              <a:buSzPts val="2000"/>
              <a:buNone/>
              <a:tabLst>
                <a:tab pos="914400" algn="l"/>
              </a:tabLst>
            </a:pPr>
            <a:r>
              <a:rPr lang="en-US" dirty="0">
                <a:latin typeface="Times New Roman" panose="02020603050405020304" pitchFamily="18" charset="0"/>
                <a:cs typeface="Times New Roman" panose="02020603050405020304" pitchFamily="18" charset="0"/>
              </a:rPr>
              <a:t>        Summit Bank, Oakland</a:t>
            </a:r>
          </a:p>
          <a:p>
            <a:pPr marL="558800" lvl="1" indent="0">
              <a:spcBef>
                <a:spcPts val="0"/>
              </a:spcBef>
              <a:buSzPts val="2000"/>
              <a:buNone/>
            </a:pPr>
            <a:endParaRPr lang="en-US" dirty="0"/>
          </a:p>
          <a:p>
            <a:pPr marL="914400" lvl="0" indent="0">
              <a:spcBef>
                <a:spcPts val="0"/>
              </a:spcBef>
              <a:buNone/>
            </a:pPr>
            <a:endParaRPr lang="en-US" sz="1800" dirty="0"/>
          </a:p>
          <a:p>
            <a:pPr marL="457200" marR="0" lvl="0" indent="0" rtl="0">
              <a:spcBef>
                <a:spcPts val="800"/>
              </a:spcBef>
              <a:spcAft>
                <a:spcPts val="0"/>
              </a:spcAft>
              <a:buClr>
                <a:schemeClr val="dk1"/>
              </a:buClr>
              <a:buSzPts val="2100"/>
              <a:buFont typeface="Arial"/>
              <a:buNone/>
            </a:pPr>
            <a:endParaRPr lang="en-US" sz="1800" b="0" i="0" u="none" strike="noStrike" cap="none" dirty="0">
              <a:latin typeface="Calibri"/>
              <a:ea typeface="Calibri"/>
              <a:cs typeface="Calibri"/>
              <a:sym typeface="Calibri"/>
            </a:endParaRPr>
          </a:p>
        </p:txBody>
      </p:sp>
      <p:sp>
        <p:nvSpPr>
          <p:cNvPr id="6" name="Flowchart: Connector 5">
            <a:extLst>
              <a:ext uri="{FF2B5EF4-FFF2-40B4-BE49-F238E27FC236}">
                <a16:creationId xmlns:a16="http://schemas.microsoft.com/office/drawing/2014/main" id="{D1090F9A-46CE-44B3-AB3D-675811A5EE06}"/>
              </a:ext>
            </a:extLst>
          </p:cNvPr>
          <p:cNvSpPr/>
          <p:nvPr/>
        </p:nvSpPr>
        <p:spPr>
          <a:xfrm>
            <a:off x="4168140" y="3299460"/>
            <a:ext cx="85726" cy="762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1067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240030"/>
            <a:ext cx="8661654" cy="466344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2E3190-8AD2-44F0-9A00-6C53BAC2B834}"/>
              </a:ext>
            </a:extLst>
          </p:cNvPr>
          <p:cNvSpPr>
            <a:spLocks noGrp="1"/>
          </p:cNvSpPr>
          <p:nvPr>
            <p:ph type="title"/>
          </p:nvPr>
        </p:nvSpPr>
        <p:spPr>
          <a:xfrm>
            <a:off x="628650" y="722907"/>
            <a:ext cx="2620771" cy="3697685"/>
          </a:xfrm>
        </p:spPr>
        <p:txBody>
          <a:bodyPr>
            <a:normAutofit/>
          </a:bodyPr>
          <a:lstStyle/>
          <a:p>
            <a:pPr algn="r"/>
            <a:r>
              <a:rPr lang="en" dirty="0">
                <a:solidFill>
                  <a:schemeClr val="accent1"/>
                </a:solidFill>
              </a:rPr>
              <a:t>Promoting AIMS </a:t>
            </a:r>
            <a:br>
              <a:rPr lang="en" dirty="0">
                <a:solidFill>
                  <a:schemeClr val="accent1"/>
                </a:solidFill>
              </a:rPr>
            </a:br>
            <a:endParaRPr lang="en-US" dirty="0">
              <a:solidFill>
                <a:schemeClr val="accent1"/>
              </a:solidFill>
            </a:endParaRP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43050"/>
            <a:ext cx="0" cy="20574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 name="Google Shape;148;p28">
            <a:extLst>
              <a:ext uri="{FF2B5EF4-FFF2-40B4-BE49-F238E27FC236}">
                <a16:creationId xmlns:a16="http://schemas.microsoft.com/office/drawing/2014/main" id="{ED6C71F6-7B72-4A0E-AA5B-0D9B1F8046F3}"/>
              </a:ext>
            </a:extLst>
          </p:cNvPr>
          <p:cNvSpPr txBox="1">
            <a:spLocks noGrp="1"/>
          </p:cNvSpPr>
          <p:nvPr>
            <p:ph type="body" idx="1"/>
          </p:nvPr>
        </p:nvSpPr>
        <p:spPr>
          <a:xfrm>
            <a:off x="3115316" y="521970"/>
            <a:ext cx="5558530" cy="4789170"/>
          </a:xfrm>
          <a:prstGeom prst="rect">
            <a:avLst/>
          </a:prstGeom>
        </p:spPr>
        <p:txBody>
          <a:bodyPr spcFirstLastPara="1" lIns="68575" tIns="34275" rIns="68575" bIns="34275" anchor="ctr" anchorCtr="0">
            <a:normAutofit/>
          </a:bodyPr>
          <a:lstStyle/>
          <a:p>
            <a:pPr lvl="1" indent="-355600">
              <a:spcBef>
                <a:spcPts val="0"/>
              </a:spcBef>
              <a:buSzPts val="2000"/>
              <a:buFont typeface="Arial"/>
              <a:buChar char="●"/>
            </a:pPr>
            <a:r>
              <a:rPr lang="en-US" sz="1600" b="1" dirty="0">
                <a:latin typeface="Times New Roman" panose="02020603050405020304" pitchFamily="18" charset="0"/>
                <a:cs typeface="Times New Roman" panose="02020603050405020304" pitchFamily="18" charset="0"/>
              </a:rPr>
              <a:t>Meeting with </a:t>
            </a:r>
            <a:r>
              <a:rPr lang="en-US" sz="1600" b="1" dirty="0" err="1">
                <a:latin typeface="Times New Roman" panose="02020603050405020304" pitchFamily="18" charset="0"/>
                <a:cs typeface="Times New Roman" panose="02020603050405020304" pitchFamily="18" charset="0"/>
              </a:rPr>
              <a:t>EBay</a:t>
            </a:r>
            <a:r>
              <a:rPr lang="en-US" sz="1600" b="1" dirty="0">
                <a:latin typeface="Times New Roman" panose="02020603050405020304" pitchFamily="18" charset="0"/>
                <a:cs typeface="Times New Roman" panose="02020603050405020304" pitchFamily="18" charset="0"/>
              </a:rPr>
              <a:t> Rep </a:t>
            </a:r>
          </a:p>
          <a:p>
            <a:pPr marL="558800" lvl="1" indent="0">
              <a:spcBef>
                <a:spcPts val="0"/>
              </a:spcBef>
              <a:buSzPts val="2000"/>
              <a:buNone/>
            </a:pPr>
            <a:r>
              <a:rPr lang="en-US" sz="1900" dirty="0">
                <a:latin typeface="Times New Roman" panose="02020603050405020304" pitchFamily="18" charset="0"/>
                <a:cs typeface="Times New Roman" panose="02020603050405020304" pitchFamily="18" charset="0"/>
              </a:rPr>
              <a:t>      </a:t>
            </a:r>
            <a:r>
              <a:rPr lang="en-US" sz="1400" dirty="0">
                <a:solidFill>
                  <a:srgbClr val="000000"/>
                </a:solidFill>
                <a:latin typeface="Times New Roman" panose="02020603050405020304" pitchFamily="18" charset="0"/>
                <a:cs typeface="Times New Roman" panose="02020603050405020304" pitchFamily="18" charset="0"/>
              </a:rPr>
              <a:t>Oakland</a:t>
            </a:r>
          </a:p>
          <a:p>
            <a:pPr marL="558800" lvl="1" indent="0">
              <a:spcBef>
                <a:spcPts val="0"/>
              </a:spcBef>
              <a:buSzPts val="2000"/>
              <a:buNone/>
            </a:pPr>
            <a:r>
              <a:rPr lang="en-US"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Board Member Toni Cook</a:t>
            </a:r>
          </a:p>
          <a:p>
            <a:pPr marL="558800" lvl="1" indent="0">
              <a:spcBef>
                <a:spcPts val="0"/>
              </a:spcBef>
              <a:buSzPts val="2000"/>
              <a:buNone/>
            </a:pPr>
            <a:endParaRPr lang="en-US" b="1" dirty="0">
              <a:latin typeface="Times New Roman" panose="02020603050405020304" pitchFamily="18" charset="0"/>
              <a:cs typeface="Times New Roman" panose="02020603050405020304" pitchFamily="18" charset="0"/>
            </a:endParaRPr>
          </a:p>
          <a:p>
            <a:pPr lvl="1" indent="-355600">
              <a:spcBef>
                <a:spcPts val="0"/>
              </a:spcBef>
              <a:buSzPts val="2000"/>
              <a:buFont typeface="Arial"/>
              <a:buChar char="●"/>
            </a:pPr>
            <a:r>
              <a:rPr lang="en-US" sz="1600" b="1" dirty="0">
                <a:latin typeface="Times New Roman" panose="02020603050405020304" pitchFamily="18" charset="0"/>
                <a:cs typeface="Times New Roman" panose="02020603050405020304" pitchFamily="18" charset="0"/>
              </a:rPr>
              <a:t>HBCU /Oakland NAACP Visit </a:t>
            </a:r>
          </a:p>
          <a:p>
            <a:pPr marL="558800" lvl="1" indent="0">
              <a:spcBef>
                <a:spcPts val="0"/>
              </a:spcBef>
              <a:buSzPts val="2000"/>
              <a:buNone/>
            </a:pPr>
            <a:r>
              <a:rPr lang="en-US" sz="19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AIPHS</a:t>
            </a:r>
          </a:p>
          <a:p>
            <a:pPr marL="558800" lvl="1" indent="0">
              <a:spcBef>
                <a:spcPts val="0"/>
              </a:spcBef>
              <a:buSzPts val="2000"/>
              <a:buNone/>
            </a:pPr>
            <a:r>
              <a:rPr lang="en-US" sz="1900" dirty="0">
                <a:latin typeface="Times New Roman" panose="02020603050405020304" pitchFamily="18" charset="0"/>
                <a:cs typeface="Times New Roman" panose="02020603050405020304" pitchFamily="18" charset="0"/>
              </a:rPr>
              <a:t>      </a:t>
            </a:r>
          </a:p>
          <a:p>
            <a:pPr lvl="1" indent="0">
              <a:spcBef>
                <a:spcPts val="0"/>
              </a:spcBef>
              <a:buSzPts val="2000"/>
              <a:buNone/>
            </a:pPr>
            <a:r>
              <a:rPr lang="en-US" sz="1400" dirty="0">
                <a:latin typeface="Times New Roman" panose="02020603050405020304" pitchFamily="18" charset="0"/>
                <a:cs typeface="Times New Roman" panose="02020603050405020304" pitchFamily="18" charset="0"/>
              </a:rPr>
              <a:t>The Oakland NAACP Branch in collaboration with the Oakland Promise and the Oakland Unified School District hosted a HBCU Luncheon with three Historically Black Colleges &amp; Universities: Paul Quinn College, Wiley College, and the University of Arkansas at Pine Bluff. </a:t>
            </a:r>
          </a:p>
          <a:p>
            <a:pPr lvl="1" indent="0">
              <a:spcBef>
                <a:spcPts val="0"/>
              </a:spcBef>
              <a:buSzPts val="2000"/>
              <a:buNone/>
            </a:pPr>
            <a:r>
              <a:rPr lang="en-US" sz="1400" dirty="0">
                <a:latin typeface="Times New Roman" panose="02020603050405020304" pitchFamily="18" charset="0"/>
                <a:cs typeface="Times New Roman" panose="02020603050405020304" pitchFamily="18" charset="0"/>
              </a:rPr>
              <a:t>One of the objectives was to strategize with HBCU presidents, clergy and community members on ways to increase HBCU engagement in Oakland and how to support students on making a HBCU their college choice. </a:t>
            </a:r>
          </a:p>
          <a:p>
            <a:pPr marL="558800" lvl="1" indent="0">
              <a:spcBef>
                <a:spcPts val="0"/>
              </a:spcBef>
              <a:buSzPts val="2000"/>
              <a:buNone/>
            </a:pPr>
            <a:endParaRPr lang="en-US" sz="1900" dirty="0"/>
          </a:p>
          <a:p>
            <a:pPr marL="558800" lvl="1" indent="0">
              <a:spcBef>
                <a:spcPts val="0"/>
              </a:spcBef>
              <a:buSzPts val="2000"/>
              <a:buNone/>
            </a:pPr>
            <a:endParaRPr lang="en-US" sz="1600" b="1" dirty="0"/>
          </a:p>
          <a:p>
            <a:pPr marL="558800" lvl="1" indent="0">
              <a:spcBef>
                <a:spcPts val="0"/>
              </a:spcBef>
              <a:buSzPts val="2000"/>
              <a:buNone/>
            </a:pPr>
            <a:endParaRPr lang="en-US" sz="1600" b="1" dirty="0"/>
          </a:p>
        </p:txBody>
      </p:sp>
    </p:spTree>
    <p:extLst>
      <p:ext uri="{BB962C8B-B14F-4D97-AF65-F5344CB8AC3E}">
        <p14:creationId xmlns:p14="http://schemas.microsoft.com/office/powerpoint/2010/main" val="338892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240030"/>
            <a:ext cx="8661654" cy="466344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2E3190-8AD2-44F0-9A00-6C53BAC2B834}"/>
              </a:ext>
            </a:extLst>
          </p:cNvPr>
          <p:cNvSpPr>
            <a:spLocks noGrp="1"/>
          </p:cNvSpPr>
          <p:nvPr>
            <p:ph type="title"/>
          </p:nvPr>
        </p:nvSpPr>
        <p:spPr>
          <a:xfrm>
            <a:off x="628650" y="722907"/>
            <a:ext cx="2620771" cy="3697685"/>
          </a:xfrm>
        </p:spPr>
        <p:txBody>
          <a:bodyPr>
            <a:normAutofit/>
          </a:bodyPr>
          <a:lstStyle/>
          <a:p>
            <a:pPr algn="r"/>
            <a:r>
              <a:rPr lang="en" dirty="0">
                <a:solidFill>
                  <a:schemeClr val="accent1"/>
                </a:solidFill>
              </a:rPr>
              <a:t>Promoting AIMS </a:t>
            </a:r>
            <a:br>
              <a:rPr lang="en" dirty="0">
                <a:solidFill>
                  <a:schemeClr val="accent1"/>
                </a:solidFill>
              </a:rPr>
            </a:br>
            <a:endParaRPr lang="en-US" dirty="0">
              <a:solidFill>
                <a:schemeClr val="accent1"/>
              </a:solidFill>
            </a:endParaRP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43050"/>
            <a:ext cx="0" cy="20574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 name="Google Shape;148;p28">
            <a:extLst>
              <a:ext uri="{FF2B5EF4-FFF2-40B4-BE49-F238E27FC236}">
                <a16:creationId xmlns:a16="http://schemas.microsoft.com/office/drawing/2014/main" id="{ED6C71F6-7B72-4A0E-AA5B-0D9B1F8046F3}"/>
              </a:ext>
            </a:extLst>
          </p:cNvPr>
          <p:cNvSpPr txBox="1">
            <a:spLocks noGrp="1"/>
          </p:cNvSpPr>
          <p:nvPr>
            <p:ph type="body" idx="1"/>
          </p:nvPr>
        </p:nvSpPr>
        <p:spPr>
          <a:xfrm>
            <a:off x="3176592" y="-258127"/>
            <a:ext cx="5584503" cy="5462588"/>
          </a:xfrm>
          <a:prstGeom prst="rect">
            <a:avLst/>
          </a:prstGeom>
        </p:spPr>
        <p:txBody>
          <a:bodyPr spcFirstLastPara="1" lIns="68575" tIns="34275" rIns="68575" bIns="34275" anchor="ctr" anchorCtr="0">
            <a:normAutofit/>
          </a:bodyPr>
          <a:lstStyle/>
          <a:p>
            <a:pPr marL="558800" lvl="1" indent="0">
              <a:spcBef>
                <a:spcPts val="0"/>
              </a:spcBef>
              <a:buSzPts val="2000"/>
              <a:buNone/>
            </a:pPr>
            <a:endParaRPr lang="en-US" sz="1900" dirty="0"/>
          </a:p>
          <a:p>
            <a:pPr lvl="1" indent="-355600">
              <a:spcBef>
                <a:spcPts val="0"/>
              </a:spcBef>
              <a:buSzPts val="2000"/>
              <a:buFont typeface="Arial"/>
              <a:buChar char="●"/>
            </a:pPr>
            <a:r>
              <a:rPr lang="en-US" sz="1600" b="1" dirty="0">
                <a:latin typeface="Times New Roman" panose="02020603050405020304" pitchFamily="18" charset="0"/>
                <a:cs typeface="Times New Roman" panose="02020603050405020304" pitchFamily="18" charset="0"/>
              </a:rPr>
              <a:t>OUSD Board of Education Meeting</a:t>
            </a:r>
          </a:p>
          <a:p>
            <a:pPr marL="558800" lvl="1" indent="0">
              <a:spcBef>
                <a:spcPts val="0"/>
              </a:spcBef>
              <a:buSzPts val="2000"/>
              <a:buNone/>
            </a:pPr>
            <a:r>
              <a:rPr lang="en-US" b="1" dirty="0">
                <a:latin typeface="Times New Roman" panose="02020603050405020304" pitchFamily="18" charset="0"/>
                <a:cs typeface="Times New Roman" panose="02020603050405020304" pitchFamily="18" charset="0"/>
              </a:rPr>
              <a:t>       </a:t>
            </a:r>
          </a:p>
          <a:p>
            <a:pPr lvl="1" indent="0">
              <a:spcBef>
                <a:spcPts val="0"/>
              </a:spcBef>
              <a:buSzPts val="2000"/>
              <a:buNone/>
            </a:pPr>
            <a:r>
              <a:rPr lang="en-US" sz="1400" dirty="0">
                <a:latin typeface="Times New Roman" panose="02020603050405020304" pitchFamily="18" charset="0"/>
                <a:cs typeface="Times New Roman" panose="02020603050405020304" pitchFamily="18" charset="0"/>
              </a:rPr>
              <a:t>Support for charter schools, addressing: </a:t>
            </a:r>
          </a:p>
          <a:p>
            <a:pPr lvl="1" indent="0">
              <a:spcBef>
                <a:spcPts val="0"/>
              </a:spcBef>
              <a:buSzPts val="2000"/>
              <a:buNone/>
            </a:pPr>
            <a:r>
              <a:rPr lang="en-US" sz="1400" dirty="0">
                <a:latin typeface="Times New Roman" panose="02020603050405020304" pitchFamily="18" charset="0"/>
                <a:cs typeface="Times New Roman" panose="02020603050405020304" pitchFamily="18" charset="0"/>
              </a:rPr>
              <a:t>In Oakland, 30% of public students attend a charter school. This past year, OUSD was not able to make up a $34.7 million deficit in their budget and was at risk of going into state receivership (state controlled and operation of the district). Fortunately for the district, Governor Brown chose to bail out OUSD, eliminating the risk. However, the school board is now actively hiring a lobbyist to eliminate what they perceive to be the threat to their fiscal solvency, Charter Schools.</a:t>
            </a:r>
            <a:endParaRPr lang="en-US" sz="1400" b="1" dirty="0">
              <a:latin typeface="Times New Roman" panose="02020603050405020304" pitchFamily="18" charset="0"/>
              <a:cs typeface="Times New Roman" panose="02020603050405020304" pitchFamily="18" charset="0"/>
            </a:endParaRPr>
          </a:p>
          <a:p>
            <a:pPr marL="558800" lvl="1" indent="0">
              <a:spcBef>
                <a:spcPts val="0"/>
              </a:spcBef>
              <a:buSzPts val="2000"/>
              <a:buNone/>
            </a:pPr>
            <a:r>
              <a:rPr lang="en-US" dirty="0">
                <a:latin typeface="Times New Roman" panose="02020603050405020304" pitchFamily="18" charset="0"/>
                <a:cs typeface="Times New Roman" panose="02020603050405020304" pitchFamily="18" charset="0"/>
              </a:rPr>
              <a:t> </a:t>
            </a:r>
          </a:p>
          <a:p>
            <a:pPr lvl="1" indent="-355600">
              <a:spcBef>
                <a:spcPts val="0"/>
              </a:spcBef>
              <a:buSzPts val="2000"/>
              <a:buFont typeface="Arial"/>
              <a:buChar char="●"/>
            </a:pPr>
            <a:r>
              <a:rPr lang="en-US" sz="1600" b="1" dirty="0">
                <a:latin typeface="Times New Roman" panose="02020603050405020304" pitchFamily="18" charset="0"/>
                <a:cs typeface="Times New Roman" panose="02020603050405020304" pitchFamily="18" charset="0"/>
              </a:rPr>
              <a:t>Celebrity Pajama Night Read-A-Thon</a:t>
            </a:r>
          </a:p>
          <a:p>
            <a:pPr marL="558800" lvl="1" indent="0">
              <a:spcBef>
                <a:spcPts val="0"/>
              </a:spcBef>
              <a:buSzPts val="2000"/>
              <a:buNone/>
            </a:pPr>
            <a:r>
              <a:rPr lang="en-US"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AIPCS II – Grades 2-5</a:t>
            </a:r>
          </a:p>
          <a:p>
            <a:pPr marL="558800" lvl="1" indent="0">
              <a:spcBef>
                <a:spcPts val="0"/>
              </a:spcBef>
              <a:buSzPts val="2000"/>
              <a:buNone/>
            </a:pPr>
            <a:endParaRPr lang="en-US" sz="1600" b="1" dirty="0">
              <a:latin typeface="Times New Roman" panose="02020603050405020304" pitchFamily="18" charset="0"/>
              <a:cs typeface="Times New Roman" panose="02020603050405020304" pitchFamily="18" charset="0"/>
            </a:endParaRPr>
          </a:p>
          <a:p>
            <a:pPr lvl="1" indent="0">
              <a:spcBef>
                <a:spcPts val="0"/>
              </a:spcBef>
              <a:buSzPts val="2000"/>
              <a:buNone/>
            </a:pPr>
            <a:r>
              <a:rPr lang="en-US" sz="1400" dirty="0">
                <a:latin typeface="Times New Roman" panose="02020603050405020304" pitchFamily="18" charset="0"/>
                <a:cs typeface="Times New Roman" panose="02020603050405020304" pitchFamily="18" charset="0"/>
              </a:rPr>
              <a:t>“The purpose is to let kids know “reading books” can open up a world of new adventures for them!”</a:t>
            </a:r>
            <a:endParaRPr 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3871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E3190-8AD2-44F0-9A00-6C53BAC2B834}"/>
              </a:ext>
            </a:extLst>
          </p:cNvPr>
          <p:cNvSpPr>
            <a:spLocks noGrp="1"/>
          </p:cNvSpPr>
          <p:nvPr>
            <p:ph type="title"/>
          </p:nvPr>
        </p:nvSpPr>
        <p:spPr>
          <a:xfrm>
            <a:off x="1435101" y="273843"/>
            <a:ext cx="7080249" cy="994173"/>
          </a:xfrm>
        </p:spPr>
        <p:txBody>
          <a:bodyPr>
            <a:normAutofit/>
          </a:bodyPr>
          <a:lstStyle/>
          <a:p>
            <a:r>
              <a:rPr lang="en-US" sz="2400" dirty="0">
                <a:latin typeface="Times New Roman" panose="02020603050405020304" pitchFamily="18" charset="0"/>
                <a:cs typeface="Times New Roman" panose="02020603050405020304" pitchFamily="18" charset="0"/>
              </a:rPr>
              <a:t>February Engagements</a:t>
            </a:r>
            <a:r>
              <a:rPr lang="en" dirty="0"/>
              <a:t> </a:t>
            </a:r>
            <a:br>
              <a:rPr lang="en" dirty="0"/>
            </a:br>
            <a:endParaRPr lang="en-US" dirty="0"/>
          </a:p>
        </p:txBody>
      </p:sp>
      <p:pic>
        <p:nvPicPr>
          <p:cNvPr id="23" name="Graphic 22" descr="Handshake">
            <a:extLst>
              <a:ext uri="{FF2B5EF4-FFF2-40B4-BE49-F238E27FC236}">
                <a16:creationId xmlns:a16="http://schemas.microsoft.com/office/drawing/2014/main" id="{8D79C788-91CE-4A34-9D51-5FE1B9A367E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8650" y="428029"/>
            <a:ext cx="685800" cy="685800"/>
          </a:xfrm>
          <a:prstGeom prst="rect">
            <a:avLst/>
          </a:prstGeom>
        </p:spPr>
      </p:pic>
      <p:sp>
        <p:nvSpPr>
          <p:cNvPr id="5" name="Google Shape;148;p28">
            <a:extLst>
              <a:ext uri="{FF2B5EF4-FFF2-40B4-BE49-F238E27FC236}">
                <a16:creationId xmlns:a16="http://schemas.microsoft.com/office/drawing/2014/main" id="{ED6C71F6-7B72-4A0E-AA5B-0D9B1F8046F3}"/>
              </a:ext>
            </a:extLst>
          </p:cNvPr>
          <p:cNvSpPr txBox="1">
            <a:spLocks noGrp="1"/>
          </p:cNvSpPr>
          <p:nvPr>
            <p:ph type="body" idx="1"/>
          </p:nvPr>
        </p:nvSpPr>
        <p:spPr>
          <a:xfrm>
            <a:off x="628650" y="1047154"/>
            <a:ext cx="8258175" cy="4096346"/>
          </a:xfrm>
          <a:prstGeom prst="rect">
            <a:avLst/>
          </a:prstGeom>
        </p:spPr>
        <p:txBody>
          <a:bodyPr spcFirstLastPara="1" lIns="68575" tIns="34275" rIns="68575" bIns="34275" anchorCtr="0">
            <a:normAutofit fontScale="70000" lnSpcReduction="20000"/>
          </a:bodyPr>
          <a:lstStyle/>
          <a:p>
            <a:pPr lvl="1" indent="-355600">
              <a:spcBef>
                <a:spcPts val="0"/>
              </a:spcBef>
              <a:spcAft>
                <a:spcPts val="600"/>
              </a:spcAft>
              <a:buSzPts val="2000"/>
              <a:buFont typeface="Arial"/>
              <a:buChar char="●"/>
            </a:pPr>
            <a:r>
              <a:rPr lang="en-US" sz="2100" b="1" dirty="0">
                <a:latin typeface="Times New Roman" panose="02020603050405020304" pitchFamily="18" charset="0"/>
                <a:cs typeface="Times New Roman" panose="02020603050405020304" pitchFamily="18" charset="0"/>
              </a:rPr>
              <a:t>February 2 – NAACP 110th Anniversary Celebration</a:t>
            </a:r>
          </a:p>
          <a:p>
            <a:pPr lvl="1" indent="-355600">
              <a:lnSpc>
                <a:spcPct val="110000"/>
              </a:lnSpc>
              <a:spcBef>
                <a:spcPts val="0"/>
              </a:spcBef>
              <a:spcAft>
                <a:spcPts val="600"/>
              </a:spcAft>
              <a:buSzPts val="2000"/>
              <a:buNone/>
            </a:pPr>
            <a:r>
              <a:rPr lang="en-US" sz="13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mission is to Engage, Educate, Empower, and Inspire Hope to build  a better Oakland Bay Area. </a:t>
            </a:r>
          </a:p>
          <a:p>
            <a:pPr lvl="1" indent="-355600">
              <a:lnSpc>
                <a:spcPct val="110000"/>
              </a:lnSpc>
              <a:spcBef>
                <a:spcPts val="0"/>
              </a:spcBef>
              <a:spcAft>
                <a:spcPts val="600"/>
              </a:spcAft>
              <a:buSzPts val="2000"/>
              <a:buNone/>
            </a:pPr>
            <a:endParaRPr lang="en-US" sz="1600" dirty="0">
              <a:latin typeface="Times New Roman" panose="02020603050405020304" pitchFamily="18" charset="0"/>
              <a:cs typeface="Times New Roman" panose="02020603050405020304" pitchFamily="18" charset="0"/>
            </a:endParaRPr>
          </a:p>
          <a:p>
            <a:pPr lvl="1" indent="-355600">
              <a:spcBef>
                <a:spcPts val="0"/>
              </a:spcBef>
              <a:spcAft>
                <a:spcPts val="600"/>
              </a:spcAft>
              <a:buSzPts val="2000"/>
              <a:buFont typeface="Arial"/>
              <a:buChar char="●"/>
            </a:pPr>
            <a:r>
              <a:rPr lang="en-US" sz="2100" b="1" dirty="0">
                <a:latin typeface="Times New Roman" panose="02020603050405020304" pitchFamily="18" charset="0"/>
                <a:cs typeface="Times New Roman" panose="02020603050405020304" pitchFamily="18" charset="0"/>
              </a:rPr>
              <a:t>February 14 – Tipping Point Community Site Visit </a:t>
            </a:r>
          </a:p>
          <a:p>
            <a:pPr lvl="1" indent="-355600">
              <a:lnSpc>
                <a:spcPct val="110000"/>
              </a:lnSpc>
              <a:spcBef>
                <a:spcPts val="0"/>
              </a:spcBef>
              <a:spcAft>
                <a:spcPts val="600"/>
              </a:spcAft>
              <a:buSzPts val="2000"/>
              <a:buNone/>
            </a:pPr>
            <a:r>
              <a:rPr lang="en-US" sz="13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Tipping Point supports organizations that produce strong academic outcomes, such as literacy, high school graduation, college attendance and post-secondary degrees.</a:t>
            </a:r>
          </a:p>
          <a:p>
            <a:pPr lvl="1" indent="-355600">
              <a:lnSpc>
                <a:spcPct val="110000"/>
              </a:lnSpc>
              <a:spcBef>
                <a:spcPts val="0"/>
              </a:spcBef>
              <a:spcAft>
                <a:spcPts val="600"/>
              </a:spcAft>
              <a:buSzPts val="2000"/>
              <a:buNone/>
            </a:pPr>
            <a:endParaRPr lang="en-US" sz="1600" dirty="0">
              <a:latin typeface="Times New Roman" panose="02020603050405020304" pitchFamily="18" charset="0"/>
              <a:cs typeface="Times New Roman" panose="02020603050405020304" pitchFamily="18" charset="0"/>
            </a:endParaRPr>
          </a:p>
          <a:p>
            <a:pPr lvl="1" indent="-355600">
              <a:spcBef>
                <a:spcPts val="0"/>
              </a:spcBef>
              <a:spcAft>
                <a:spcPts val="600"/>
              </a:spcAft>
              <a:buSzPts val="2000"/>
              <a:buFont typeface="Arial"/>
              <a:buChar char="●"/>
            </a:pPr>
            <a:r>
              <a:rPr lang="en-US" sz="2100" b="1" dirty="0">
                <a:latin typeface="Times New Roman" panose="02020603050405020304" pitchFamily="18" charset="0"/>
                <a:cs typeface="Times New Roman" panose="02020603050405020304" pitchFamily="18" charset="0"/>
              </a:rPr>
              <a:t>February 19-20 - CSDC CBO Training</a:t>
            </a:r>
          </a:p>
          <a:p>
            <a:pPr lvl="1" indent="-355600">
              <a:lnSpc>
                <a:spcPct val="120000"/>
              </a:lnSpc>
              <a:spcBef>
                <a:spcPts val="0"/>
              </a:spcBef>
              <a:spcAft>
                <a:spcPts val="600"/>
              </a:spcAft>
              <a:buSzPts val="2000"/>
              <a:buNone/>
            </a:pPr>
            <a:r>
              <a:rPr lang="en-US" sz="1300"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 intensive training that delves into the key fiscal management skills required of California charter school directors, business officers, governing board treasurers, and charter-granting agency staff members who have significant financial management and/or oversight responsibilities.</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p>
          <a:p>
            <a:pPr lvl="1" indent="-355600">
              <a:lnSpc>
                <a:spcPct val="120000"/>
              </a:lnSpc>
              <a:spcBef>
                <a:spcPts val="0"/>
              </a:spcBef>
              <a:spcAft>
                <a:spcPts val="600"/>
              </a:spcAft>
              <a:buSzPts val="2000"/>
              <a:buNone/>
            </a:pPr>
            <a:endParaRPr lang="en-US" sz="1600" dirty="0">
              <a:latin typeface="Times New Roman" panose="02020603050405020304" pitchFamily="18" charset="0"/>
              <a:cs typeface="Times New Roman" panose="02020603050405020304" pitchFamily="18" charset="0"/>
            </a:endParaRPr>
          </a:p>
          <a:p>
            <a:pPr lvl="1" indent="-355600">
              <a:spcBef>
                <a:spcPts val="0"/>
              </a:spcBef>
              <a:spcAft>
                <a:spcPts val="600"/>
              </a:spcAft>
              <a:buSzPts val="2000"/>
              <a:buFont typeface="Arial"/>
              <a:buChar char="●"/>
            </a:pPr>
            <a:r>
              <a:rPr lang="en-US" sz="2100" b="1" dirty="0">
                <a:latin typeface="Times New Roman" panose="02020603050405020304" pitchFamily="18" charset="0"/>
                <a:cs typeface="Times New Roman" panose="02020603050405020304" pitchFamily="18" charset="0"/>
              </a:rPr>
              <a:t>February 28 – K-1 African American Read-In</a:t>
            </a:r>
          </a:p>
          <a:p>
            <a:pPr marL="558800" lvl="1" indent="0">
              <a:spcBef>
                <a:spcPts val="0"/>
              </a:spcBef>
              <a:spcAft>
                <a:spcPts val="600"/>
              </a:spcAft>
              <a:buSzPts val="2000"/>
              <a:buNone/>
            </a:pPr>
            <a:r>
              <a:rPr lang="en-US"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Celebrating Black History Month with guest readers. Focused on exposing our students </a:t>
            </a:r>
          </a:p>
          <a:p>
            <a:pPr marL="558800" lvl="1" indent="0">
              <a:spcBef>
                <a:spcPts val="0"/>
              </a:spcBef>
              <a:spcAft>
                <a:spcPts val="600"/>
              </a:spcAft>
              <a:buSzPts val="2000"/>
              <a:buNone/>
            </a:pPr>
            <a:r>
              <a:rPr lang="en-US" sz="2000" dirty="0">
                <a:latin typeface="Times New Roman" panose="02020603050405020304" pitchFamily="18" charset="0"/>
                <a:cs typeface="Times New Roman" panose="02020603050405020304" pitchFamily="18" charset="0"/>
              </a:rPr>
              <a:t>	to the strong and varied African-American authors whose works might expand </a:t>
            </a:r>
          </a:p>
          <a:p>
            <a:pPr marL="558800" lvl="1" indent="0">
              <a:spcBef>
                <a:spcPts val="0"/>
              </a:spcBef>
              <a:spcAft>
                <a:spcPts val="600"/>
              </a:spcAft>
              <a:buSzPts val="2000"/>
              <a:buNone/>
            </a:pPr>
            <a:r>
              <a:rPr lang="en-US" sz="2000" dirty="0">
                <a:latin typeface="Times New Roman" panose="02020603050405020304" pitchFamily="18" charset="0"/>
                <a:cs typeface="Times New Roman" panose="02020603050405020304" pitchFamily="18" charset="0"/>
              </a:rPr>
              <a:t>	children’s future reading.</a:t>
            </a:r>
          </a:p>
          <a:p>
            <a:pPr lvl="1" indent="-355600">
              <a:spcBef>
                <a:spcPts val="0"/>
              </a:spcBef>
              <a:spcAft>
                <a:spcPts val="600"/>
              </a:spcAft>
              <a:buSzPts val="2000"/>
              <a:buNone/>
            </a:pPr>
            <a:r>
              <a:rPr lang="en-US" sz="1300" b="1"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642516"/>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319</Words>
  <Application>Microsoft Office PowerPoint</Application>
  <PresentationFormat>On-screen Show (16:9)</PresentationFormat>
  <Paragraphs>94</Paragraphs>
  <Slides>8</Slides>
  <Notes>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Times New Roman</vt:lpstr>
      <vt:lpstr>Office Theme</vt:lpstr>
      <vt:lpstr>Simple Light</vt:lpstr>
      <vt:lpstr>PowerPoint Presentation</vt:lpstr>
      <vt:lpstr>Finance</vt:lpstr>
      <vt:lpstr>Site Update</vt:lpstr>
      <vt:lpstr>Community Engagements</vt:lpstr>
      <vt:lpstr>Promoting AIMS  </vt:lpstr>
      <vt:lpstr>Promoting AIMS  </vt:lpstr>
      <vt:lpstr>Promoting AIMS  </vt:lpstr>
      <vt:lpstr>February Engagements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AIMS Office</dc:creator>
  <cp:lastModifiedBy>AIMS Office</cp:lastModifiedBy>
  <cp:revision>20</cp:revision>
  <cp:lastPrinted>2019-01-23T20:16:34Z</cp:lastPrinted>
  <dcterms:created xsi:type="dcterms:W3CDTF">2019-01-23T16:49:36Z</dcterms:created>
  <dcterms:modified xsi:type="dcterms:W3CDTF">2019-02-22T22:35:26Z</dcterms:modified>
</cp:coreProperties>
</file>