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y="13716000" cx="24384000"/>
  <p:notesSz cx="6858000" cy="9144000"/>
  <p:embeddedFontLst>
    <p:embeddedFont>
      <p:font typeface="Roboto Slab"/>
      <p:regular r:id="rId38"/>
      <p:bold r:id="rId39"/>
    </p:embeddedFont>
    <p:embeddedFont>
      <p:font typeface="Roboto"/>
      <p:regular r:id="rId40"/>
      <p:bold r:id="rId41"/>
      <p:italic r:id="rId42"/>
      <p:boldItalic r:id="rId43"/>
    </p:embeddedFont>
    <p:embeddedFont>
      <p:font typeface="Helvetica Neue"/>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8A82DC20-1900-46E8-9A1E-1E10482C71B7}">
  <a:tblStyle styleId="{8A82DC20-1900-46E8-9A1E-1E10482C71B7}"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97AA1F23-2B11-4004-AD38-420A774E1744}"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Roboto-regular.fntdata"/><Relationship Id="rId20" Type="http://schemas.openxmlformats.org/officeDocument/2006/relationships/slide" Target="slides/slide15.xml"/><Relationship Id="rId42" Type="http://schemas.openxmlformats.org/officeDocument/2006/relationships/font" Target="fonts/Roboto-italic.fntdata"/><Relationship Id="rId41" Type="http://schemas.openxmlformats.org/officeDocument/2006/relationships/font" Target="fonts/Roboto-bold.fntdata"/><Relationship Id="rId22" Type="http://schemas.openxmlformats.org/officeDocument/2006/relationships/slide" Target="slides/slide17.xml"/><Relationship Id="rId44" Type="http://schemas.openxmlformats.org/officeDocument/2006/relationships/font" Target="fonts/HelveticaNeue-regular.fntdata"/><Relationship Id="rId21" Type="http://schemas.openxmlformats.org/officeDocument/2006/relationships/slide" Target="slides/slide16.xml"/><Relationship Id="rId43" Type="http://schemas.openxmlformats.org/officeDocument/2006/relationships/font" Target="fonts/Roboto-boldItalic.fntdata"/><Relationship Id="rId24" Type="http://schemas.openxmlformats.org/officeDocument/2006/relationships/slide" Target="slides/slide19.xml"/><Relationship Id="rId46" Type="http://schemas.openxmlformats.org/officeDocument/2006/relationships/font" Target="fonts/HelveticaNeue-italic.fntdata"/><Relationship Id="rId23" Type="http://schemas.openxmlformats.org/officeDocument/2006/relationships/slide" Target="slides/slide18.xml"/><Relationship Id="rId45" Type="http://schemas.openxmlformats.org/officeDocument/2006/relationships/font" Target="fonts/HelveticaNeue-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47" Type="http://schemas.openxmlformats.org/officeDocument/2006/relationships/font" Target="fonts/HelveticaNeue-boldItalic.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RobotoSlab-bold.fntdata"/><Relationship Id="rId16" Type="http://schemas.openxmlformats.org/officeDocument/2006/relationships/slide" Target="slides/slide11.xml"/><Relationship Id="rId38" Type="http://schemas.openxmlformats.org/officeDocument/2006/relationships/font" Target="fonts/RobotoSlab-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lstStyle>
            <a:lvl1pPr indent="-228600" lvl="0" marL="4572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1pPr>
            <a:lvl2pPr indent="-228600" lvl="1" marL="9144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2pPr>
            <a:lvl3pPr indent="-228600" lvl="2" marL="13716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3pPr>
            <a:lvl4pPr indent="-228600" lvl="3" marL="18288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4pPr>
            <a:lvl5pPr indent="-228600" lvl="4" marL="22860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5pPr>
            <a:lvl6pPr indent="-228600" lvl="5" marL="27432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6pPr>
            <a:lvl7pPr indent="-228600" lvl="6" marL="32004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7pPr>
            <a:lvl8pPr indent="-228600" lvl="7" marL="36576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8pPr>
            <a:lvl9pPr indent="-228600" lvl="8" marL="41148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 name="Shape 61"/>
        <p:cNvGrpSpPr/>
        <p:nvPr/>
      </p:nvGrpSpPr>
      <p:grpSpPr>
        <a:xfrm>
          <a:off x="0" y="0"/>
          <a:ext cx="0" cy="0"/>
          <a:chOff x="0" y="0"/>
          <a:chExt cx="0" cy="0"/>
        </a:xfrm>
      </p:grpSpPr>
      <p:sp>
        <p:nvSpPr>
          <p:cNvPr id="62" name="Google Shape;62;p4: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marR="0" rtl="0" algn="l">
              <a:lnSpc>
                <a:spcPct val="117999"/>
              </a:lnSpc>
              <a:spcBef>
                <a:spcPts val="0"/>
              </a:spcBef>
              <a:spcAft>
                <a:spcPts val="0"/>
              </a:spcAft>
              <a:buClr>
                <a:schemeClr val="dk1"/>
              </a:buClr>
              <a:buFont typeface="Helvetica Neue"/>
              <a:buNone/>
            </a:pPr>
            <a:r>
              <a:t/>
            </a:r>
            <a:endParaRPr b="0" i="0" sz="2200" u="none" cap="none" strike="noStrike">
              <a:solidFill>
                <a:schemeClr val="dk1"/>
              </a:solidFill>
              <a:latin typeface="Helvetica Neue"/>
              <a:ea typeface="Helvetica Neue"/>
              <a:cs typeface="Helvetica Neue"/>
              <a:sym typeface="Helvetica Neue"/>
            </a:endParaRPr>
          </a:p>
        </p:txBody>
      </p:sp>
      <p:sp>
        <p:nvSpPr>
          <p:cNvPr id="63" name="Google Shape;63;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 name="Shape 127"/>
        <p:cNvGrpSpPr/>
        <p:nvPr/>
      </p:nvGrpSpPr>
      <p:grpSpPr>
        <a:xfrm>
          <a:off x="0" y="0"/>
          <a:ext cx="0" cy="0"/>
          <a:chOff x="0" y="0"/>
          <a:chExt cx="0" cy="0"/>
        </a:xfrm>
      </p:grpSpPr>
      <p:sp>
        <p:nvSpPr>
          <p:cNvPr id="128" name="Google Shape;128;g506db60693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506db60693_0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g506db60693_0_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506db60693_0_6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g506db60693_0_1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506db60693_0_12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g506db60693_0_1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506db60693_0_19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506db60693_0_2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506db60693_0_25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506db60693_0_3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506db60693_0_37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g506db60693_0_3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506db60693_0_31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g41efadeb24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41efadeb24_0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g4e5977a068_0_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4e5977a068_0_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g4e6ed008b3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4e6ed008b3_0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g256010e9b8_0_1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17999"/>
              </a:lnSpc>
              <a:spcBef>
                <a:spcPts val="0"/>
              </a:spcBef>
              <a:spcAft>
                <a:spcPts val="0"/>
              </a:spcAft>
              <a:buClr>
                <a:schemeClr val="dk1"/>
              </a:buClr>
              <a:buFont typeface="Helvetica Neue"/>
              <a:buNone/>
            </a:pPr>
            <a:r>
              <a:rPr lang="en-US" sz="1100"/>
              <a:t>In HS, a few students tried out another school and returned to AIMS recently, partial cause for increase of 6 students.</a:t>
            </a:r>
            <a:endParaRPr b="0" i="0" sz="1100" u="none" cap="none" strike="noStrike">
              <a:solidFill>
                <a:schemeClr val="dk1"/>
              </a:solidFill>
              <a:latin typeface="Helvetica Neue"/>
              <a:ea typeface="Helvetica Neue"/>
              <a:cs typeface="Helvetica Neue"/>
              <a:sym typeface="Helvetica Neue"/>
            </a:endParaRPr>
          </a:p>
        </p:txBody>
      </p:sp>
      <p:sp>
        <p:nvSpPr>
          <p:cNvPr id="70" name="Google Shape;70;g256010e9b8_0_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g454c529890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454c529890_0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4e6ed008b3_1_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4e6ed008b3_1_4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g4e6ed008b3_1_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4e6ed008b3_1_4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g4e6ed008b3_1_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4e6ed008b3_1_1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Google Shape;245;g4e6ed008b3_1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4e6ed008b3_1_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Google Shape;251;g4e6ed008b3_1_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4e6ed008b3_1_2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Google Shape;258;g41e8d197fe_1_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41e8d197fe_1_4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Google Shape;266;g47135f23fe_4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47135f23fe_4_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rgbClr val="000000"/>
                </a:solidFill>
                <a:latin typeface="Arial"/>
                <a:ea typeface="Arial"/>
                <a:cs typeface="Arial"/>
                <a:sym typeface="Arial"/>
              </a:rPr>
              <a:t>Student Surveys - 403 respondents</a:t>
            </a:r>
            <a:endParaRPr sz="1200">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Google Shape;275;g47135f23fe_4_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47135f23fe_4_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rgbClr val="000000"/>
                </a:solidFill>
                <a:latin typeface="Arial"/>
                <a:ea typeface="Arial"/>
                <a:cs typeface="Arial"/>
                <a:sym typeface="Arial"/>
              </a:rPr>
              <a:t>Parent surveys - 65 respondents. This survey was sent out by email and parent square. It was translated into Chinese, Arabic, Spanish, and Amharic.</a:t>
            </a:r>
            <a:endParaRPr sz="120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Google Shape;285;g4c9c141c7e_0_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4c9c141c7e_0_1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rgbClr val="000000"/>
                </a:solidFill>
                <a:latin typeface="Arial"/>
                <a:ea typeface="Arial"/>
                <a:cs typeface="Arial"/>
                <a:sym typeface="Arial"/>
              </a:rPr>
              <a:t>Teacher surveys - There were 14 respondents.</a:t>
            </a:r>
            <a:endParaRPr sz="120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 name="Shape 78"/>
        <p:cNvGrpSpPr/>
        <p:nvPr/>
      </p:nvGrpSpPr>
      <p:grpSpPr>
        <a:xfrm>
          <a:off x="0" y="0"/>
          <a:ext cx="0" cy="0"/>
          <a:chOff x="0" y="0"/>
          <a:chExt cx="0" cy="0"/>
        </a:xfrm>
      </p:grpSpPr>
      <p:sp>
        <p:nvSpPr>
          <p:cNvPr id="79" name="Google Shape;79;g515073da2976b1e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515073da2976b1e0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Google Shape;295;g4e6ed008b3_0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4e6ed008b3_0_1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 name="Shape 302"/>
        <p:cNvGrpSpPr/>
        <p:nvPr/>
      </p:nvGrpSpPr>
      <p:grpSpPr>
        <a:xfrm>
          <a:off x="0" y="0"/>
          <a:ext cx="0" cy="0"/>
          <a:chOff x="0" y="0"/>
          <a:chExt cx="0" cy="0"/>
        </a:xfrm>
      </p:grpSpPr>
      <p:sp>
        <p:nvSpPr>
          <p:cNvPr id="303" name="Google Shape;303;g41e8d197fe_2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41e8d197fe_2_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 name="Shape 312"/>
        <p:cNvGrpSpPr/>
        <p:nvPr/>
      </p:nvGrpSpPr>
      <p:grpSpPr>
        <a:xfrm>
          <a:off x="0" y="0"/>
          <a:ext cx="0" cy="0"/>
          <a:chOff x="0" y="0"/>
          <a:chExt cx="0" cy="0"/>
        </a:xfrm>
      </p:grpSpPr>
      <p:sp>
        <p:nvSpPr>
          <p:cNvPr id="313" name="Google Shape;313;g4e6ed008b3_0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4e6ed008b3_0_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 name="Shape 85"/>
        <p:cNvGrpSpPr/>
        <p:nvPr/>
      </p:nvGrpSpPr>
      <p:grpSpPr>
        <a:xfrm>
          <a:off x="0" y="0"/>
          <a:ext cx="0" cy="0"/>
          <a:chOff x="0" y="0"/>
          <a:chExt cx="0" cy="0"/>
        </a:xfrm>
      </p:grpSpPr>
      <p:sp>
        <p:nvSpPr>
          <p:cNvPr id="86" name="Google Shape;86;g41e8d197fe_1_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41e8d197fe_1_1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100"/>
              <a:t>This is AIPCS II?</a:t>
            </a:r>
            <a:endParaRPr sz="11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g41e8d197fe_1_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41e8d197fe_1_1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100"/>
              <a:t>This is AIPHS?</a:t>
            </a:r>
            <a:endParaRPr sz="11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Google Shape;100;g41e8d197fe_4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41e8d197fe_4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Google Shape;107;g41e8d197fe_4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41e8d197fe_4_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g434e3fd48e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434e3fd48e_0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Google Shape;122;g41e8d197fe_4_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41e8d197fe_4_1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4066133" y="1793615"/>
            <a:ext cx="2884369" cy="2999904"/>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sp>
        <p:nvSpPr>
          <p:cNvPr id="11" name="Google Shape;11;p2"/>
          <p:cNvSpPr/>
          <p:nvPr/>
        </p:nvSpPr>
        <p:spPr>
          <a:xfrm rot="10800000">
            <a:off x="17433464" y="8914429"/>
            <a:ext cx="2884369" cy="2999904"/>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cxnSp>
        <p:nvCxnSpPr>
          <p:cNvPr id="12" name="Google Shape;12;p2"/>
          <p:cNvCxnSpPr/>
          <p:nvPr/>
        </p:nvCxnSpPr>
        <p:spPr>
          <a:xfrm>
            <a:off x="11625604" y="7513237"/>
            <a:ext cx="1132800" cy="0"/>
          </a:xfrm>
          <a:prstGeom prst="straightConnector1">
            <a:avLst/>
          </a:prstGeom>
          <a:noFill/>
          <a:ln cap="flat" cmpd="sng" w="38100">
            <a:solidFill>
              <a:schemeClr val="accent4"/>
            </a:solidFill>
            <a:prstDash val="solid"/>
            <a:round/>
            <a:headEnd len="sm" w="sm" type="none"/>
            <a:tailEnd len="sm" w="sm" type="none"/>
          </a:ln>
        </p:spPr>
      </p:cxnSp>
      <p:sp>
        <p:nvSpPr>
          <p:cNvPr id="13" name="Google Shape;13;p2"/>
          <p:cNvSpPr txBox="1"/>
          <p:nvPr>
            <p:ph type="ctrTitle"/>
          </p:nvPr>
        </p:nvSpPr>
        <p:spPr>
          <a:xfrm>
            <a:off x="4480804" y="3170467"/>
            <a:ext cx="15422400" cy="3886500"/>
          </a:xfrm>
          <a:prstGeom prst="rect">
            <a:avLst/>
          </a:prstGeom>
        </p:spPr>
        <p:txBody>
          <a:bodyPr anchorCtr="0" anchor="b" bIns="243800" lIns="243800" spcFirstLastPara="1" rIns="243800" wrap="square" tIns="243800"/>
          <a:lstStyle>
            <a:lvl1pPr lvl="0" algn="ctr">
              <a:spcBef>
                <a:spcPts val="0"/>
              </a:spcBef>
              <a:spcAft>
                <a:spcPts val="0"/>
              </a:spcAft>
              <a:buSzPts val="10700"/>
              <a:buNone/>
              <a:defRPr sz="10700"/>
            </a:lvl1pPr>
            <a:lvl2pPr lvl="1" algn="ctr">
              <a:spcBef>
                <a:spcPts val="0"/>
              </a:spcBef>
              <a:spcAft>
                <a:spcPts val="0"/>
              </a:spcAft>
              <a:buSzPts val="10700"/>
              <a:buNone/>
              <a:defRPr sz="10700"/>
            </a:lvl2pPr>
            <a:lvl3pPr lvl="2" algn="ctr">
              <a:spcBef>
                <a:spcPts val="0"/>
              </a:spcBef>
              <a:spcAft>
                <a:spcPts val="0"/>
              </a:spcAft>
              <a:buSzPts val="10700"/>
              <a:buNone/>
              <a:defRPr sz="10700"/>
            </a:lvl3pPr>
            <a:lvl4pPr lvl="3" algn="ctr">
              <a:spcBef>
                <a:spcPts val="0"/>
              </a:spcBef>
              <a:spcAft>
                <a:spcPts val="0"/>
              </a:spcAft>
              <a:buSzPts val="10700"/>
              <a:buNone/>
              <a:defRPr sz="10700"/>
            </a:lvl4pPr>
            <a:lvl5pPr lvl="4" algn="ctr">
              <a:spcBef>
                <a:spcPts val="0"/>
              </a:spcBef>
              <a:spcAft>
                <a:spcPts val="0"/>
              </a:spcAft>
              <a:buSzPts val="10700"/>
              <a:buNone/>
              <a:defRPr sz="10700"/>
            </a:lvl5pPr>
            <a:lvl6pPr lvl="5" algn="ctr">
              <a:spcBef>
                <a:spcPts val="0"/>
              </a:spcBef>
              <a:spcAft>
                <a:spcPts val="0"/>
              </a:spcAft>
              <a:buSzPts val="10700"/>
              <a:buNone/>
              <a:defRPr sz="10700"/>
            </a:lvl6pPr>
            <a:lvl7pPr lvl="6" algn="ctr">
              <a:spcBef>
                <a:spcPts val="0"/>
              </a:spcBef>
              <a:spcAft>
                <a:spcPts val="0"/>
              </a:spcAft>
              <a:buSzPts val="10700"/>
              <a:buNone/>
              <a:defRPr sz="10700"/>
            </a:lvl7pPr>
            <a:lvl8pPr lvl="7" algn="ctr">
              <a:spcBef>
                <a:spcPts val="0"/>
              </a:spcBef>
              <a:spcAft>
                <a:spcPts val="0"/>
              </a:spcAft>
              <a:buSzPts val="10700"/>
              <a:buNone/>
              <a:defRPr sz="10700"/>
            </a:lvl8pPr>
            <a:lvl9pPr lvl="8" algn="ctr">
              <a:spcBef>
                <a:spcPts val="0"/>
              </a:spcBef>
              <a:spcAft>
                <a:spcPts val="0"/>
              </a:spcAft>
              <a:buSzPts val="10700"/>
              <a:buNone/>
              <a:defRPr sz="10700"/>
            </a:lvl9pPr>
          </a:lstStyle>
          <a:p/>
        </p:txBody>
      </p:sp>
      <p:sp>
        <p:nvSpPr>
          <p:cNvPr id="14" name="Google Shape;14;p2"/>
          <p:cNvSpPr txBox="1"/>
          <p:nvPr>
            <p:ph idx="1" type="subTitle"/>
          </p:nvPr>
        </p:nvSpPr>
        <p:spPr>
          <a:xfrm>
            <a:off x="4480804" y="8131867"/>
            <a:ext cx="15422400" cy="2424000"/>
          </a:xfrm>
          <a:prstGeom prst="rect">
            <a:avLst/>
          </a:prstGeom>
        </p:spPr>
        <p:txBody>
          <a:bodyPr anchorCtr="0" anchor="t" bIns="243800" lIns="243800" spcFirstLastPara="1" rIns="243800" wrap="square" tIns="243800"/>
          <a:lstStyle>
            <a:lvl1pPr lvl="0"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9pPr>
          </a:lstStyle>
          <a:p/>
        </p:txBody>
      </p:sp>
      <p:sp>
        <p:nvSpPr>
          <p:cNvPr id="15" name="Google Shape;15;p2"/>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52" name="Shape 52"/>
        <p:cNvGrpSpPr/>
        <p:nvPr/>
      </p:nvGrpSpPr>
      <p:grpSpPr>
        <a:xfrm>
          <a:off x="0" y="0"/>
          <a:ext cx="0" cy="0"/>
          <a:chOff x="0" y="0"/>
          <a:chExt cx="0" cy="0"/>
        </a:xfrm>
      </p:grpSpPr>
      <p:sp>
        <p:nvSpPr>
          <p:cNvPr id="53" name="Google Shape;53;p11"/>
          <p:cNvSpPr/>
          <p:nvPr/>
        </p:nvSpPr>
        <p:spPr>
          <a:xfrm>
            <a:off x="400" y="13538200"/>
            <a:ext cx="24383100" cy="177600"/>
          </a:xfrm>
          <a:prstGeom prst="rect">
            <a:avLst/>
          </a:prstGeom>
          <a:solidFill>
            <a:schemeClr val="accent4"/>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sp>
        <p:nvSpPr>
          <p:cNvPr id="54" name="Google Shape;54;p11"/>
          <p:cNvSpPr txBox="1"/>
          <p:nvPr>
            <p:ph hasCustomPrompt="1" type="title"/>
          </p:nvPr>
        </p:nvSpPr>
        <p:spPr>
          <a:xfrm>
            <a:off x="1034400" y="3073200"/>
            <a:ext cx="22315200" cy="4102500"/>
          </a:xfrm>
          <a:prstGeom prst="rect">
            <a:avLst/>
          </a:prstGeom>
        </p:spPr>
        <p:txBody>
          <a:bodyPr anchorCtr="0" anchor="ctr" bIns="243800" lIns="243800" spcFirstLastPara="1" rIns="243800" wrap="square" tIns="243800"/>
          <a:lstStyle>
            <a:lvl1pPr lvl="0" algn="ctr">
              <a:spcBef>
                <a:spcPts val="0"/>
              </a:spcBef>
              <a:spcAft>
                <a:spcPts val="0"/>
              </a:spcAft>
              <a:buClr>
                <a:schemeClr val="accent5"/>
              </a:buClr>
              <a:buSzPts val="34700"/>
              <a:buNone/>
              <a:defRPr sz="34700">
                <a:solidFill>
                  <a:schemeClr val="accent5"/>
                </a:solidFill>
              </a:defRPr>
            </a:lvl1pPr>
            <a:lvl2pPr lvl="1" algn="ctr">
              <a:spcBef>
                <a:spcPts val="0"/>
              </a:spcBef>
              <a:spcAft>
                <a:spcPts val="0"/>
              </a:spcAft>
              <a:buClr>
                <a:schemeClr val="accent5"/>
              </a:buClr>
              <a:buSzPts val="34700"/>
              <a:buNone/>
              <a:defRPr sz="34700">
                <a:solidFill>
                  <a:schemeClr val="accent5"/>
                </a:solidFill>
              </a:defRPr>
            </a:lvl2pPr>
            <a:lvl3pPr lvl="2" algn="ctr">
              <a:spcBef>
                <a:spcPts val="0"/>
              </a:spcBef>
              <a:spcAft>
                <a:spcPts val="0"/>
              </a:spcAft>
              <a:buClr>
                <a:schemeClr val="accent5"/>
              </a:buClr>
              <a:buSzPts val="34700"/>
              <a:buNone/>
              <a:defRPr sz="34700">
                <a:solidFill>
                  <a:schemeClr val="accent5"/>
                </a:solidFill>
              </a:defRPr>
            </a:lvl3pPr>
            <a:lvl4pPr lvl="3" algn="ctr">
              <a:spcBef>
                <a:spcPts val="0"/>
              </a:spcBef>
              <a:spcAft>
                <a:spcPts val="0"/>
              </a:spcAft>
              <a:buClr>
                <a:schemeClr val="accent5"/>
              </a:buClr>
              <a:buSzPts val="34700"/>
              <a:buNone/>
              <a:defRPr sz="34700">
                <a:solidFill>
                  <a:schemeClr val="accent5"/>
                </a:solidFill>
              </a:defRPr>
            </a:lvl4pPr>
            <a:lvl5pPr lvl="4" algn="ctr">
              <a:spcBef>
                <a:spcPts val="0"/>
              </a:spcBef>
              <a:spcAft>
                <a:spcPts val="0"/>
              </a:spcAft>
              <a:buClr>
                <a:schemeClr val="accent5"/>
              </a:buClr>
              <a:buSzPts val="34700"/>
              <a:buNone/>
              <a:defRPr sz="34700">
                <a:solidFill>
                  <a:schemeClr val="accent5"/>
                </a:solidFill>
              </a:defRPr>
            </a:lvl5pPr>
            <a:lvl6pPr lvl="5" algn="ctr">
              <a:spcBef>
                <a:spcPts val="0"/>
              </a:spcBef>
              <a:spcAft>
                <a:spcPts val="0"/>
              </a:spcAft>
              <a:buClr>
                <a:schemeClr val="accent5"/>
              </a:buClr>
              <a:buSzPts val="34700"/>
              <a:buNone/>
              <a:defRPr sz="34700">
                <a:solidFill>
                  <a:schemeClr val="accent5"/>
                </a:solidFill>
              </a:defRPr>
            </a:lvl6pPr>
            <a:lvl7pPr lvl="6" algn="ctr">
              <a:spcBef>
                <a:spcPts val="0"/>
              </a:spcBef>
              <a:spcAft>
                <a:spcPts val="0"/>
              </a:spcAft>
              <a:buClr>
                <a:schemeClr val="accent5"/>
              </a:buClr>
              <a:buSzPts val="34700"/>
              <a:buNone/>
              <a:defRPr sz="34700">
                <a:solidFill>
                  <a:schemeClr val="accent5"/>
                </a:solidFill>
              </a:defRPr>
            </a:lvl7pPr>
            <a:lvl8pPr lvl="7" algn="ctr">
              <a:spcBef>
                <a:spcPts val="0"/>
              </a:spcBef>
              <a:spcAft>
                <a:spcPts val="0"/>
              </a:spcAft>
              <a:buClr>
                <a:schemeClr val="accent5"/>
              </a:buClr>
              <a:buSzPts val="34700"/>
              <a:buNone/>
              <a:defRPr sz="34700">
                <a:solidFill>
                  <a:schemeClr val="accent5"/>
                </a:solidFill>
              </a:defRPr>
            </a:lvl8pPr>
            <a:lvl9pPr lvl="8" algn="ctr">
              <a:spcBef>
                <a:spcPts val="0"/>
              </a:spcBef>
              <a:spcAft>
                <a:spcPts val="0"/>
              </a:spcAft>
              <a:buClr>
                <a:schemeClr val="accent5"/>
              </a:buClr>
              <a:buSzPts val="34700"/>
              <a:buNone/>
              <a:defRPr sz="34700">
                <a:solidFill>
                  <a:schemeClr val="accent5"/>
                </a:solidFill>
              </a:defRPr>
            </a:lvl9pPr>
          </a:lstStyle>
          <a:p>
            <a:r>
              <a:t>xx%</a:t>
            </a:r>
          </a:p>
        </p:txBody>
      </p:sp>
      <p:sp>
        <p:nvSpPr>
          <p:cNvPr id="55" name="Google Shape;55;p11"/>
          <p:cNvSpPr txBox="1"/>
          <p:nvPr>
            <p:ph idx="1" type="body"/>
          </p:nvPr>
        </p:nvSpPr>
        <p:spPr>
          <a:xfrm>
            <a:off x="1034400" y="7785200"/>
            <a:ext cx="22315200" cy="2857500"/>
          </a:xfrm>
          <a:prstGeom prst="rect">
            <a:avLst/>
          </a:prstGeom>
        </p:spPr>
        <p:txBody>
          <a:bodyPr anchorCtr="0" anchor="t" bIns="243800" lIns="243800" spcFirstLastPara="1" rIns="243800" wrap="square" tIns="243800"/>
          <a:lstStyle>
            <a:lvl1pPr indent="-533400" lvl="0" marL="457200" algn="ctr">
              <a:spcBef>
                <a:spcPts val="0"/>
              </a:spcBef>
              <a:spcAft>
                <a:spcPts val="0"/>
              </a:spcAft>
              <a:buSzPts val="4800"/>
              <a:buChar char="●"/>
              <a:defRPr/>
            </a:lvl1pPr>
            <a:lvl2pPr indent="-463550" lvl="1" marL="914400" algn="ctr">
              <a:spcBef>
                <a:spcPts val="4300"/>
              </a:spcBef>
              <a:spcAft>
                <a:spcPts val="0"/>
              </a:spcAft>
              <a:buSzPts val="3700"/>
              <a:buChar char="○"/>
              <a:defRPr/>
            </a:lvl2pPr>
            <a:lvl3pPr indent="-463550" lvl="2" marL="1371600" algn="ctr">
              <a:spcBef>
                <a:spcPts val="4300"/>
              </a:spcBef>
              <a:spcAft>
                <a:spcPts val="0"/>
              </a:spcAft>
              <a:buSzPts val="3700"/>
              <a:buChar char="■"/>
              <a:defRPr/>
            </a:lvl3pPr>
            <a:lvl4pPr indent="-463550" lvl="3" marL="1828800" algn="ctr">
              <a:spcBef>
                <a:spcPts val="4300"/>
              </a:spcBef>
              <a:spcAft>
                <a:spcPts val="0"/>
              </a:spcAft>
              <a:buSzPts val="3700"/>
              <a:buChar char="●"/>
              <a:defRPr/>
            </a:lvl4pPr>
            <a:lvl5pPr indent="-463550" lvl="4" marL="2286000" algn="ctr">
              <a:spcBef>
                <a:spcPts val="4300"/>
              </a:spcBef>
              <a:spcAft>
                <a:spcPts val="0"/>
              </a:spcAft>
              <a:buSzPts val="3700"/>
              <a:buChar char="○"/>
              <a:defRPr/>
            </a:lvl5pPr>
            <a:lvl6pPr indent="-463550" lvl="5" marL="2743200" algn="ctr">
              <a:spcBef>
                <a:spcPts val="4300"/>
              </a:spcBef>
              <a:spcAft>
                <a:spcPts val="0"/>
              </a:spcAft>
              <a:buSzPts val="3700"/>
              <a:buChar char="■"/>
              <a:defRPr/>
            </a:lvl6pPr>
            <a:lvl7pPr indent="-463550" lvl="6" marL="3200400" algn="ctr">
              <a:spcBef>
                <a:spcPts val="4300"/>
              </a:spcBef>
              <a:spcAft>
                <a:spcPts val="0"/>
              </a:spcAft>
              <a:buSzPts val="3700"/>
              <a:buChar char="●"/>
              <a:defRPr/>
            </a:lvl7pPr>
            <a:lvl8pPr indent="-463550" lvl="7" marL="3657600" algn="ctr">
              <a:spcBef>
                <a:spcPts val="4300"/>
              </a:spcBef>
              <a:spcAft>
                <a:spcPts val="0"/>
              </a:spcAft>
              <a:buSzPts val="3700"/>
              <a:buChar char="○"/>
              <a:defRPr/>
            </a:lvl8pPr>
            <a:lvl9pPr indent="-463550" lvl="8" marL="4114800" algn="ctr">
              <a:spcBef>
                <a:spcPts val="4300"/>
              </a:spcBef>
              <a:spcAft>
                <a:spcPts val="4300"/>
              </a:spcAft>
              <a:buSzPts val="3700"/>
              <a:buChar char="■"/>
              <a:defRPr/>
            </a:lvl9pPr>
          </a:lstStyle>
          <a:p/>
        </p:txBody>
      </p:sp>
      <p:sp>
        <p:nvSpPr>
          <p:cNvPr id="56" name="Google Shape;56;p11"/>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7" name="Shape 57"/>
        <p:cNvGrpSpPr/>
        <p:nvPr/>
      </p:nvGrpSpPr>
      <p:grpSpPr>
        <a:xfrm>
          <a:off x="0" y="0"/>
          <a:ext cx="0" cy="0"/>
          <a:chOff x="0" y="0"/>
          <a:chExt cx="0" cy="0"/>
        </a:xfrm>
      </p:grpSpPr>
      <p:sp>
        <p:nvSpPr>
          <p:cNvPr id="58" name="Google Shape;58;p12"/>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1">
  <p:cSld name="TITLE_AND_BODY_1">
    <p:spTree>
      <p:nvGrpSpPr>
        <p:cNvPr id="59" name="Shape 59"/>
        <p:cNvGrpSpPr/>
        <p:nvPr/>
      </p:nvGrpSpPr>
      <p:grpSpPr>
        <a:xfrm>
          <a:off x="0" y="0"/>
          <a:ext cx="0" cy="0"/>
          <a:chOff x="0" y="0"/>
          <a:chExt cx="0" cy="0"/>
        </a:xfrm>
      </p:grpSpPr>
      <p:sp>
        <p:nvSpPr>
          <p:cNvPr id="60" name="Google Shape;60;p13"/>
          <p:cNvSpPr txBox="1"/>
          <p:nvPr>
            <p:ph idx="12" type="sldNum"/>
          </p:nvPr>
        </p:nvSpPr>
        <p:spPr>
          <a:xfrm>
            <a:off x="12185650" y="13081000"/>
            <a:ext cx="408900" cy="406500"/>
          </a:xfrm>
          <a:prstGeom prst="rect">
            <a:avLst/>
          </a:prstGeom>
          <a:noFill/>
          <a:ln>
            <a:noFill/>
          </a:ln>
        </p:spPr>
        <p:txBody>
          <a:bodyPr anchorCtr="0" anchor="t" bIns="50800" lIns="50800" spcFirstLastPara="1" rIns="50800" wrap="square" tIns="50800">
            <a:noAutofit/>
          </a:bodyPr>
          <a:lstStyle>
            <a:lvl1pPr indent="0" lvl="0"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1pPr>
            <a:lvl2pPr indent="0" lvl="1"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2pPr>
            <a:lvl3pPr indent="0" lvl="2"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3pPr>
            <a:lvl4pPr indent="0" lvl="3"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4pPr>
            <a:lvl5pPr indent="0" lvl="4"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5pPr>
            <a:lvl6pPr indent="0" lvl="5"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6pPr>
            <a:lvl7pPr indent="0" lvl="6"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7pPr>
            <a:lvl8pPr indent="0" lvl="7"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8pPr>
            <a:lvl9pPr indent="0" lvl="8"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6" name="Shape 16"/>
        <p:cNvGrpSpPr/>
        <p:nvPr/>
      </p:nvGrpSpPr>
      <p:grpSpPr>
        <a:xfrm>
          <a:off x="0" y="0"/>
          <a:ext cx="0" cy="0"/>
          <a:chOff x="0" y="0"/>
          <a:chExt cx="0" cy="0"/>
        </a:xfrm>
      </p:grpSpPr>
      <p:cxnSp>
        <p:nvCxnSpPr>
          <p:cNvPr id="17" name="Google Shape;17;p3"/>
          <p:cNvCxnSpPr/>
          <p:nvPr/>
        </p:nvCxnSpPr>
        <p:spPr>
          <a:xfrm>
            <a:off x="11625604" y="7513237"/>
            <a:ext cx="1132800" cy="0"/>
          </a:xfrm>
          <a:prstGeom prst="straightConnector1">
            <a:avLst/>
          </a:prstGeom>
          <a:noFill/>
          <a:ln cap="flat" cmpd="sng" w="38100">
            <a:solidFill>
              <a:schemeClr val="accent4"/>
            </a:solidFill>
            <a:prstDash val="solid"/>
            <a:round/>
            <a:headEnd len="sm" w="sm" type="none"/>
            <a:tailEnd len="sm" w="sm" type="none"/>
          </a:ln>
        </p:spPr>
      </p:cxnSp>
      <p:sp>
        <p:nvSpPr>
          <p:cNvPr id="18" name="Google Shape;18;p3"/>
          <p:cNvSpPr txBox="1"/>
          <p:nvPr>
            <p:ph type="title"/>
          </p:nvPr>
        </p:nvSpPr>
        <p:spPr>
          <a:xfrm>
            <a:off x="1282000" y="4706534"/>
            <a:ext cx="21925500" cy="2420100"/>
          </a:xfrm>
          <a:prstGeom prst="rect">
            <a:avLst/>
          </a:prstGeom>
        </p:spPr>
        <p:txBody>
          <a:bodyPr anchorCtr="0" anchor="b" bIns="243800" lIns="243800" spcFirstLastPara="1" rIns="243800" wrap="square" tIns="243800"/>
          <a:lstStyle>
            <a:lvl1pPr lvl="0" algn="ctr">
              <a:spcBef>
                <a:spcPts val="0"/>
              </a:spcBef>
              <a:spcAft>
                <a:spcPts val="0"/>
              </a:spcAft>
              <a:buSzPts val="12800"/>
              <a:buNone/>
              <a:defRPr sz="12800"/>
            </a:lvl1pPr>
            <a:lvl2pPr lvl="1" algn="ctr">
              <a:spcBef>
                <a:spcPts val="0"/>
              </a:spcBef>
              <a:spcAft>
                <a:spcPts val="0"/>
              </a:spcAft>
              <a:buSzPts val="12800"/>
              <a:buNone/>
              <a:defRPr sz="12800"/>
            </a:lvl2pPr>
            <a:lvl3pPr lvl="2" algn="ctr">
              <a:spcBef>
                <a:spcPts val="0"/>
              </a:spcBef>
              <a:spcAft>
                <a:spcPts val="0"/>
              </a:spcAft>
              <a:buSzPts val="12800"/>
              <a:buNone/>
              <a:defRPr sz="12800"/>
            </a:lvl3pPr>
            <a:lvl4pPr lvl="3" algn="ctr">
              <a:spcBef>
                <a:spcPts val="0"/>
              </a:spcBef>
              <a:spcAft>
                <a:spcPts val="0"/>
              </a:spcAft>
              <a:buSzPts val="12800"/>
              <a:buNone/>
              <a:defRPr sz="12800"/>
            </a:lvl4pPr>
            <a:lvl5pPr lvl="4" algn="ctr">
              <a:spcBef>
                <a:spcPts val="0"/>
              </a:spcBef>
              <a:spcAft>
                <a:spcPts val="0"/>
              </a:spcAft>
              <a:buSzPts val="12800"/>
              <a:buNone/>
              <a:defRPr sz="12800"/>
            </a:lvl5pPr>
            <a:lvl6pPr lvl="5" algn="ctr">
              <a:spcBef>
                <a:spcPts val="0"/>
              </a:spcBef>
              <a:spcAft>
                <a:spcPts val="0"/>
              </a:spcAft>
              <a:buSzPts val="12800"/>
              <a:buNone/>
              <a:defRPr sz="12800"/>
            </a:lvl6pPr>
            <a:lvl7pPr lvl="6" algn="ctr">
              <a:spcBef>
                <a:spcPts val="0"/>
              </a:spcBef>
              <a:spcAft>
                <a:spcPts val="0"/>
              </a:spcAft>
              <a:buSzPts val="12800"/>
              <a:buNone/>
              <a:defRPr sz="12800"/>
            </a:lvl7pPr>
            <a:lvl8pPr lvl="7" algn="ctr">
              <a:spcBef>
                <a:spcPts val="0"/>
              </a:spcBef>
              <a:spcAft>
                <a:spcPts val="0"/>
              </a:spcAft>
              <a:buSzPts val="12800"/>
              <a:buNone/>
              <a:defRPr sz="12800"/>
            </a:lvl8pPr>
            <a:lvl9pPr lvl="8" algn="ctr">
              <a:spcBef>
                <a:spcPts val="0"/>
              </a:spcBef>
              <a:spcAft>
                <a:spcPts val="0"/>
              </a:spcAft>
              <a:buSzPts val="12800"/>
              <a:buNone/>
              <a:defRPr sz="12800"/>
            </a:lvl9pPr>
          </a:lstStyle>
          <a:p/>
        </p:txBody>
      </p:sp>
      <p:sp>
        <p:nvSpPr>
          <p:cNvPr id="19" name="Google Shape;19;p3"/>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0" name="Shape 20"/>
        <p:cNvGrpSpPr/>
        <p:nvPr/>
      </p:nvGrpSpPr>
      <p:grpSpPr>
        <a:xfrm>
          <a:off x="0" y="0"/>
          <a:ext cx="0" cy="0"/>
          <a:chOff x="0" y="0"/>
          <a:chExt cx="0" cy="0"/>
        </a:xfrm>
      </p:grpSpPr>
      <p:cxnSp>
        <p:nvCxnSpPr>
          <p:cNvPr id="21" name="Google Shape;21;p4"/>
          <p:cNvCxnSpPr/>
          <p:nvPr/>
        </p:nvCxnSpPr>
        <p:spPr>
          <a:xfrm>
            <a:off x="1313501" y="3360757"/>
            <a:ext cx="1132800" cy="0"/>
          </a:xfrm>
          <a:prstGeom prst="straightConnector1">
            <a:avLst/>
          </a:prstGeom>
          <a:noFill/>
          <a:ln cap="flat" cmpd="sng" w="38100">
            <a:solidFill>
              <a:schemeClr val="accent4"/>
            </a:solidFill>
            <a:prstDash val="solid"/>
            <a:round/>
            <a:headEnd len="sm" w="sm" type="none"/>
            <a:tailEnd len="sm" w="sm" type="none"/>
          </a:ln>
        </p:spPr>
      </p:cxnSp>
      <p:sp>
        <p:nvSpPr>
          <p:cNvPr id="22" name="Google Shape;22;p4"/>
          <p:cNvSpPr txBox="1"/>
          <p:nvPr>
            <p:ph type="title"/>
          </p:nvPr>
        </p:nvSpPr>
        <p:spPr>
          <a:xfrm>
            <a:off x="1034400" y="1221400"/>
            <a:ext cx="22315200" cy="1829700"/>
          </a:xfrm>
          <a:prstGeom prst="rect">
            <a:avLst/>
          </a:prstGeom>
        </p:spPr>
        <p:txBody>
          <a:bodyPr anchorCtr="0" anchor="b" bIns="243800" lIns="243800" spcFirstLastPara="1" rIns="243800" wrap="square" tIns="243800"/>
          <a:lstStyle>
            <a:lvl1pPr lvl="0">
              <a:spcBef>
                <a:spcPts val="0"/>
              </a:spcBef>
              <a:spcAft>
                <a:spcPts val="0"/>
              </a:spcAft>
              <a:buSzPts val="8000"/>
              <a:buNone/>
              <a:defRPr/>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sp>
        <p:nvSpPr>
          <p:cNvPr id="23" name="Google Shape;23;p4"/>
          <p:cNvSpPr txBox="1"/>
          <p:nvPr>
            <p:ph idx="1" type="body"/>
          </p:nvPr>
        </p:nvSpPr>
        <p:spPr>
          <a:xfrm>
            <a:off x="1034400" y="3972864"/>
            <a:ext cx="22315200" cy="8210400"/>
          </a:xfrm>
          <a:prstGeom prst="rect">
            <a:avLst/>
          </a:prstGeom>
        </p:spPr>
        <p:txBody>
          <a:bodyPr anchorCtr="0" anchor="t" bIns="243800" lIns="243800" spcFirstLastPara="1" rIns="243800" wrap="square" tIns="243800"/>
          <a:lstStyle>
            <a:lvl1pPr indent="-533400" lvl="0" marL="457200">
              <a:spcBef>
                <a:spcPts val="0"/>
              </a:spcBef>
              <a:spcAft>
                <a:spcPts val="0"/>
              </a:spcAft>
              <a:buSzPts val="4800"/>
              <a:buChar char="●"/>
              <a:defRPr/>
            </a:lvl1pPr>
            <a:lvl2pPr indent="-463550" lvl="1" marL="914400">
              <a:spcBef>
                <a:spcPts val="4300"/>
              </a:spcBef>
              <a:spcAft>
                <a:spcPts val="0"/>
              </a:spcAft>
              <a:buSzPts val="3700"/>
              <a:buChar char="○"/>
              <a:defRPr/>
            </a:lvl2pPr>
            <a:lvl3pPr indent="-463550" lvl="2" marL="1371600">
              <a:spcBef>
                <a:spcPts val="4300"/>
              </a:spcBef>
              <a:spcAft>
                <a:spcPts val="0"/>
              </a:spcAft>
              <a:buSzPts val="3700"/>
              <a:buChar char="■"/>
              <a:defRPr/>
            </a:lvl3pPr>
            <a:lvl4pPr indent="-463550" lvl="3" marL="1828800">
              <a:spcBef>
                <a:spcPts val="4300"/>
              </a:spcBef>
              <a:spcAft>
                <a:spcPts val="0"/>
              </a:spcAft>
              <a:buSzPts val="3700"/>
              <a:buChar char="●"/>
              <a:defRPr/>
            </a:lvl4pPr>
            <a:lvl5pPr indent="-463550" lvl="4" marL="2286000">
              <a:spcBef>
                <a:spcPts val="4300"/>
              </a:spcBef>
              <a:spcAft>
                <a:spcPts val="0"/>
              </a:spcAft>
              <a:buSzPts val="3700"/>
              <a:buChar char="○"/>
              <a:defRPr/>
            </a:lvl5pPr>
            <a:lvl6pPr indent="-463550" lvl="5" marL="2743200">
              <a:spcBef>
                <a:spcPts val="4300"/>
              </a:spcBef>
              <a:spcAft>
                <a:spcPts val="0"/>
              </a:spcAft>
              <a:buSzPts val="3700"/>
              <a:buChar char="■"/>
              <a:defRPr/>
            </a:lvl6pPr>
            <a:lvl7pPr indent="-463550" lvl="6" marL="3200400">
              <a:spcBef>
                <a:spcPts val="4300"/>
              </a:spcBef>
              <a:spcAft>
                <a:spcPts val="0"/>
              </a:spcAft>
              <a:buSzPts val="3700"/>
              <a:buChar char="●"/>
              <a:defRPr/>
            </a:lvl7pPr>
            <a:lvl8pPr indent="-463550" lvl="7" marL="3657600">
              <a:spcBef>
                <a:spcPts val="4300"/>
              </a:spcBef>
              <a:spcAft>
                <a:spcPts val="0"/>
              </a:spcAft>
              <a:buSzPts val="3700"/>
              <a:buChar char="○"/>
              <a:defRPr/>
            </a:lvl8pPr>
            <a:lvl9pPr indent="-463550" lvl="8" marL="4114800">
              <a:spcBef>
                <a:spcPts val="4300"/>
              </a:spcBef>
              <a:spcAft>
                <a:spcPts val="4300"/>
              </a:spcAft>
              <a:buSzPts val="3700"/>
              <a:buChar char="■"/>
              <a:defRPr/>
            </a:lvl9pPr>
          </a:lstStyle>
          <a:p/>
        </p:txBody>
      </p:sp>
      <p:sp>
        <p:nvSpPr>
          <p:cNvPr id="24" name="Google Shape;24;p4"/>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5" name="Shape 25"/>
        <p:cNvGrpSpPr/>
        <p:nvPr/>
      </p:nvGrpSpPr>
      <p:grpSpPr>
        <a:xfrm>
          <a:off x="0" y="0"/>
          <a:ext cx="0" cy="0"/>
          <a:chOff x="0" y="0"/>
          <a:chExt cx="0" cy="0"/>
        </a:xfrm>
      </p:grpSpPr>
      <p:cxnSp>
        <p:nvCxnSpPr>
          <p:cNvPr id="26" name="Google Shape;26;p5"/>
          <p:cNvCxnSpPr/>
          <p:nvPr/>
        </p:nvCxnSpPr>
        <p:spPr>
          <a:xfrm>
            <a:off x="1313501" y="3360757"/>
            <a:ext cx="1132800" cy="0"/>
          </a:xfrm>
          <a:prstGeom prst="straightConnector1">
            <a:avLst/>
          </a:prstGeom>
          <a:noFill/>
          <a:ln cap="flat" cmpd="sng" w="38100">
            <a:solidFill>
              <a:schemeClr val="accent4"/>
            </a:solidFill>
            <a:prstDash val="solid"/>
            <a:round/>
            <a:headEnd len="sm" w="sm" type="none"/>
            <a:tailEnd len="sm" w="sm" type="none"/>
          </a:ln>
        </p:spPr>
      </p:cxnSp>
      <p:sp>
        <p:nvSpPr>
          <p:cNvPr id="27" name="Google Shape;27;p5"/>
          <p:cNvSpPr txBox="1"/>
          <p:nvPr>
            <p:ph type="title"/>
          </p:nvPr>
        </p:nvSpPr>
        <p:spPr>
          <a:xfrm>
            <a:off x="1034400" y="1221400"/>
            <a:ext cx="22315200" cy="1829700"/>
          </a:xfrm>
          <a:prstGeom prst="rect">
            <a:avLst/>
          </a:prstGeom>
        </p:spPr>
        <p:txBody>
          <a:bodyPr anchorCtr="0" anchor="b" bIns="243800" lIns="243800" spcFirstLastPara="1" rIns="243800" wrap="square" tIns="243800"/>
          <a:lstStyle>
            <a:lvl1pPr lvl="0">
              <a:spcBef>
                <a:spcPts val="0"/>
              </a:spcBef>
              <a:spcAft>
                <a:spcPts val="0"/>
              </a:spcAft>
              <a:buSzPts val="8000"/>
              <a:buNone/>
              <a:defRPr/>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sp>
        <p:nvSpPr>
          <p:cNvPr id="28" name="Google Shape;28;p5"/>
          <p:cNvSpPr txBox="1"/>
          <p:nvPr>
            <p:ph idx="1" type="body"/>
          </p:nvPr>
        </p:nvSpPr>
        <p:spPr>
          <a:xfrm>
            <a:off x="1034400" y="3972867"/>
            <a:ext cx="10666500" cy="8210400"/>
          </a:xfrm>
          <a:prstGeom prst="rect">
            <a:avLst/>
          </a:prstGeom>
        </p:spPr>
        <p:txBody>
          <a:bodyPr anchorCtr="0" anchor="t" bIns="243800" lIns="243800" spcFirstLastPara="1" rIns="243800" wrap="square" tIns="243800"/>
          <a:lstStyle>
            <a:lvl1pPr indent="-463550" lvl="0" marL="457200">
              <a:spcBef>
                <a:spcPts val="0"/>
              </a:spcBef>
              <a:spcAft>
                <a:spcPts val="0"/>
              </a:spcAft>
              <a:buSzPts val="3700"/>
              <a:buChar char="●"/>
              <a:defRPr sz="3700"/>
            </a:lvl1pPr>
            <a:lvl2pPr indent="-431800" lvl="1" marL="914400">
              <a:spcBef>
                <a:spcPts val="4300"/>
              </a:spcBef>
              <a:spcAft>
                <a:spcPts val="0"/>
              </a:spcAft>
              <a:buSzPts val="3200"/>
              <a:buChar char="○"/>
              <a:defRPr sz="3200"/>
            </a:lvl2pPr>
            <a:lvl3pPr indent="-431800" lvl="2" marL="1371600">
              <a:spcBef>
                <a:spcPts val="4300"/>
              </a:spcBef>
              <a:spcAft>
                <a:spcPts val="0"/>
              </a:spcAft>
              <a:buSzPts val="3200"/>
              <a:buChar char="■"/>
              <a:defRPr sz="3200"/>
            </a:lvl3pPr>
            <a:lvl4pPr indent="-431800" lvl="3" marL="1828800">
              <a:spcBef>
                <a:spcPts val="4300"/>
              </a:spcBef>
              <a:spcAft>
                <a:spcPts val="0"/>
              </a:spcAft>
              <a:buSzPts val="3200"/>
              <a:buChar char="●"/>
              <a:defRPr sz="3200"/>
            </a:lvl4pPr>
            <a:lvl5pPr indent="-431800" lvl="4" marL="2286000">
              <a:spcBef>
                <a:spcPts val="4300"/>
              </a:spcBef>
              <a:spcAft>
                <a:spcPts val="0"/>
              </a:spcAft>
              <a:buSzPts val="3200"/>
              <a:buChar char="○"/>
              <a:defRPr sz="3200"/>
            </a:lvl5pPr>
            <a:lvl6pPr indent="-431800" lvl="5" marL="2743200">
              <a:spcBef>
                <a:spcPts val="4300"/>
              </a:spcBef>
              <a:spcAft>
                <a:spcPts val="0"/>
              </a:spcAft>
              <a:buSzPts val="3200"/>
              <a:buChar char="■"/>
              <a:defRPr sz="3200"/>
            </a:lvl6pPr>
            <a:lvl7pPr indent="-431800" lvl="6" marL="3200400">
              <a:spcBef>
                <a:spcPts val="4300"/>
              </a:spcBef>
              <a:spcAft>
                <a:spcPts val="0"/>
              </a:spcAft>
              <a:buSzPts val="3200"/>
              <a:buChar char="●"/>
              <a:defRPr sz="3200"/>
            </a:lvl7pPr>
            <a:lvl8pPr indent="-431800" lvl="7" marL="3657600">
              <a:spcBef>
                <a:spcPts val="4300"/>
              </a:spcBef>
              <a:spcAft>
                <a:spcPts val="0"/>
              </a:spcAft>
              <a:buSzPts val="3200"/>
              <a:buChar char="○"/>
              <a:defRPr sz="3200"/>
            </a:lvl8pPr>
            <a:lvl9pPr indent="-431800" lvl="8" marL="4114800">
              <a:spcBef>
                <a:spcPts val="4300"/>
              </a:spcBef>
              <a:spcAft>
                <a:spcPts val="4300"/>
              </a:spcAft>
              <a:buSzPts val="3200"/>
              <a:buChar char="■"/>
              <a:defRPr sz="3200"/>
            </a:lvl9pPr>
          </a:lstStyle>
          <a:p/>
        </p:txBody>
      </p:sp>
      <p:sp>
        <p:nvSpPr>
          <p:cNvPr id="29" name="Google Shape;29;p5"/>
          <p:cNvSpPr txBox="1"/>
          <p:nvPr>
            <p:ph idx="2" type="body"/>
          </p:nvPr>
        </p:nvSpPr>
        <p:spPr>
          <a:xfrm>
            <a:off x="12683200" y="3972867"/>
            <a:ext cx="10666500" cy="8210400"/>
          </a:xfrm>
          <a:prstGeom prst="rect">
            <a:avLst/>
          </a:prstGeom>
        </p:spPr>
        <p:txBody>
          <a:bodyPr anchorCtr="0" anchor="t" bIns="243800" lIns="243800" spcFirstLastPara="1" rIns="243800" wrap="square" tIns="243800"/>
          <a:lstStyle>
            <a:lvl1pPr indent="-463550" lvl="0" marL="457200">
              <a:spcBef>
                <a:spcPts val="0"/>
              </a:spcBef>
              <a:spcAft>
                <a:spcPts val="0"/>
              </a:spcAft>
              <a:buSzPts val="3700"/>
              <a:buChar char="●"/>
              <a:defRPr sz="3700"/>
            </a:lvl1pPr>
            <a:lvl2pPr indent="-431800" lvl="1" marL="914400">
              <a:spcBef>
                <a:spcPts val="4300"/>
              </a:spcBef>
              <a:spcAft>
                <a:spcPts val="0"/>
              </a:spcAft>
              <a:buSzPts val="3200"/>
              <a:buChar char="○"/>
              <a:defRPr sz="3200"/>
            </a:lvl2pPr>
            <a:lvl3pPr indent="-431800" lvl="2" marL="1371600">
              <a:spcBef>
                <a:spcPts val="4300"/>
              </a:spcBef>
              <a:spcAft>
                <a:spcPts val="0"/>
              </a:spcAft>
              <a:buSzPts val="3200"/>
              <a:buChar char="■"/>
              <a:defRPr sz="3200"/>
            </a:lvl3pPr>
            <a:lvl4pPr indent="-431800" lvl="3" marL="1828800">
              <a:spcBef>
                <a:spcPts val="4300"/>
              </a:spcBef>
              <a:spcAft>
                <a:spcPts val="0"/>
              </a:spcAft>
              <a:buSzPts val="3200"/>
              <a:buChar char="●"/>
              <a:defRPr sz="3200"/>
            </a:lvl4pPr>
            <a:lvl5pPr indent="-431800" lvl="4" marL="2286000">
              <a:spcBef>
                <a:spcPts val="4300"/>
              </a:spcBef>
              <a:spcAft>
                <a:spcPts val="0"/>
              </a:spcAft>
              <a:buSzPts val="3200"/>
              <a:buChar char="○"/>
              <a:defRPr sz="3200"/>
            </a:lvl5pPr>
            <a:lvl6pPr indent="-431800" lvl="5" marL="2743200">
              <a:spcBef>
                <a:spcPts val="4300"/>
              </a:spcBef>
              <a:spcAft>
                <a:spcPts val="0"/>
              </a:spcAft>
              <a:buSzPts val="3200"/>
              <a:buChar char="■"/>
              <a:defRPr sz="3200"/>
            </a:lvl6pPr>
            <a:lvl7pPr indent="-431800" lvl="6" marL="3200400">
              <a:spcBef>
                <a:spcPts val="4300"/>
              </a:spcBef>
              <a:spcAft>
                <a:spcPts val="0"/>
              </a:spcAft>
              <a:buSzPts val="3200"/>
              <a:buChar char="●"/>
              <a:defRPr sz="3200"/>
            </a:lvl7pPr>
            <a:lvl8pPr indent="-431800" lvl="7" marL="3657600">
              <a:spcBef>
                <a:spcPts val="4300"/>
              </a:spcBef>
              <a:spcAft>
                <a:spcPts val="0"/>
              </a:spcAft>
              <a:buSzPts val="3200"/>
              <a:buChar char="○"/>
              <a:defRPr sz="3200"/>
            </a:lvl8pPr>
            <a:lvl9pPr indent="-431800" lvl="8" marL="4114800">
              <a:spcBef>
                <a:spcPts val="4300"/>
              </a:spcBef>
              <a:spcAft>
                <a:spcPts val="4300"/>
              </a:spcAft>
              <a:buSzPts val="3200"/>
              <a:buChar char="■"/>
              <a:defRPr sz="3200"/>
            </a:lvl9pPr>
          </a:lstStyle>
          <a:p/>
        </p:txBody>
      </p:sp>
      <p:sp>
        <p:nvSpPr>
          <p:cNvPr id="30" name="Google Shape;30;p5"/>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1" name="Shape 31"/>
        <p:cNvGrpSpPr/>
        <p:nvPr/>
      </p:nvGrpSpPr>
      <p:grpSpPr>
        <a:xfrm>
          <a:off x="0" y="0"/>
          <a:ext cx="0" cy="0"/>
          <a:chOff x="0" y="0"/>
          <a:chExt cx="0" cy="0"/>
        </a:xfrm>
      </p:grpSpPr>
      <p:sp>
        <p:nvSpPr>
          <p:cNvPr id="32" name="Google Shape;32;p6"/>
          <p:cNvSpPr txBox="1"/>
          <p:nvPr>
            <p:ph type="title"/>
          </p:nvPr>
        </p:nvSpPr>
        <p:spPr>
          <a:xfrm>
            <a:off x="1034400" y="1221400"/>
            <a:ext cx="22315200" cy="1829700"/>
          </a:xfrm>
          <a:prstGeom prst="rect">
            <a:avLst/>
          </a:prstGeom>
        </p:spPr>
        <p:txBody>
          <a:bodyPr anchorCtr="0" anchor="b" bIns="243800" lIns="243800" spcFirstLastPara="1" rIns="243800" wrap="square" tIns="243800"/>
          <a:lstStyle>
            <a:lvl1pPr lvl="0">
              <a:spcBef>
                <a:spcPts val="0"/>
              </a:spcBef>
              <a:spcAft>
                <a:spcPts val="0"/>
              </a:spcAft>
              <a:buSzPts val="8000"/>
              <a:buNone/>
              <a:defRPr/>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sp>
        <p:nvSpPr>
          <p:cNvPr id="33" name="Google Shape;33;p6"/>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4" name="Shape 34"/>
        <p:cNvGrpSpPr/>
        <p:nvPr/>
      </p:nvGrpSpPr>
      <p:grpSpPr>
        <a:xfrm>
          <a:off x="0" y="0"/>
          <a:ext cx="0" cy="0"/>
          <a:chOff x="0" y="0"/>
          <a:chExt cx="0" cy="0"/>
        </a:xfrm>
      </p:grpSpPr>
      <p:cxnSp>
        <p:nvCxnSpPr>
          <p:cNvPr id="35" name="Google Shape;35;p7"/>
          <p:cNvCxnSpPr/>
          <p:nvPr/>
        </p:nvCxnSpPr>
        <p:spPr>
          <a:xfrm>
            <a:off x="1304582" y="3766072"/>
            <a:ext cx="884100" cy="0"/>
          </a:xfrm>
          <a:prstGeom prst="straightConnector1">
            <a:avLst/>
          </a:prstGeom>
          <a:noFill/>
          <a:ln cap="flat" cmpd="sng" w="38100">
            <a:solidFill>
              <a:schemeClr val="accent4"/>
            </a:solidFill>
            <a:prstDash val="solid"/>
            <a:round/>
            <a:headEnd len="sm" w="sm" type="none"/>
            <a:tailEnd len="sm" w="sm" type="none"/>
          </a:ln>
        </p:spPr>
      </p:cxnSp>
      <p:sp>
        <p:nvSpPr>
          <p:cNvPr id="36" name="Google Shape;36;p7"/>
          <p:cNvSpPr txBox="1"/>
          <p:nvPr>
            <p:ph type="title"/>
          </p:nvPr>
        </p:nvSpPr>
        <p:spPr>
          <a:xfrm>
            <a:off x="1034400" y="1481600"/>
            <a:ext cx="7488000" cy="2015100"/>
          </a:xfrm>
          <a:prstGeom prst="rect">
            <a:avLst/>
          </a:prstGeom>
        </p:spPr>
        <p:txBody>
          <a:bodyPr anchorCtr="0" anchor="b" bIns="243800" lIns="243800" spcFirstLastPara="1" rIns="243800" wrap="square" tIns="243800"/>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p:txBody>
      </p:sp>
      <p:sp>
        <p:nvSpPr>
          <p:cNvPr id="37" name="Google Shape;37;p7"/>
          <p:cNvSpPr txBox="1"/>
          <p:nvPr>
            <p:ph idx="1" type="body"/>
          </p:nvPr>
        </p:nvSpPr>
        <p:spPr>
          <a:xfrm>
            <a:off x="1034400" y="4250734"/>
            <a:ext cx="7488000" cy="7149600"/>
          </a:xfrm>
          <a:prstGeom prst="rect">
            <a:avLst/>
          </a:prstGeom>
        </p:spPr>
        <p:txBody>
          <a:bodyPr anchorCtr="0" anchor="t" bIns="243800" lIns="243800" spcFirstLastPara="1" rIns="243800" wrap="square" tIns="243800"/>
          <a:lstStyle>
            <a:lvl1pPr indent="-431800" lvl="0" marL="457200">
              <a:spcBef>
                <a:spcPts val="0"/>
              </a:spcBef>
              <a:spcAft>
                <a:spcPts val="0"/>
              </a:spcAft>
              <a:buSzPts val="3200"/>
              <a:buChar char="●"/>
              <a:defRPr sz="3200"/>
            </a:lvl1pPr>
            <a:lvl2pPr indent="-431800" lvl="1" marL="914400">
              <a:spcBef>
                <a:spcPts val="4300"/>
              </a:spcBef>
              <a:spcAft>
                <a:spcPts val="0"/>
              </a:spcAft>
              <a:buSzPts val="3200"/>
              <a:buChar char="○"/>
              <a:defRPr sz="3200"/>
            </a:lvl2pPr>
            <a:lvl3pPr indent="-431800" lvl="2" marL="1371600">
              <a:spcBef>
                <a:spcPts val="4300"/>
              </a:spcBef>
              <a:spcAft>
                <a:spcPts val="0"/>
              </a:spcAft>
              <a:buSzPts val="3200"/>
              <a:buChar char="■"/>
              <a:defRPr sz="3200"/>
            </a:lvl3pPr>
            <a:lvl4pPr indent="-431800" lvl="3" marL="1828800">
              <a:spcBef>
                <a:spcPts val="4300"/>
              </a:spcBef>
              <a:spcAft>
                <a:spcPts val="0"/>
              </a:spcAft>
              <a:buSzPts val="3200"/>
              <a:buChar char="●"/>
              <a:defRPr sz="3200"/>
            </a:lvl4pPr>
            <a:lvl5pPr indent="-431800" lvl="4" marL="2286000">
              <a:spcBef>
                <a:spcPts val="4300"/>
              </a:spcBef>
              <a:spcAft>
                <a:spcPts val="0"/>
              </a:spcAft>
              <a:buSzPts val="3200"/>
              <a:buChar char="○"/>
              <a:defRPr sz="3200"/>
            </a:lvl5pPr>
            <a:lvl6pPr indent="-431800" lvl="5" marL="2743200">
              <a:spcBef>
                <a:spcPts val="4300"/>
              </a:spcBef>
              <a:spcAft>
                <a:spcPts val="0"/>
              </a:spcAft>
              <a:buSzPts val="3200"/>
              <a:buChar char="■"/>
              <a:defRPr sz="3200"/>
            </a:lvl6pPr>
            <a:lvl7pPr indent="-431800" lvl="6" marL="3200400">
              <a:spcBef>
                <a:spcPts val="4300"/>
              </a:spcBef>
              <a:spcAft>
                <a:spcPts val="0"/>
              </a:spcAft>
              <a:buSzPts val="3200"/>
              <a:buChar char="●"/>
              <a:defRPr sz="3200"/>
            </a:lvl7pPr>
            <a:lvl8pPr indent="-431800" lvl="7" marL="3657600">
              <a:spcBef>
                <a:spcPts val="4300"/>
              </a:spcBef>
              <a:spcAft>
                <a:spcPts val="0"/>
              </a:spcAft>
              <a:buSzPts val="3200"/>
              <a:buChar char="○"/>
              <a:defRPr sz="3200"/>
            </a:lvl8pPr>
            <a:lvl9pPr indent="-431800" lvl="8" marL="4114800">
              <a:spcBef>
                <a:spcPts val="4300"/>
              </a:spcBef>
              <a:spcAft>
                <a:spcPts val="4300"/>
              </a:spcAft>
              <a:buSzPts val="3200"/>
              <a:buChar char="■"/>
              <a:defRPr sz="3200"/>
            </a:lvl9pPr>
          </a:lstStyle>
          <a:p/>
        </p:txBody>
      </p:sp>
      <p:sp>
        <p:nvSpPr>
          <p:cNvPr id="38" name="Google Shape;38;p7"/>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9" name="Shape 39"/>
        <p:cNvGrpSpPr/>
        <p:nvPr/>
      </p:nvGrpSpPr>
      <p:grpSpPr>
        <a:xfrm>
          <a:off x="0" y="0"/>
          <a:ext cx="0" cy="0"/>
          <a:chOff x="0" y="0"/>
          <a:chExt cx="0" cy="0"/>
        </a:xfrm>
      </p:grpSpPr>
      <p:sp>
        <p:nvSpPr>
          <p:cNvPr id="40" name="Google Shape;40;p8"/>
          <p:cNvSpPr txBox="1"/>
          <p:nvPr>
            <p:ph type="title"/>
          </p:nvPr>
        </p:nvSpPr>
        <p:spPr>
          <a:xfrm>
            <a:off x="1307333" y="1403600"/>
            <a:ext cx="14983200" cy="10908900"/>
          </a:xfrm>
          <a:prstGeom prst="rect">
            <a:avLst/>
          </a:prstGeom>
        </p:spPr>
        <p:txBody>
          <a:bodyPr anchorCtr="0" anchor="ctr" bIns="243800" lIns="243800" spcFirstLastPara="1" rIns="243800" wrap="square" tIns="243800"/>
          <a:lstStyle>
            <a:lvl1pPr lvl="0">
              <a:spcBef>
                <a:spcPts val="0"/>
              </a:spcBef>
              <a:spcAft>
                <a:spcPts val="0"/>
              </a:spcAft>
              <a:buSzPts val="12800"/>
              <a:buNone/>
              <a:defRPr sz="12800"/>
            </a:lvl1pPr>
            <a:lvl2pPr lvl="1">
              <a:spcBef>
                <a:spcPts val="0"/>
              </a:spcBef>
              <a:spcAft>
                <a:spcPts val="0"/>
              </a:spcAft>
              <a:buSzPts val="12800"/>
              <a:buNone/>
              <a:defRPr sz="12800"/>
            </a:lvl2pPr>
            <a:lvl3pPr lvl="2">
              <a:spcBef>
                <a:spcPts val="0"/>
              </a:spcBef>
              <a:spcAft>
                <a:spcPts val="0"/>
              </a:spcAft>
              <a:buSzPts val="12800"/>
              <a:buNone/>
              <a:defRPr sz="12800"/>
            </a:lvl3pPr>
            <a:lvl4pPr lvl="3">
              <a:spcBef>
                <a:spcPts val="0"/>
              </a:spcBef>
              <a:spcAft>
                <a:spcPts val="0"/>
              </a:spcAft>
              <a:buSzPts val="12800"/>
              <a:buNone/>
              <a:defRPr sz="12800"/>
            </a:lvl4pPr>
            <a:lvl5pPr lvl="4">
              <a:spcBef>
                <a:spcPts val="0"/>
              </a:spcBef>
              <a:spcAft>
                <a:spcPts val="0"/>
              </a:spcAft>
              <a:buSzPts val="12800"/>
              <a:buNone/>
              <a:defRPr sz="12800"/>
            </a:lvl5pPr>
            <a:lvl6pPr lvl="5">
              <a:spcBef>
                <a:spcPts val="0"/>
              </a:spcBef>
              <a:spcAft>
                <a:spcPts val="0"/>
              </a:spcAft>
              <a:buSzPts val="12800"/>
              <a:buNone/>
              <a:defRPr sz="12800"/>
            </a:lvl6pPr>
            <a:lvl7pPr lvl="6">
              <a:spcBef>
                <a:spcPts val="0"/>
              </a:spcBef>
              <a:spcAft>
                <a:spcPts val="0"/>
              </a:spcAft>
              <a:buSzPts val="12800"/>
              <a:buNone/>
              <a:defRPr sz="12800"/>
            </a:lvl7pPr>
            <a:lvl8pPr lvl="7">
              <a:spcBef>
                <a:spcPts val="0"/>
              </a:spcBef>
              <a:spcAft>
                <a:spcPts val="0"/>
              </a:spcAft>
              <a:buSzPts val="12800"/>
              <a:buNone/>
              <a:defRPr sz="12800"/>
            </a:lvl8pPr>
            <a:lvl9pPr lvl="8">
              <a:spcBef>
                <a:spcPts val="0"/>
              </a:spcBef>
              <a:spcAft>
                <a:spcPts val="0"/>
              </a:spcAft>
              <a:buSzPts val="12800"/>
              <a:buNone/>
              <a:defRPr sz="12800"/>
            </a:lvl9pPr>
          </a:lstStyle>
          <a:p/>
        </p:txBody>
      </p:sp>
      <p:sp>
        <p:nvSpPr>
          <p:cNvPr id="41" name="Google Shape;41;p8"/>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2" name="Shape 42"/>
        <p:cNvGrpSpPr/>
        <p:nvPr/>
      </p:nvGrpSpPr>
      <p:grpSpPr>
        <a:xfrm>
          <a:off x="0" y="0"/>
          <a:ext cx="0" cy="0"/>
          <a:chOff x="0" y="0"/>
          <a:chExt cx="0" cy="0"/>
        </a:xfrm>
      </p:grpSpPr>
      <p:sp>
        <p:nvSpPr>
          <p:cNvPr id="43" name="Google Shape;43;p9"/>
          <p:cNvSpPr/>
          <p:nvPr/>
        </p:nvSpPr>
        <p:spPr>
          <a:xfrm>
            <a:off x="12192000" y="-200"/>
            <a:ext cx="12192000" cy="13716000"/>
          </a:xfrm>
          <a:prstGeom prst="rect">
            <a:avLst/>
          </a:prstGeom>
          <a:solidFill>
            <a:schemeClr val="dk2"/>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cxnSp>
        <p:nvCxnSpPr>
          <p:cNvPr id="44" name="Google Shape;44;p9"/>
          <p:cNvCxnSpPr/>
          <p:nvPr/>
        </p:nvCxnSpPr>
        <p:spPr>
          <a:xfrm>
            <a:off x="13412467" y="11988008"/>
            <a:ext cx="1442400" cy="0"/>
          </a:xfrm>
          <a:prstGeom prst="straightConnector1">
            <a:avLst/>
          </a:prstGeom>
          <a:noFill/>
          <a:ln cap="flat" cmpd="sng" w="38100">
            <a:solidFill>
              <a:schemeClr val="accent5"/>
            </a:solidFill>
            <a:prstDash val="solid"/>
            <a:round/>
            <a:headEnd len="sm" w="sm" type="none"/>
            <a:tailEnd len="sm" w="sm" type="none"/>
          </a:ln>
        </p:spPr>
      </p:cxnSp>
      <p:sp>
        <p:nvSpPr>
          <p:cNvPr id="45" name="Google Shape;45;p9"/>
          <p:cNvSpPr txBox="1"/>
          <p:nvPr>
            <p:ph type="title"/>
          </p:nvPr>
        </p:nvSpPr>
        <p:spPr>
          <a:xfrm>
            <a:off x="708000" y="3224200"/>
            <a:ext cx="10787100" cy="4016700"/>
          </a:xfrm>
          <a:prstGeom prst="rect">
            <a:avLst/>
          </a:prstGeom>
        </p:spPr>
        <p:txBody>
          <a:bodyPr anchorCtr="0" anchor="b" bIns="243800" lIns="243800" spcFirstLastPara="1" rIns="243800" wrap="square" tIns="243800"/>
          <a:lstStyle>
            <a:lvl1pPr lvl="0" algn="ctr">
              <a:spcBef>
                <a:spcPts val="0"/>
              </a:spcBef>
              <a:spcAft>
                <a:spcPts val="0"/>
              </a:spcAft>
              <a:buSzPts val="10100"/>
              <a:buNone/>
              <a:defRPr sz="10100"/>
            </a:lvl1pPr>
            <a:lvl2pPr lvl="1" algn="ctr">
              <a:spcBef>
                <a:spcPts val="0"/>
              </a:spcBef>
              <a:spcAft>
                <a:spcPts val="0"/>
              </a:spcAft>
              <a:buSzPts val="10100"/>
              <a:buNone/>
              <a:defRPr sz="10100"/>
            </a:lvl2pPr>
            <a:lvl3pPr lvl="2" algn="ctr">
              <a:spcBef>
                <a:spcPts val="0"/>
              </a:spcBef>
              <a:spcAft>
                <a:spcPts val="0"/>
              </a:spcAft>
              <a:buSzPts val="10100"/>
              <a:buNone/>
              <a:defRPr sz="10100"/>
            </a:lvl3pPr>
            <a:lvl4pPr lvl="3" algn="ctr">
              <a:spcBef>
                <a:spcPts val="0"/>
              </a:spcBef>
              <a:spcAft>
                <a:spcPts val="0"/>
              </a:spcAft>
              <a:buSzPts val="10100"/>
              <a:buNone/>
              <a:defRPr sz="10100"/>
            </a:lvl4pPr>
            <a:lvl5pPr lvl="4" algn="ctr">
              <a:spcBef>
                <a:spcPts val="0"/>
              </a:spcBef>
              <a:spcAft>
                <a:spcPts val="0"/>
              </a:spcAft>
              <a:buSzPts val="10100"/>
              <a:buNone/>
              <a:defRPr sz="10100"/>
            </a:lvl5pPr>
            <a:lvl6pPr lvl="5" algn="ctr">
              <a:spcBef>
                <a:spcPts val="0"/>
              </a:spcBef>
              <a:spcAft>
                <a:spcPts val="0"/>
              </a:spcAft>
              <a:buSzPts val="10100"/>
              <a:buNone/>
              <a:defRPr sz="10100"/>
            </a:lvl6pPr>
            <a:lvl7pPr lvl="6" algn="ctr">
              <a:spcBef>
                <a:spcPts val="0"/>
              </a:spcBef>
              <a:spcAft>
                <a:spcPts val="0"/>
              </a:spcAft>
              <a:buSzPts val="10100"/>
              <a:buNone/>
              <a:defRPr sz="10100"/>
            </a:lvl7pPr>
            <a:lvl8pPr lvl="7" algn="ctr">
              <a:spcBef>
                <a:spcPts val="0"/>
              </a:spcBef>
              <a:spcAft>
                <a:spcPts val="0"/>
              </a:spcAft>
              <a:buSzPts val="10100"/>
              <a:buNone/>
              <a:defRPr sz="10100"/>
            </a:lvl8pPr>
            <a:lvl9pPr lvl="8" algn="ctr">
              <a:spcBef>
                <a:spcPts val="0"/>
              </a:spcBef>
              <a:spcAft>
                <a:spcPts val="0"/>
              </a:spcAft>
              <a:buSzPts val="10100"/>
              <a:buNone/>
              <a:defRPr sz="10100"/>
            </a:lvl9pPr>
          </a:lstStyle>
          <a:p/>
        </p:txBody>
      </p:sp>
      <p:sp>
        <p:nvSpPr>
          <p:cNvPr id="46" name="Google Shape;46;p9"/>
          <p:cNvSpPr txBox="1"/>
          <p:nvPr>
            <p:ph idx="1" type="subTitle"/>
          </p:nvPr>
        </p:nvSpPr>
        <p:spPr>
          <a:xfrm>
            <a:off x="708000" y="7384003"/>
            <a:ext cx="10787100" cy="3588000"/>
          </a:xfrm>
          <a:prstGeom prst="rect">
            <a:avLst/>
          </a:prstGeom>
        </p:spPr>
        <p:txBody>
          <a:bodyPr anchorCtr="0" anchor="t" bIns="243800" lIns="243800" spcFirstLastPara="1" rIns="243800" wrap="square" tIns="243800"/>
          <a:lstStyle>
            <a:lvl1pPr lvl="0" algn="ctr">
              <a:lnSpc>
                <a:spcPct val="100000"/>
              </a:lnSpc>
              <a:spcBef>
                <a:spcPts val="0"/>
              </a:spcBef>
              <a:spcAft>
                <a:spcPts val="0"/>
              </a:spcAft>
              <a:buClr>
                <a:schemeClr val="accent5"/>
              </a:buClr>
              <a:buSzPts val="5600"/>
              <a:buNone/>
              <a:defRPr sz="5600">
                <a:solidFill>
                  <a:schemeClr val="accent5"/>
                </a:solidFill>
              </a:defRPr>
            </a:lvl1pPr>
            <a:lvl2pPr lvl="1" algn="ctr">
              <a:lnSpc>
                <a:spcPct val="100000"/>
              </a:lnSpc>
              <a:spcBef>
                <a:spcPts val="0"/>
              </a:spcBef>
              <a:spcAft>
                <a:spcPts val="0"/>
              </a:spcAft>
              <a:buClr>
                <a:schemeClr val="accent5"/>
              </a:buClr>
              <a:buSzPts val="5600"/>
              <a:buNone/>
              <a:defRPr sz="5600">
                <a:solidFill>
                  <a:schemeClr val="accent5"/>
                </a:solidFill>
              </a:defRPr>
            </a:lvl2pPr>
            <a:lvl3pPr lvl="2" algn="ctr">
              <a:lnSpc>
                <a:spcPct val="100000"/>
              </a:lnSpc>
              <a:spcBef>
                <a:spcPts val="0"/>
              </a:spcBef>
              <a:spcAft>
                <a:spcPts val="0"/>
              </a:spcAft>
              <a:buClr>
                <a:schemeClr val="accent5"/>
              </a:buClr>
              <a:buSzPts val="5600"/>
              <a:buNone/>
              <a:defRPr sz="5600">
                <a:solidFill>
                  <a:schemeClr val="accent5"/>
                </a:solidFill>
              </a:defRPr>
            </a:lvl3pPr>
            <a:lvl4pPr lvl="3" algn="ctr">
              <a:lnSpc>
                <a:spcPct val="100000"/>
              </a:lnSpc>
              <a:spcBef>
                <a:spcPts val="0"/>
              </a:spcBef>
              <a:spcAft>
                <a:spcPts val="0"/>
              </a:spcAft>
              <a:buClr>
                <a:schemeClr val="accent5"/>
              </a:buClr>
              <a:buSzPts val="5600"/>
              <a:buNone/>
              <a:defRPr sz="5600">
                <a:solidFill>
                  <a:schemeClr val="accent5"/>
                </a:solidFill>
              </a:defRPr>
            </a:lvl4pPr>
            <a:lvl5pPr lvl="4" algn="ctr">
              <a:lnSpc>
                <a:spcPct val="100000"/>
              </a:lnSpc>
              <a:spcBef>
                <a:spcPts val="0"/>
              </a:spcBef>
              <a:spcAft>
                <a:spcPts val="0"/>
              </a:spcAft>
              <a:buClr>
                <a:schemeClr val="accent5"/>
              </a:buClr>
              <a:buSzPts val="5600"/>
              <a:buNone/>
              <a:defRPr sz="5600">
                <a:solidFill>
                  <a:schemeClr val="accent5"/>
                </a:solidFill>
              </a:defRPr>
            </a:lvl5pPr>
            <a:lvl6pPr lvl="5" algn="ctr">
              <a:lnSpc>
                <a:spcPct val="100000"/>
              </a:lnSpc>
              <a:spcBef>
                <a:spcPts val="0"/>
              </a:spcBef>
              <a:spcAft>
                <a:spcPts val="0"/>
              </a:spcAft>
              <a:buClr>
                <a:schemeClr val="accent5"/>
              </a:buClr>
              <a:buSzPts val="5600"/>
              <a:buNone/>
              <a:defRPr sz="5600">
                <a:solidFill>
                  <a:schemeClr val="accent5"/>
                </a:solidFill>
              </a:defRPr>
            </a:lvl6pPr>
            <a:lvl7pPr lvl="6" algn="ctr">
              <a:lnSpc>
                <a:spcPct val="100000"/>
              </a:lnSpc>
              <a:spcBef>
                <a:spcPts val="0"/>
              </a:spcBef>
              <a:spcAft>
                <a:spcPts val="0"/>
              </a:spcAft>
              <a:buClr>
                <a:schemeClr val="accent5"/>
              </a:buClr>
              <a:buSzPts val="5600"/>
              <a:buNone/>
              <a:defRPr sz="5600">
                <a:solidFill>
                  <a:schemeClr val="accent5"/>
                </a:solidFill>
              </a:defRPr>
            </a:lvl7pPr>
            <a:lvl8pPr lvl="7" algn="ctr">
              <a:lnSpc>
                <a:spcPct val="100000"/>
              </a:lnSpc>
              <a:spcBef>
                <a:spcPts val="0"/>
              </a:spcBef>
              <a:spcAft>
                <a:spcPts val="0"/>
              </a:spcAft>
              <a:buClr>
                <a:schemeClr val="accent5"/>
              </a:buClr>
              <a:buSzPts val="5600"/>
              <a:buNone/>
              <a:defRPr sz="5600">
                <a:solidFill>
                  <a:schemeClr val="accent5"/>
                </a:solidFill>
              </a:defRPr>
            </a:lvl8pPr>
            <a:lvl9pPr lvl="8" algn="ctr">
              <a:lnSpc>
                <a:spcPct val="100000"/>
              </a:lnSpc>
              <a:spcBef>
                <a:spcPts val="0"/>
              </a:spcBef>
              <a:spcAft>
                <a:spcPts val="0"/>
              </a:spcAft>
              <a:buClr>
                <a:schemeClr val="accent5"/>
              </a:buClr>
              <a:buSzPts val="5600"/>
              <a:buNone/>
              <a:defRPr sz="5600">
                <a:solidFill>
                  <a:schemeClr val="accent5"/>
                </a:solidFill>
              </a:defRPr>
            </a:lvl9pPr>
          </a:lstStyle>
          <a:p/>
        </p:txBody>
      </p:sp>
      <p:sp>
        <p:nvSpPr>
          <p:cNvPr id="47" name="Google Shape;47;p9"/>
          <p:cNvSpPr txBox="1"/>
          <p:nvPr>
            <p:ph idx="2" type="body"/>
          </p:nvPr>
        </p:nvSpPr>
        <p:spPr>
          <a:xfrm>
            <a:off x="13172000" y="1931200"/>
            <a:ext cx="10232100" cy="9853500"/>
          </a:xfrm>
          <a:prstGeom prst="rect">
            <a:avLst/>
          </a:prstGeom>
        </p:spPr>
        <p:txBody>
          <a:bodyPr anchorCtr="0" anchor="ctr" bIns="243800" lIns="243800" spcFirstLastPara="1" rIns="243800" wrap="square" tIns="243800"/>
          <a:lstStyle>
            <a:lvl1pPr indent="-533400" lvl="0" marL="457200">
              <a:spcBef>
                <a:spcPts val="0"/>
              </a:spcBef>
              <a:spcAft>
                <a:spcPts val="0"/>
              </a:spcAft>
              <a:buSzPts val="4800"/>
              <a:buChar char="●"/>
              <a:defRPr/>
            </a:lvl1pPr>
            <a:lvl2pPr indent="-463550" lvl="1" marL="914400">
              <a:spcBef>
                <a:spcPts val="4300"/>
              </a:spcBef>
              <a:spcAft>
                <a:spcPts val="0"/>
              </a:spcAft>
              <a:buSzPts val="3700"/>
              <a:buChar char="○"/>
              <a:defRPr/>
            </a:lvl2pPr>
            <a:lvl3pPr indent="-463550" lvl="2" marL="1371600">
              <a:spcBef>
                <a:spcPts val="4300"/>
              </a:spcBef>
              <a:spcAft>
                <a:spcPts val="0"/>
              </a:spcAft>
              <a:buSzPts val="3700"/>
              <a:buChar char="■"/>
              <a:defRPr/>
            </a:lvl3pPr>
            <a:lvl4pPr indent="-463550" lvl="3" marL="1828800">
              <a:spcBef>
                <a:spcPts val="4300"/>
              </a:spcBef>
              <a:spcAft>
                <a:spcPts val="0"/>
              </a:spcAft>
              <a:buSzPts val="3700"/>
              <a:buChar char="●"/>
              <a:defRPr/>
            </a:lvl4pPr>
            <a:lvl5pPr indent="-463550" lvl="4" marL="2286000">
              <a:spcBef>
                <a:spcPts val="4300"/>
              </a:spcBef>
              <a:spcAft>
                <a:spcPts val="0"/>
              </a:spcAft>
              <a:buSzPts val="3700"/>
              <a:buChar char="○"/>
              <a:defRPr/>
            </a:lvl5pPr>
            <a:lvl6pPr indent="-463550" lvl="5" marL="2743200">
              <a:spcBef>
                <a:spcPts val="4300"/>
              </a:spcBef>
              <a:spcAft>
                <a:spcPts val="0"/>
              </a:spcAft>
              <a:buSzPts val="3700"/>
              <a:buChar char="■"/>
              <a:defRPr/>
            </a:lvl6pPr>
            <a:lvl7pPr indent="-463550" lvl="6" marL="3200400">
              <a:spcBef>
                <a:spcPts val="4300"/>
              </a:spcBef>
              <a:spcAft>
                <a:spcPts val="0"/>
              </a:spcAft>
              <a:buSzPts val="3700"/>
              <a:buChar char="●"/>
              <a:defRPr/>
            </a:lvl7pPr>
            <a:lvl8pPr indent="-463550" lvl="7" marL="3657600">
              <a:spcBef>
                <a:spcPts val="4300"/>
              </a:spcBef>
              <a:spcAft>
                <a:spcPts val="0"/>
              </a:spcAft>
              <a:buSzPts val="3700"/>
              <a:buChar char="○"/>
              <a:defRPr/>
            </a:lvl8pPr>
            <a:lvl9pPr indent="-463550" lvl="8" marL="4114800">
              <a:spcBef>
                <a:spcPts val="4300"/>
              </a:spcBef>
              <a:spcAft>
                <a:spcPts val="4300"/>
              </a:spcAft>
              <a:buSzPts val="3700"/>
              <a:buChar char="■"/>
              <a:defRPr/>
            </a:lvl9pPr>
          </a:lstStyle>
          <a:p/>
        </p:txBody>
      </p:sp>
      <p:sp>
        <p:nvSpPr>
          <p:cNvPr id="48" name="Google Shape;48;p9"/>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9" name="Shape 49"/>
        <p:cNvGrpSpPr/>
        <p:nvPr/>
      </p:nvGrpSpPr>
      <p:grpSpPr>
        <a:xfrm>
          <a:off x="0" y="0"/>
          <a:ext cx="0" cy="0"/>
          <a:chOff x="0" y="0"/>
          <a:chExt cx="0" cy="0"/>
        </a:xfrm>
      </p:grpSpPr>
      <p:sp>
        <p:nvSpPr>
          <p:cNvPr id="50" name="Google Shape;50;p10"/>
          <p:cNvSpPr txBox="1"/>
          <p:nvPr>
            <p:ph idx="1" type="body"/>
          </p:nvPr>
        </p:nvSpPr>
        <p:spPr>
          <a:xfrm>
            <a:off x="852000" y="11289933"/>
            <a:ext cx="15996900" cy="1596900"/>
          </a:xfrm>
          <a:prstGeom prst="rect">
            <a:avLst/>
          </a:prstGeom>
        </p:spPr>
        <p:txBody>
          <a:bodyPr anchorCtr="0" anchor="ctr" bIns="243800" lIns="243800" spcFirstLastPara="1" rIns="243800" wrap="square" tIns="243800"/>
          <a:lstStyle>
            <a:lvl1pPr indent="-228600" lvl="0" marL="457200">
              <a:lnSpc>
                <a:spcPct val="100000"/>
              </a:lnSpc>
              <a:spcBef>
                <a:spcPts val="0"/>
              </a:spcBef>
              <a:spcAft>
                <a:spcPts val="0"/>
              </a:spcAft>
              <a:buSzPts val="4800"/>
              <a:buFont typeface="Roboto Slab"/>
              <a:buNone/>
              <a:defRPr>
                <a:latin typeface="Roboto Slab"/>
                <a:ea typeface="Roboto Slab"/>
                <a:cs typeface="Roboto Slab"/>
                <a:sym typeface="Roboto Slab"/>
              </a:defRPr>
            </a:lvl1pPr>
          </a:lstStyle>
          <a:p/>
        </p:txBody>
      </p:sp>
      <p:sp>
        <p:nvSpPr>
          <p:cNvPr id="51" name="Google Shape;51;p10"/>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rina">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034400" y="1221400"/>
            <a:ext cx="22315200" cy="1829700"/>
          </a:xfrm>
          <a:prstGeom prst="rect">
            <a:avLst/>
          </a:prstGeom>
          <a:noFill/>
          <a:ln>
            <a:noFill/>
          </a:ln>
        </p:spPr>
        <p:txBody>
          <a:bodyPr anchorCtr="0" anchor="b" bIns="243800" lIns="243800" spcFirstLastPara="1" rIns="243800" wrap="square" tIns="243800"/>
          <a:lstStyle>
            <a:lvl1pPr lvl="0">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1pPr>
            <a:lvl2pPr lvl="1">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2pPr>
            <a:lvl3pPr lvl="2">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3pPr>
            <a:lvl4pPr lvl="3">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4pPr>
            <a:lvl5pPr lvl="4">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5pPr>
            <a:lvl6pPr lvl="5">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6pPr>
            <a:lvl7pPr lvl="6">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7pPr>
            <a:lvl8pPr lvl="7">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8pPr>
            <a:lvl9pPr lvl="8">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9pPr>
          </a:lstStyle>
          <a:p/>
        </p:txBody>
      </p:sp>
      <p:sp>
        <p:nvSpPr>
          <p:cNvPr id="7" name="Google Shape;7;p1"/>
          <p:cNvSpPr txBox="1"/>
          <p:nvPr>
            <p:ph idx="1" type="body"/>
          </p:nvPr>
        </p:nvSpPr>
        <p:spPr>
          <a:xfrm>
            <a:off x="1034400" y="3972864"/>
            <a:ext cx="22315200" cy="8210400"/>
          </a:xfrm>
          <a:prstGeom prst="rect">
            <a:avLst/>
          </a:prstGeom>
          <a:noFill/>
          <a:ln>
            <a:noFill/>
          </a:ln>
        </p:spPr>
        <p:txBody>
          <a:bodyPr anchorCtr="0" anchor="t" bIns="243800" lIns="243800" spcFirstLastPara="1" rIns="243800" wrap="square" tIns="243800"/>
          <a:lstStyle>
            <a:lvl1pPr indent="-533400" lvl="0" marL="457200">
              <a:lnSpc>
                <a:spcPct val="115000"/>
              </a:lnSpc>
              <a:spcBef>
                <a:spcPts val="0"/>
              </a:spcBef>
              <a:spcAft>
                <a:spcPts val="0"/>
              </a:spcAft>
              <a:buClr>
                <a:schemeClr val="dk1"/>
              </a:buClr>
              <a:buSzPts val="4800"/>
              <a:buFont typeface="Roboto"/>
              <a:buChar char="●"/>
              <a:defRPr sz="4800">
                <a:solidFill>
                  <a:schemeClr val="dk1"/>
                </a:solidFill>
                <a:latin typeface="Roboto"/>
                <a:ea typeface="Roboto"/>
                <a:cs typeface="Roboto"/>
                <a:sym typeface="Roboto"/>
              </a:defRPr>
            </a:lvl1pPr>
            <a:lvl2pPr indent="-463550" lvl="1" marL="914400">
              <a:lnSpc>
                <a:spcPct val="115000"/>
              </a:lnSpc>
              <a:spcBef>
                <a:spcPts val="4300"/>
              </a:spcBef>
              <a:spcAft>
                <a:spcPts val="0"/>
              </a:spcAft>
              <a:buClr>
                <a:schemeClr val="dk1"/>
              </a:buClr>
              <a:buSzPts val="3700"/>
              <a:buFont typeface="Roboto"/>
              <a:buChar char="○"/>
              <a:defRPr sz="3700">
                <a:solidFill>
                  <a:schemeClr val="dk1"/>
                </a:solidFill>
                <a:latin typeface="Roboto"/>
                <a:ea typeface="Roboto"/>
                <a:cs typeface="Roboto"/>
                <a:sym typeface="Roboto"/>
              </a:defRPr>
            </a:lvl2pPr>
            <a:lvl3pPr indent="-463550" lvl="2" marL="1371600">
              <a:lnSpc>
                <a:spcPct val="115000"/>
              </a:lnSpc>
              <a:spcBef>
                <a:spcPts val="4300"/>
              </a:spcBef>
              <a:spcAft>
                <a:spcPts val="0"/>
              </a:spcAft>
              <a:buClr>
                <a:schemeClr val="dk1"/>
              </a:buClr>
              <a:buSzPts val="3700"/>
              <a:buFont typeface="Roboto"/>
              <a:buChar char="■"/>
              <a:defRPr sz="3700">
                <a:solidFill>
                  <a:schemeClr val="dk1"/>
                </a:solidFill>
                <a:latin typeface="Roboto"/>
                <a:ea typeface="Roboto"/>
                <a:cs typeface="Roboto"/>
                <a:sym typeface="Roboto"/>
              </a:defRPr>
            </a:lvl3pPr>
            <a:lvl4pPr indent="-463550" lvl="3" marL="1828800">
              <a:lnSpc>
                <a:spcPct val="115000"/>
              </a:lnSpc>
              <a:spcBef>
                <a:spcPts val="4300"/>
              </a:spcBef>
              <a:spcAft>
                <a:spcPts val="0"/>
              </a:spcAft>
              <a:buClr>
                <a:schemeClr val="dk1"/>
              </a:buClr>
              <a:buSzPts val="3700"/>
              <a:buFont typeface="Roboto"/>
              <a:buChar char="●"/>
              <a:defRPr sz="3700">
                <a:solidFill>
                  <a:schemeClr val="dk1"/>
                </a:solidFill>
                <a:latin typeface="Roboto"/>
                <a:ea typeface="Roboto"/>
                <a:cs typeface="Roboto"/>
                <a:sym typeface="Roboto"/>
              </a:defRPr>
            </a:lvl4pPr>
            <a:lvl5pPr indent="-463550" lvl="4" marL="2286000">
              <a:lnSpc>
                <a:spcPct val="115000"/>
              </a:lnSpc>
              <a:spcBef>
                <a:spcPts val="4300"/>
              </a:spcBef>
              <a:spcAft>
                <a:spcPts val="0"/>
              </a:spcAft>
              <a:buClr>
                <a:schemeClr val="dk1"/>
              </a:buClr>
              <a:buSzPts val="3700"/>
              <a:buFont typeface="Roboto"/>
              <a:buChar char="○"/>
              <a:defRPr sz="3700">
                <a:solidFill>
                  <a:schemeClr val="dk1"/>
                </a:solidFill>
                <a:latin typeface="Roboto"/>
                <a:ea typeface="Roboto"/>
                <a:cs typeface="Roboto"/>
                <a:sym typeface="Roboto"/>
              </a:defRPr>
            </a:lvl5pPr>
            <a:lvl6pPr indent="-463550" lvl="5" marL="2743200">
              <a:lnSpc>
                <a:spcPct val="115000"/>
              </a:lnSpc>
              <a:spcBef>
                <a:spcPts val="4300"/>
              </a:spcBef>
              <a:spcAft>
                <a:spcPts val="0"/>
              </a:spcAft>
              <a:buClr>
                <a:schemeClr val="dk1"/>
              </a:buClr>
              <a:buSzPts val="3700"/>
              <a:buFont typeface="Roboto"/>
              <a:buChar char="■"/>
              <a:defRPr sz="3700">
                <a:solidFill>
                  <a:schemeClr val="dk1"/>
                </a:solidFill>
                <a:latin typeface="Roboto"/>
                <a:ea typeface="Roboto"/>
                <a:cs typeface="Roboto"/>
                <a:sym typeface="Roboto"/>
              </a:defRPr>
            </a:lvl6pPr>
            <a:lvl7pPr indent="-463550" lvl="6" marL="3200400">
              <a:lnSpc>
                <a:spcPct val="115000"/>
              </a:lnSpc>
              <a:spcBef>
                <a:spcPts val="4300"/>
              </a:spcBef>
              <a:spcAft>
                <a:spcPts val="0"/>
              </a:spcAft>
              <a:buClr>
                <a:schemeClr val="dk1"/>
              </a:buClr>
              <a:buSzPts val="3700"/>
              <a:buFont typeface="Roboto"/>
              <a:buChar char="●"/>
              <a:defRPr sz="3700">
                <a:solidFill>
                  <a:schemeClr val="dk1"/>
                </a:solidFill>
                <a:latin typeface="Roboto"/>
                <a:ea typeface="Roboto"/>
                <a:cs typeface="Roboto"/>
                <a:sym typeface="Roboto"/>
              </a:defRPr>
            </a:lvl7pPr>
            <a:lvl8pPr indent="-463550" lvl="7" marL="3657600">
              <a:lnSpc>
                <a:spcPct val="115000"/>
              </a:lnSpc>
              <a:spcBef>
                <a:spcPts val="4300"/>
              </a:spcBef>
              <a:spcAft>
                <a:spcPts val="0"/>
              </a:spcAft>
              <a:buClr>
                <a:schemeClr val="dk1"/>
              </a:buClr>
              <a:buSzPts val="3700"/>
              <a:buFont typeface="Roboto"/>
              <a:buChar char="○"/>
              <a:defRPr sz="3700">
                <a:solidFill>
                  <a:schemeClr val="dk1"/>
                </a:solidFill>
                <a:latin typeface="Roboto"/>
                <a:ea typeface="Roboto"/>
                <a:cs typeface="Roboto"/>
                <a:sym typeface="Roboto"/>
              </a:defRPr>
            </a:lvl8pPr>
            <a:lvl9pPr indent="-463550" lvl="8" marL="4114800">
              <a:lnSpc>
                <a:spcPct val="115000"/>
              </a:lnSpc>
              <a:spcBef>
                <a:spcPts val="4300"/>
              </a:spcBef>
              <a:spcAft>
                <a:spcPts val="4300"/>
              </a:spcAft>
              <a:buClr>
                <a:schemeClr val="dk1"/>
              </a:buClr>
              <a:buSzPts val="3700"/>
              <a:buFont typeface="Roboto"/>
              <a:buChar char="■"/>
              <a:defRPr sz="3700">
                <a:solidFill>
                  <a:schemeClr val="dk1"/>
                </a:solidFill>
                <a:latin typeface="Roboto"/>
                <a:ea typeface="Roboto"/>
                <a:cs typeface="Roboto"/>
                <a:sym typeface="Roboto"/>
              </a:defRPr>
            </a:lvl9pPr>
          </a:lstStyle>
          <a:p/>
        </p:txBody>
      </p:sp>
      <p:sp>
        <p:nvSpPr>
          <p:cNvPr id="8" name="Google Shape;8;p1"/>
          <p:cNvSpPr txBox="1"/>
          <p:nvPr>
            <p:ph idx="12" type="sldNum"/>
          </p:nvPr>
        </p:nvSpPr>
        <p:spPr>
          <a:xfrm>
            <a:off x="22593221" y="12435245"/>
            <a:ext cx="1463100" cy="1049700"/>
          </a:xfrm>
          <a:prstGeom prst="rect">
            <a:avLst/>
          </a:prstGeom>
          <a:noFill/>
          <a:ln>
            <a:noFill/>
          </a:ln>
        </p:spPr>
        <p:txBody>
          <a:bodyPr anchorCtr="0" anchor="ctr" bIns="243800" lIns="243800" spcFirstLastPara="1" rIns="243800" wrap="square" tIns="243800">
            <a:noAutofit/>
          </a:bodyPr>
          <a:lstStyle>
            <a:lvl1pPr lvl="0" algn="r">
              <a:buNone/>
              <a:defRPr sz="2700">
                <a:solidFill>
                  <a:schemeClr val="dk1"/>
                </a:solidFill>
                <a:latin typeface="Roboto"/>
                <a:ea typeface="Roboto"/>
                <a:cs typeface="Roboto"/>
                <a:sym typeface="Roboto"/>
              </a:defRPr>
            </a:lvl1pPr>
            <a:lvl2pPr lvl="1" algn="r">
              <a:buNone/>
              <a:defRPr sz="2700">
                <a:solidFill>
                  <a:schemeClr val="dk1"/>
                </a:solidFill>
                <a:latin typeface="Roboto"/>
                <a:ea typeface="Roboto"/>
                <a:cs typeface="Roboto"/>
                <a:sym typeface="Roboto"/>
              </a:defRPr>
            </a:lvl2pPr>
            <a:lvl3pPr lvl="2" algn="r">
              <a:buNone/>
              <a:defRPr sz="2700">
                <a:solidFill>
                  <a:schemeClr val="dk1"/>
                </a:solidFill>
                <a:latin typeface="Roboto"/>
                <a:ea typeface="Roboto"/>
                <a:cs typeface="Roboto"/>
                <a:sym typeface="Roboto"/>
              </a:defRPr>
            </a:lvl3pPr>
            <a:lvl4pPr lvl="3" algn="r">
              <a:buNone/>
              <a:defRPr sz="2700">
                <a:solidFill>
                  <a:schemeClr val="dk1"/>
                </a:solidFill>
                <a:latin typeface="Roboto"/>
                <a:ea typeface="Roboto"/>
                <a:cs typeface="Roboto"/>
                <a:sym typeface="Roboto"/>
              </a:defRPr>
            </a:lvl4pPr>
            <a:lvl5pPr lvl="4" algn="r">
              <a:buNone/>
              <a:defRPr sz="2700">
                <a:solidFill>
                  <a:schemeClr val="dk1"/>
                </a:solidFill>
                <a:latin typeface="Roboto"/>
                <a:ea typeface="Roboto"/>
                <a:cs typeface="Roboto"/>
                <a:sym typeface="Roboto"/>
              </a:defRPr>
            </a:lvl5pPr>
            <a:lvl6pPr lvl="5" algn="r">
              <a:buNone/>
              <a:defRPr sz="2700">
                <a:solidFill>
                  <a:schemeClr val="dk1"/>
                </a:solidFill>
                <a:latin typeface="Roboto"/>
                <a:ea typeface="Roboto"/>
                <a:cs typeface="Roboto"/>
                <a:sym typeface="Roboto"/>
              </a:defRPr>
            </a:lvl6pPr>
            <a:lvl7pPr lvl="6" algn="r">
              <a:buNone/>
              <a:defRPr sz="2700">
                <a:solidFill>
                  <a:schemeClr val="dk1"/>
                </a:solidFill>
                <a:latin typeface="Roboto"/>
                <a:ea typeface="Roboto"/>
                <a:cs typeface="Roboto"/>
                <a:sym typeface="Roboto"/>
              </a:defRPr>
            </a:lvl7pPr>
            <a:lvl8pPr lvl="7" algn="r">
              <a:buNone/>
              <a:defRPr sz="2700">
                <a:solidFill>
                  <a:schemeClr val="dk1"/>
                </a:solidFill>
                <a:latin typeface="Roboto"/>
                <a:ea typeface="Roboto"/>
                <a:cs typeface="Roboto"/>
                <a:sym typeface="Roboto"/>
              </a:defRPr>
            </a:lvl8pPr>
            <a:lvl9pPr lvl="8" algn="r">
              <a:buNone/>
              <a:defRPr sz="2700">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6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0.jpg"/><Relationship Id="rId4" Type="http://schemas.openxmlformats.org/officeDocument/2006/relationships/image" Target="../media/image56.jpg"/><Relationship Id="rId5" Type="http://schemas.openxmlformats.org/officeDocument/2006/relationships/image" Target="../media/image5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2.jp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jp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jpg"/><Relationship Id="rId4" Type="http://schemas.openxmlformats.org/officeDocument/2006/relationships/image" Target="../media/image24.jpg"/><Relationship Id="rId5" Type="http://schemas.openxmlformats.org/officeDocument/2006/relationships/image" Target="../media/image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1.jpg"/><Relationship Id="rId4" Type="http://schemas.openxmlformats.org/officeDocument/2006/relationships/image" Target="../media/image5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8.jpg"/><Relationship Id="rId4" Type="http://schemas.openxmlformats.org/officeDocument/2006/relationships/image" Target="../media/image4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0" Type="http://schemas.openxmlformats.org/officeDocument/2006/relationships/image" Target="../media/image12.jp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gif"/><Relationship Id="rId4" Type="http://schemas.openxmlformats.org/officeDocument/2006/relationships/hyperlink" Target="https://mail.google.com/mail/u/0?ui=2&amp;ik=0463a19656&amp;attid=0.2&amp;permmsgid=msg-f:1626214646284600848&amp;th=1691799ad054c610&amp;view=att&amp;disp=safe" TargetMode="External"/><Relationship Id="rId9" Type="http://schemas.openxmlformats.org/officeDocument/2006/relationships/image" Target="../media/image18.jpg"/><Relationship Id="rId5" Type="http://schemas.openxmlformats.org/officeDocument/2006/relationships/image" Target="../media/image13.jpg"/><Relationship Id="rId6" Type="http://schemas.openxmlformats.org/officeDocument/2006/relationships/image" Target="../media/image41.jpg"/><Relationship Id="rId7" Type="http://schemas.openxmlformats.org/officeDocument/2006/relationships/image" Target="../media/image40.jpg"/><Relationship Id="rId8" Type="http://schemas.openxmlformats.org/officeDocument/2006/relationships/image" Target="../media/image4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3.jpg"/><Relationship Id="rId4" Type="http://schemas.openxmlformats.org/officeDocument/2006/relationships/image" Target="../media/image22.jpg"/><Relationship Id="rId5" Type="http://schemas.openxmlformats.org/officeDocument/2006/relationships/image" Target="../media/image25.jpg"/><Relationship Id="rId6" Type="http://schemas.openxmlformats.org/officeDocument/2006/relationships/image" Target="../media/image36.jpg"/><Relationship Id="rId7" Type="http://schemas.openxmlformats.org/officeDocument/2006/relationships/image" Target="../media/image16.jpg"/><Relationship Id="rId8" Type="http://schemas.openxmlformats.org/officeDocument/2006/relationships/image" Target="../media/image3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0.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7.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5.jpg"/><Relationship Id="rId4" Type="http://schemas.openxmlformats.org/officeDocument/2006/relationships/image" Target="../media/image5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3.png"/><Relationship Id="rId4" Type="http://schemas.openxmlformats.org/officeDocument/2006/relationships/image" Target="../media/image20.png"/><Relationship Id="rId5"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3.png"/><Relationship Id="rId4" Type="http://schemas.openxmlformats.org/officeDocument/2006/relationships/image" Target="../media/image30.png"/><Relationship Id="rId5"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4.png"/><Relationship Id="rId4" Type="http://schemas.openxmlformats.org/officeDocument/2006/relationships/image" Target="../media/image26.png"/><Relationship Id="rId5"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1.jpg"/><Relationship Id="rId4" Type="http://schemas.openxmlformats.org/officeDocument/2006/relationships/image" Target="../media/image2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2.jpg"/><Relationship Id="rId4" Type="http://schemas.openxmlformats.org/officeDocument/2006/relationships/image" Target="../media/image39.png"/><Relationship Id="rId5" Type="http://schemas.openxmlformats.org/officeDocument/2006/relationships/image" Target="../media/image38.png"/><Relationship Id="rId6"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59.jpg"/><Relationship Id="rId4" Type="http://schemas.openxmlformats.org/officeDocument/2006/relationships/image" Target="../media/image5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FE2F3"/>
        </a:solidFill>
      </p:bgPr>
    </p:bg>
    <p:spTree>
      <p:nvGrpSpPr>
        <p:cNvPr id="64" name="Shape 64"/>
        <p:cNvGrpSpPr/>
        <p:nvPr/>
      </p:nvGrpSpPr>
      <p:grpSpPr>
        <a:xfrm>
          <a:off x="0" y="0"/>
          <a:ext cx="0" cy="0"/>
          <a:chOff x="0" y="0"/>
          <a:chExt cx="0" cy="0"/>
        </a:xfrm>
      </p:grpSpPr>
      <p:pic>
        <p:nvPicPr>
          <p:cNvPr id="65" name="Google Shape;65;p14"/>
          <p:cNvPicPr preferRelativeResize="0"/>
          <p:nvPr/>
        </p:nvPicPr>
        <p:blipFill rotWithShape="1">
          <a:blip r:embed="rId3">
            <a:alphaModFix amt="47000"/>
          </a:blip>
          <a:srcRect b="14919" l="52" r="0" t="42889"/>
          <a:stretch/>
        </p:blipFill>
        <p:spPr>
          <a:xfrm>
            <a:off x="384000" y="-289275"/>
            <a:ext cx="24371400" cy="13716000"/>
          </a:xfrm>
          <a:prstGeom prst="rect">
            <a:avLst/>
          </a:prstGeom>
          <a:noFill/>
          <a:ln>
            <a:noFill/>
          </a:ln>
        </p:spPr>
      </p:pic>
      <p:sp>
        <p:nvSpPr>
          <p:cNvPr id="66" name="Google Shape;66;p14"/>
          <p:cNvSpPr/>
          <p:nvPr/>
        </p:nvSpPr>
        <p:spPr>
          <a:xfrm>
            <a:off x="711800" y="3081169"/>
            <a:ext cx="22960500" cy="20823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FFFFFF"/>
              </a:buClr>
              <a:buFont typeface="Arial"/>
              <a:buNone/>
            </a:pPr>
            <a:r>
              <a:rPr b="1" i="0" lang="en-US" sz="14000" u="none" cap="none" strike="noStrike">
                <a:solidFill>
                  <a:srgbClr val="FFFFFF"/>
                </a:solidFill>
                <a:latin typeface="Arial"/>
                <a:ea typeface="Arial"/>
                <a:cs typeface="Arial"/>
                <a:sym typeface="Arial"/>
              </a:rPr>
              <a:t>AIMS K-</a:t>
            </a:r>
            <a:r>
              <a:rPr b="1" lang="en-US" sz="14000">
                <a:solidFill>
                  <a:srgbClr val="FFFFFF"/>
                </a:solidFill>
              </a:rPr>
              <a:t>12</a:t>
            </a:r>
            <a:r>
              <a:rPr b="1" i="0" lang="en-US" sz="14000" u="none" cap="none" strike="noStrike">
                <a:solidFill>
                  <a:srgbClr val="FFFFFF"/>
                </a:solidFill>
                <a:latin typeface="Arial"/>
                <a:ea typeface="Arial"/>
                <a:cs typeface="Arial"/>
                <a:sym typeface="Arial"/>
              </a:rPr>
              <a:t> Board Report</a:t>
            </a:r>
            <a:endParaRPr sz="14000"/>
          </a:p>
        </p:txBody>
      </p:sp>
      <p:sp>
        <p:nvSpPr>
          <p:cNvPr id="67" name="Google Shape;67;p14"/>
          <p:cNvSpPr/>
          <p:nvPr/>
        </p:nvSpPr>
        <p:spPr>
          <a:xfrm>
            <a:off x="2489472" y="5163484"/>
            <a:ext cx="17896500" cy="85527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FFFFFF"/>
              </a:buClr>
              <a:buFont typeface="Arial"/>
              <a:buNone/>
            </a:pPr>
            <a:r>
              <a:rPr b="1" lang="en-US" sz="4500">
                <a:solidFill>
                  <a:srgbClr val="FFFFFF"/>
                </a:solidFill>
              </a:rPr>
              <a:t>February 2019</a:t>
            </a:r>
            <a:endParaRPr/>
          </a:p>
          <a:p>
            <a:pPr indent="0" lvl="0" marL="0" marR="0" rtl="0" algn="l">
              <a:lnSpc>
                <a:spcPct val="90000"/>
              </a:lnSpc>
              <a:spcBef>
                <a:spcPts val="0"/>
              </a:spcBef>
              <a:spcAft>
                <a:spcPts val="0"/>
              </a:spcAft>
              <a:buClr>
                <a:srgbClr val="FFFFFF"/>
              </a:buClr>
              <a:buFont typeface="Arial"/>
              <a:buNone/>
            </a:pPr>
            <a:r>
              <a:t/>
            </a:r>
            <a:endParaRPr b="1" i="0" sz="45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FFFFFF"/>
              </a:buClr>
              <a:buFont typeface="Arial"/>
              <a:buNone/>
            </a:pPr>
            <a:r>
              <a:rPr b="1" i="0" lang="en-US" sz="4500" u="none" cap="none" strike="noStrike">
                <a:solidFill>
                  <a:srgbClr val="FFFFFF"/>
                </a:solidFill>
                <a:latin typeface="Arial"/>
                <a:ea typeface="Arial"/>
                <a:cs typeface="Arial"/>
                <a:sym typeface="Arial"/>
              </a:rPr>
              <a:t>Superintendent</a:t>
            </a:r>
            <a:r>
              <a:rPr b="1" lang="en-US" sz="4500">
                <a:solidFill>
                  <a:srgbClr val="FFFFFF"/>
                </a:solidFill>
              </a:rPr>
              <a:t> Maya </a:t>
            </a:r>
            <a:r>
              <a:rPr b="1" i="0" lang="en-US" sz="4500" u="none" cap="none" strike="noStrike">
                <a:solidFill>
                  <a:srgbClr val="FFFFFF"/>
                </a:solidFill>
                <a:latin typeface="Arial"/>
                <a:ea typeface="Arial"/>
                <a:cs typeface="Arial"/>
                <a:sym typeface="Arial"/>
              </a:rPr>
              <a:t>Woods-Cadiz </a:t>
            </a:r>
            <a:endParaRPr/>
          </a:p>
          <a:p>
            <a:pPr indent="0" lvl="0" marL="0" marR="0" rtl="0" algn="ctr">
              <a:lnSpc>
                <a:spcPct val="100000"/>
              </a:lnSpc>
              <a:spcBef>
                <a:spcPts val="0"/>
              </a:spcBef>
              <a:spcAft>
                <a:spcPts val="0"/>
              </a:spcAft>
              <a:buClr>
                <a:srgbClr val="FFFFFF"/>
              </a:buClr>
              <a:buFont typeface="Arial"/>
              <a:buNone/>
            </a:pPr>
            <a:r>
              <a:rPr b="1" lang="en-US" sz="4500">
                <a:solidFill>
                  <a:srgbClr val="FFFFFF"/>
                </a:solidFill>
              </a:rPr>
              <a:t>Mrs. </a:t>
            </a:r>
            <a:r>
              <a:rPr b="1" i="0" lang="en-US" sz="4500" u="none" cap="none" strike="noStrike">
                <a:solidFill>
                  <a:srgbClr val="FFFFFF"/>
                </a:solidFill>
                <a:latin typeface="Arial"/>
                <a:ea typeface="Arial"/>
                <a:cs typeface="Arial"/>
                <a:sym typeface="Arial"/>
              </a:rPr>
              <a:t>Erin Oh</a:t>
            </a:r>
            <a:r>
              <a:rPr b="1" lang="en-US" sz="4500">
                <a:solidFill>
                  <a:srgbClr val="FFFFFF"/>
                </a:solidFill>
              </a:rPr>
              <a:t> (</a:t>
            </a:r>
            <a:r>
              <a:rPr b="1" i="0" lang="en-US" sz="4500" u="none" cap="none" strike="noStrike">
                <a:solidFill>
                  <a:srgbClr val="FFFFFF"/>
                </a:solidFill>
                <a:latin typeface="Arial"/>
                <a:ea typeface="Arial"/>
                <a:cs typeface="Arial"/>
                <a:sym typeface="Arial"/>
              </a:rPr>
              <a:t>K-</a:t>
            </a:r>
            <a:r>
              <a:rPr b="1" lang="en-US" sz="4500">
                <a:solidFill>
                  <a:srgbClr val="FFFFFF"/>
                </a:solidFill>
              </a:rPr>
              <a:t>1</a:t>
            </a:r>
            <a:r>
              <a:rPr b="1" i="0" lang="en-US" sz="4500" u="none" cap="none" strike="noStrike">
                <a:solidFill>
                  <a:srgbClr val="FFFFFF"/>
                </a:solidFill>
                <a:latin typeface="Arial"/>
                <a:ea typeface="Arial"/>
                <a:cs typeface="Arial"/>
                <a:sym typeface="Arial"/>
              </a:rPr>
              <a:t> </a:t>
            </a:r>
            <a:r>
              <a:rPr b="1" lang="en-US" sz="4500">
                <a:solidFill>
                  <a:srgbClr val="FFFFFF"/>
                </a:solidFill>
              </a:rPr>
              <a:t>Division Head</a:t>
            </a:r>
            <a:r>
              <a:rPr b="1" i="0" lang="en-US" sz="4500" u="none" cap="none" strike="noStrike">
                <a:solidFill>
                  <a:srgbClr val="FFFFFF"/>
                </a:solidFill>
                <a:latin typeface="Arial"/>
                <a:ea typeface="Arial"/>
                <a:cs typeface="Arial"/>
                <a:sym typeface="Arial"/>
              </a:rPr>
              <a:t>)</a:t>
            </a:r>
            <a:endParaRPr/>
          </a:p>
          <a:p>
            <a:pPr indent="0" lvl="0" marL="0" marR="0" rtl="0" algn="ctr">
              <a:lnSpc>
                <a:spcPct val="100000"/>
              </a:lnSpc>
              <a:spcBef>
                <a:spcPts val="0"/>
              </a:spcBef>
              <a:spcAft>
                <a:spcPts val="0"/>
              </a:spcAft>
              <a:buClr>
                <a:srgbClr val="FFFFFF"/>
              </a:buClr>
              <a:buFont typeface="Arial"/>
              <a:buNone/>
            </a:pPr>
            <a:r>
              <a:rPr b="1" lang="en-US" sz="4500">
                <a:solidFill>
                  <a:srgbClr val="FFFFFF"/>
                </a:solidFill>
              </a:rPr>
              <a:t>Mr. </a:t>
            </a:r>
            <a:r>
              <a:rPr b="1" i="0" lang="en-US" sz="4500" u="none" cap="none" strike="noStrike">
                <a:solidFill>
                  <a:srgbClr val="FFFFFF"/>
                </a:solidFill>
                <a:latin typeface="Arial"/>
                <a:ea typeface="Arial"/>
                <a:cs typeface="Arial"/>
                <a:sym typeface="Arial"/>
              </a:rPr>
              <a:t>Christopher Ahmad</a:t>
            </a:r>
            <a:r>
              <a:rPr b="1" lang="en-US" sz="4500">
                <a:solidFill>
                  <a:srgbClr val="FFFFFF"/>
                </a:solidFill>
              </a:rPr>
              <a:t> (2</a:t>
            </a:r>
            <a:r>
              <a:rPr b="1" i="0" lang="en-US" sz="4500" u="none" cap="none" strike="noStrike">
                <a:solidFill>
                  <a:srgbClr val="FFFFFF"/>
                </a:solidFill>
                <a:latin typeface="Arial"/>
                <a:ea typeface="Arial"/>
                <a:cs typeface="Arial"/>
                <a:sym typeface="Arial"/>
              </a:rPr>
              <a:t>-</a:t>
            </a:r>
            <a:r>
              <a:rPr b="1" lang="en-US" sz="4500">
                <a:solidFill>
                  <a:srgbClr val="FFFFFF"/>
                </a:solidFill>
              </a:rPr>
              <a:t>5</a:t>
            </a:r>
            <a:r>
              <a:rPr b="1" i="0" lang="en-US" sz="4500" u="none" cap="none" strike="noStrike">
                <a:solidFill>
                  <a:srgbClr val="FFFFFF"/>
                </a:solidFill>
                <a:latin typeface="Arial"/>
                <a:ea typeface="Arial"/>
                <a:cs typeface="Arial"/>
                <a:sym typeface="Arial"/>
              </a:rPr>
              <a:t> </a:t>
            </a:r>
            <a:r>
              <a:rPr b="1" lang="en-US" sz="4500">
                <a:solidFill>
                  <a:schemeClr val="dk1"/>
                </a:solidFill>
              </a:rPr>
              <a:t>Division Head</a:t>
            </a:r>
            <a:r>
              <a:rPr b="1" i="0" lang="en-US" sz="4500" u="none" cap="none" strike="noStrike">
                <a:solidFill>
                  <a:srgbClr val="FFFFFF"/>
                </a:solidFill>
                <a:latin typeface="Arial"/>
                <a:ea typeface="Arial"/>
                <a:cs typeface="Arial"/>
                <a:sym typeface="Arial"/>
              </a:rPr>
              <a:t>)</a:t>
            </a:r>
            <a:endParaRPr b="1" i="0" sz="4500" u="none" cap="none" strike="noStrike">
              <a:solidFill>
                <a:srgbClr val="FFFFFF"/>
              </a:solidFill>
              <a:latin typeface="Arial"/>
              <a:ea typeface="Arial"/>
              <a:cs typeface="Arial"/>
              <a:sym typeface="Arial"/>
            </a:endParaRPr>
          </a:p>
          <a:p>
            <a:pPr indent="0" lvl="0" marL="0" rtl="0" algn="ctr">
              <a:spcBef>
                <a:spcPts val="0"/>
              </a:spcBef>
              <a:spcAft>
                <a:spcPts val="0"/>
              </a:spcAft>
              <a:buClr>
                <a:schemeClr val="dk1"/>
              </a:buClr>
              <a:buFont typeface="Arial"/>
              <a:buNone/>
            </a:pPr>
            <a:r>
              <a:rPr b="1" lang="en-US" sz="4500">
                <a:solidFill>
                  <a:schemeClr val="dk1"/>
                </a:solidFill>
              </a:rPr>
              <a:t>Mr. Maurice Williams (Head of Middle School)</a:t>
            </a:r>
            <a:endParaRPr b="1" sz="4500">
              <a:solidFill>
                <a:srgbClr val="FFFFFF"/>
              </a:solidFill>
            </a:endParaRPr>
          </a:p>
          <a:p>
            <a:pPr indent="0" lvl="0" marL="0" marR="0" rtl="0" algn="ctr">
              <a:lnSpc>
                <a:spcPct val="100000"/>
              </a:lnSpc>
              <a:spcBef>
                <a:spcPts val="0"/>
              </a:spcBef>
              <a:spcAft>
                <a:spcPts val="0"/>
              </a:spcAft>
              <a:buClr>
                <a:srgbClr val="FFFFFF"/>
              </a:buClr>
              <a:buFont typeface="Arial"/>
              <a:buNone/>
            </a:pPr>
            <a:r>
              <a:rPr b="1" lang="en-US" sz="4500">
                <a:solidFill>
                  <a:srgbClr val="FFFFFF"/>
                </a:solidFill>
              </a:rPr>
              <a:t>Mr. Tareyton Russ (AIPHS Head of School)</a:t>
            </a:r>
            <a:endParaRPr b="1" sz="4500">
              <a:solidFill>
                <a:srgbClr val="FFFFFF"/>
              </a:solidFill>
            </a:endParaRPr>
          </a:p>
          <a:p>
            <a:pPr indent="0" lvl="0" marL="0" rtl="0" algn="ctr">
              <a:spcBef>
                <a:spcPts val="0"/>
              </a:spcBef>
              <a:spcAft>
                <a:spcPts val="0"/>
              </a:spcAft>
              <a:buClr>
                <a:schemeClr val="dk1"/>
              </a:buClr>
              <a:buFont typeface="Arial"/>
              <a:buNone/>
            </a:pPr>
            <a:r>
              <a:rPr b="1" lang="en-US" sz="4500">
                <a:solidFill>
                  <a:schemeClr val="dk1"/>
                </a:solidFill>
              </a:rPr>
              <a:t>Mr. Peter Holmquist (AIPHS Head of Academics)</a:t>
            </a:r>
            <a:endParaRPr b="1" sz="4500">
              <a:solidFill>
                <a:schemeClr val="dk1"/>
              </a:solidFill>
            </a:endParaRPr>
          </a:p>
          <a:p>
            <a:pPr indent="0" lvl="0" marL="0" marR="0" rtl="0" algn="ctr">
              <a:lnSpc>
                <a:spcPct val="100000"/>
              </a:lnSpc>
              <a:spcBef>
                <a:spcPts val="0"/>
              </a:spcBef>
              <a:spcAft>
                <a:spcPts val="0"/>
              </a:spcAft>
              <a:buClr>
                <a:srgbClr val="FFFFFF"/>
              </a:buClr>
              <a:buFont typeface="Arial"/>
              <a:buNone/>
            </a:pPr>
            <a:r>
              <a:rPr b="1" lang="en-US" sz="4500">
                <a:solidFill>
                  <a:srgbClr val="FFFFFF"/>
                </a:solidFill>
              </a:rPr>
              <a:t>Ms. Marisol Magaña (Operations Director)</a:t>
            </a:r>
            <a:endParaRPr b="1" sz="4500">
              <a:solidFill>
                <a:srgbClr val="FFFFFF"/>
              </a:solidFill>
            </a:endParaRPr>
          </a:p>
          <a:p>
            <a:pPr indent="0" lvl="0" marL="0" marR="0" rtl="0" algn="ctr">
              <a:lnSpc>
                <a:spcPct val="100000"/>
              </a:lnSpc>
              <a:spcBef>
                <a:spcPts val="0"/>
              </a:spcBef>
              <a:spcAft>
                <a:spcPts val="0"/>
              </a:spcAft>
              <a:buClr>
                <a:srgbClr val="FFFFFF"/>
              </a:buClr>
              <a:buFont typeface="Arial"/>
              <a:buNone/>
            </a:pPr>
            <a:r>
              <a:rPr b="1" lang="en-US" sz="4500">
                <a:solidFill>
                  <a:srgbClr val="FFFFFF"/>
                </a:solidFill>
              </a:rPr>
              <a:t>Ms. Tiffany Tung (Operations Manager)</a:t>
            </a:r>
            <a:endParaRPr b="1" sz="4500">
              <a:solidFill>
                <a:srgbClr val="FFFFFF"/>
              </a:solidFill>
            </a:endParaRPr>
          </a:p>
          <a:p>
            <a:pPr indent="0" lvl="0" marL="0" marR="0" rtl="0" algn="ctr">
              <a:lnSpc>
                <a:spcPct val="100000"/>
              </a:lnSpc>
              <a:spcBef>
                <a:spcPts val="0"/>
              </a:spcBef>
              <a:spcAft>
                <a:spcPts val="0"/>
              </a:spcAft>
              <a:buClr>
                <a:srgbClr val="FFFFFF"/>
              </a:buClr>
              <a:buFont typeface="Arial"/>
              <a:buNone/>
            </a:pPr>
            <a:r>
              <a:t/>
            </a:r>
            <a:endParaRPr b="1" sz="4500">
              <a:solidFill>
                <a:srgbClr val="FFFFFF"/>
              </a:solidFill>
            </a:endParaRPr>
          </a:p>
          <a:p>
            <a:pPr indent="0" lvl="0" marL="0" marR="0" rtl="0" algn="l">
              <a:lnSpc>
                <a:spcPct val="90000"/>
              </a:lnSpc>
              <a:spcBef>
                <a:spcPts val="0"/>
              </a:spcBef>
              <a:spcAft>
                <a:spcPts val="0"/>
              </a:spcAft>
              <a:buClr>
                <a:srgbClr val="FFFFFF"/>
              </a:buClr>
              <a:buFont typeface="Arial"/>
              <a:buNone/>
            </a:pPr>
            <a:r>
              <a:t/>
            </a:r>
            <a:endParaRPr b="1" i="0" sz="4500" u="none" cap="none" strike="noStrik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 name="Shape 130"/>
        <p:cNvGrpSpPr/>
        <p:nvPr/>
      </p:nvGrpSpPr>
      <p:grpSpPr>
        <a:xfrm>
          <a:off x="0" y="0"/>
          <a:ext cx="0" cy="0"/>
          <a:chOff x="0" y="0"/>
          <a:chExt cx="0" cy="0"/>
        </a:xfrm>
      </p:grpSpPr>
      <p:sp>
        <p:nvSpPr>
          <p:cNvPr id="131" name="Google Shape;131;p23"/>
          <p:cNvSpPr txBox="1"/>
          <p:nvPr>
            <p:ph type="ctrTitle"/>
          </p:nvPr>
        </p:nvSpPr>
        <p:spPr>
          <a:xfrm>
            <a:off x="400712" y="697690"/>
            <a:ext cx="15422400" cy="1404300"/>
          </a:xfrm>
          <a:prstGeom prst="rect">
            <a:avLst/>
          </a:prstGeom>
        </p:spPr>
        <p:txBody>
          <a:bodyPr anchorCtr="0" anchor="b" bIns="243800" lIns="243800" spcFirstLastPara="1" rIns="243800" wrap="square" tIns="243800">
            <a:noAutofit/>
          </a:bodyPr>
          <a:lstStyle/>
          <a:p>
            <a:pPr indent="0" lvl="0" marL="0" rtl="0" algn="ctr">
              <a:spcBef>
                <a:spcPts val="0"/>
              </a:spcBef>
              <a:spcAft>
                <a:spcPts val="0"/>
              </a:spcAft>
              <a:buNone/>
            </a:pPr>
            <a:r>
              <a:rPr lang="en-US"/>
              <a:t>Cultural Day</a:t>
            </a:r>
            <a:endParaRPr/>
          </a:p>
        </p:txBody>
      </p:sp>
      <p:sp>
        <p:nvSpPr>
          <p:cNvPr id="132" name="Google Shape;132;p23"/>
          <p:cNvSpPr txBox="1"/>
          <p:nvPr>
            <p:ph idx="1" type="subTitle"/>
          </p:nvPr>
        </p:nvSpPr>
        <p:spPr>
          <a:xfrm>
            <a:off x="13275400" y="255650"/>
            <a:ext cx="9759300" cy="49869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pic>
        <p:nvPicPr>
          <p:cNvPr id="133" name="Google Shape;133;p23"/>
          <p:cNvPicPr preferRelativeResize="0"/>
          <p:nvPr/>
        </p:nvPicPr>
        <p:blipFill>
          <a:blip r:embed="rId3">
            <a:alphaModFix/>
          </a:blip>
          <a:stretch>
            <a:fillRect/>
          </a:stretch>
        </p:blipFill>
        <p:spPr>
          <a:xfrm>
            <a:off x="152400" y="3352800"/>
            <a:ext cx="7861674" cy="6807198"/>
          </a:xfrm>
          <a:prstGeom prst="rect">
            <a:avLst/>
          </a:prstGeom>
          <a:noFill/>
          <a:ln>
            <a:noFill/>
          </a:ln>
        </p:spPr>
      </p:pic>
      <p:pic>
        <p:nvPicPr>
          <p:cNvPr id="134" name="Google Shape;134;p23"/>
          <p:cNvPicPr preferRelativeResize="0"/>
          <p:nvPr/>
        </p:nvPicPr>
        <p:blipFill>
          <a:blip r:embed="rId4">
            <a:alphaModFix/>
          </a:blip>
          <a:stretch>
            <a:fillRect/>
          </a:stretch>
        </p:blipFill>
        <p:spPr>
          <a:xfrm>
            <a:off x="8166475" y="3193575"/>
            <a:ext cx="8856147" cy="6966427"/>
          </a:xfrm>
          <a:prstGeom prst="rect">
            <a:avLst/>
          </a:prstGeom>
          <a:noFill/>
          <a:ln>
            <a:noFill/>
          </a:ln>
        </p:spPr>
      </p:pic>
      <p:pic>
        <p:nvPicPr>
          <p:cNvPr id="135" name="Google Shape;135;p23"/>
          <p:cNvPicPr preferRelativeResize="0"/>
          <p:nvPr/>
        </p:nvPicPr>
        <p:blipFill>
          <a:blip r:embed="rId5">
            <a:alphaModFix/>
          </a:blip>
          <a:stretch>
            <a:fillRect/>
          </a:stretch>
        </p:blipFill>
        <p:spPr>
          <a:xfrm>
            <a:off x="17175025" y="3193575"/>
            <a:ext cx="7056575" cy="696642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sp>
        <p:nvSpPr>
          <p:cNvPr id="140" name="Google Shape;140;p24"/>
          <p:cNvSpPr txBox="1"/>
          <p:nvPr>
            <p:ph type="ctrTitle"/>
          </p:nvPr>
        </p:nvSpPr>
        <p:spPr>
          <a:xfrm>
            <a:off x="400712" y="697690"/>
            <a:ext cx="15422400" cy="1404300"/>
          </a:xfrm>
          <a:prstGeom prst="rect">
            <a:avLst/>
          </a:prstGeom>
        </p:spPr>
        <p:txBody>
          <a:bodyPr anchorCtr="0" anchor="b" bIns="243800" lIns="243800" spcFirstLastPara="1" rIns="243800" wrap="square" tIns="243800">
            <a:noAutofit/>
          </a:bodyPr>
          <a:lstStyle/>
          <a:p>
            <a:pPr indent="0" lvl="0" marL="0" rtl="0" algn="ctr">
              <a:spcBef>
                <a:spcPts val="0"/>
              </a:spcBef>
              <a:spcAft>
                <a:spcPts val="0"/>
              </a:spcAft>
              <a:buNone/>
            </a:pPr>
            <a:r>
              <a:rPr lang="en-US"/>
              <a:t>Pajama Read-a-Thon</a:t>
            </a:r>
            <a:endParaRPr/>
          </a:p>
        </p:txBody>
      </p:sp>
      <p:sp>
        <p:nvSpPr>
          <p:cNvPr id="141" name="Google Shape;141;p24"/>
          <p:cNvSpPr txBox="1"/>
          <p:nvPr>
            <p:ph idx="1" type="subTitle"/>
          </p:nvPr>
        </p:nvSpPr>
        <p:spPr>
          <a:xfrm>
            <a:off x="400700" y="2102025"/>
            <a:ext cx="23557500" cy="121416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pic>
        <p:nvPicPr>
          <p:cNvPr id="142" name="Google Shape;142;p24"/>
          <p:cNvPicPr preferRelativeResize="0"/>
          <p:nvPr/>
        </p:nvPicPr>
        <p:blipFill>
          <a:blip r:embed="rId3">
            <a:alphaModFix/>
          </a:blip>
          <a:stretch>
            <a:fillRect/>
          </a:stretch>
        </p:blipFill>
        <p:spPr>
          <a:xfrm>
            <a:off x="11622300" y="3138975"/>
            <a:ext cx="10372299" cy="8461625"/>
          </a:xfrm>
          <a:prstGeom prst="rect">
            <a:avLst/>
          </a:prstGeom>
          <a:noFill/>
          <a:ln>
            <a:noFill/>
          </a:ln>
        </p:spPr>
      </p:pic>
      <p:pic>
        <p:nvPicPr>
          <p:cNvPr id="143" name="Google Shape;143;p24"/>
          <p:cNvPicPr preferRelativeResize="0"/>
          <p:nvPr/>
        </p:nvPicPr>
        <p:blipFill>
          <a:blip r:embed="rId4">
            <a:alphaModFix/>
          </a:blip>
          <a:stretch>
            <a:fillRect/>
          </a:stretch>
        </p:blipFill>
        <p:spPr>
          <a:xfrm>
            <a:off x="1557075" y="3139000"/>
            <a:ext cx="10065226" cy="8461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sp>
        <p:nvSpPr>
          <p:cNvPr id="148" name="Google Shape;148;p25"/>
          <p:cNvSpPr txBox="1"/>
          <p:nvPr>
            <p:ph type="ctrTitle"/>
          </p:nvPr>
        </p:nvSpPr>
        <p:spPr>
          <a:xfrm>
            <a:off x="400712" y="697690"/>
            <a:ext cx="15422400" cy="1404300"/>
          </a:xfrm>
          <a:prstGeom prst="rect">
            <a:avLst/>
          </a:prstGeom>
        </p:spPr>
        <p:txBody>
          <a:bodyPr anchorCtr="0" anchor="b" bIns="243800" lIns="243800" spcFirstLastPara="1" rIns="243800" wrap="square" tIns="243800">
            <a:noAutofit/>
          </a:bodyPr>
          <a:lstStyle/>
          <a:p>
            <a:pPr indent="0" lvl="0" marL="0" rtl="0" algn="ctr">
              <a:spcBef>
                <a:spcPts val="0"/>
              </a:spcBef>
              <a:spcAft>
                <a:spcPts val="0"/>
              </a:spcAft>
              <a:buNone/>
            </a:pPr>
            <a:r>
              <a:rPr lang="en-US"/>
              <a:t>Pajama Read-a-Thon</a:t>
            </a:r>
            <a:endParaRPr/>
          </a:p>
        </p:txBody>
      </p:sp>
      <p:sp>
        <p:nvSpPr>
          <p:cNvPr id="149" name="Google Shape;149;p25"/>
          <p:cNvSpPr txBox="1"/>
          <p:nvPr>
            <p:ph idx="1" type="subTitle"/>
          </p:nvPr>
        </p:nvSpPr>
        <p:spPr>
          <a:xfrm>
            <a:off x="400700" y="2102025"/>
            <a:ext cx="23557500" cy="121416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pic>
        <p:nvPicPr>
          <p:cNvPr id="150" name="Google Shape;150;p25"/>
          <p:cNvPicPr preferRelativeResize="0"/>
          <p:nvPr/>
        </p:nvPicPr>
        <p:blipFill>
          <a:blip r:embed="rId3">
            <a:alphaModFix/>
          </a:blip>
          <a:stretch>
            <a:fillRect/>
          </a:stretch>
        </p:blipFill>
        <p:spPr>
          <a:xfrm>
            <a:off x="1864150" y="3787275"/>
            <a:ext cx="10372301" cy="8154526"/>
          </a:xfrm>
          <a:prstGeom prst="rect">
            <a:avLst/>
          </a:prstGeom>
          <a:noFill/>
          <a:ln>
            <a:noFill/>
          </a:ln>
        </p:spPr>
      </p:pic>
      <p:pic>
        <p:nvPicPr>
          <p:cNvPr id="151" name="Google Shape;151;p25"/>
          <p:cNvPicPr preferRelativeResize="0"/>
          <p:nvPr/>
        </p:nvPicPr>
        <p:blipFill>
          <a:blip r:embed="rId4">
            <a:alphaModFix/>
          </a:blip>
          <a:stretch>
            <a:fillRect/>
          </a:stretch>
        </p:blipFill>
        <p:spPr>
          <a:xfrm>
            <a:off x="12236450" y="3787275"/>
            <a:ext cx="10099350" cy="81545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sp>
        <p:nvSpPr>
          <p:cNvPr id="156" name="Google Shape;156;p26"/>
          <p:cNvSpPr txBox="1"/>
          <p:nvPr>
            <p:ph type="ctrTitle"/>
          </p:nvPr>
        </p:nvSpPr>
        <p:spPr>
          <a:xfrm>
            <a:off x="400712" y="697690"/>
            <a:ext cx="15422400" cy="1404300"/>
          </a:xfrm>
          <a:prstGeom prst="rect">
            <a:avLst/>
          </a:prstGeom>
        </p:spPr>
        <p:txBody>
          <a:bodyPr anchorCtr="0" anchor="b" bIns="243800" lIns="243800" spcFirstLastPara="1" rIns="243800" wrap="square" tIns="243800">
            <a:noAutofit/>
          </a:bodyPr>
          <a:lstStyle/>
          <a:p>
            <a:pPr indent="0" lvl="0" marL="0" rtl="0" algn="ctr">
              <a:spcBef>
                <a:spcPts val="0"/>
              </a:spcBef>
              <a:spcAft>
                <a:spcPts val="0"/>
              </a:spcAft>
              <a:buNone/>
            </a:pPr>
            <a:r>
              <a:rPr lang="en-US"/>
              <a:t>Pajama Read-a-Thon</a:t>
            </a:r>
            <a:endParaRPr/>
          </a:p>
        </p:txBody>
      </p:sp>
      <p:sp>
        <p:nvSpPr>
          <p:cNvPr id="157" name="Google Shape;157;p26"/>
          <p:cNvSpPr txBox="1"/>
          <p:nvPr>
            <p:ph idx="1" type="subTitle"/>
          </p:nvPr>
        </p:nvSpPr>
        <p:spPr>
          <a:xfrm>
            <a:off x="400700" y="2102025"/>
            <a:ext cx="23557500" cy="121416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pic>
        <p:nvPicPr>
          <p:cNvPr id="158" name="Google Shape;158;p26"/>
          <p:cNvPicPr preferRelativeResize="0"/>
          <p:nvPr/>
        </p:nvPicPr>
        <p:blipFill>
          <a:blip r:embed="rId3">
            <a:alphaModFix/>
          </a:blip>
          <a:stretch>
            <a:fillRect/>
          </a:stretch>
        </p:blipFill>
        <p:spPr>
          <a:xfrm>
            <a:off x="7954150" y="2102000"/>
            <a:ext cx="8475699" cy="5736875"/>
          </a:xfrm>
          <a:prstGeom prst="rect">
            <a:avLst/>
          </a:prstGeom>
          <a:noFill/>
          <a:ln>
            <a:noFill/>
          </a:ln>
        </p:spPr>
      </p:pic>
      <p:pic>
        <p:nvPicPr>
          <p:cNvPr id="159" name="Google Shape;159;p26"/>
          <p:cNvPicPr preferRelativeResize="0"/>
          <p:nvPr/>
        </p:nvPicPr>
        <p:blipFill>
          <a:blip r:embed="rId4">
            <a:alphaModFix/>
          </a:blip>
          <a:stretch>
            <a:fillRect/>
          </a:stretch>
        </p:blipFill>
        <p:spPr>
          <a:xfrm>
            <a:off x="1591200" y="7062725"/>
            <a:ext cx="10480774" cy="5736875"/>
          </a:xfrm>
          <a:prstGeom prst="rect">
            <a:avLst/>
          </a:prstGeom>
          <a:noFill/>
          <a:ln>
            <a:noFill/>
          </a:ln>
        </p:spPr>
      </p:pic>
      <p:pic>
        <p:nvPicPr>
          <p:cNvPr id="160" name="Google Shape;160;p26"/>
          <p:cNvPicPr preferRelativeResize="0"/>
          <p:nvPr/>
        </p:nvPicPr>
        <p:blipFill>
          <a:blip r:embed="rId5">
            <a:alphaModFix/>
          </a:blip>
          <a:stretch>
            <a:fillRect/>
          </a:stretch>
        </p:blipFill>
        <p:spPr>
          <a:xfrm>
            <a:off x="12071975" y="7062725"/>
            <a:ext cx="10480774" cy="57368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Google Shape;165;p27"/>
          <p:cNvSpPr txBox="1"/>
          <p:nvPr>
            <p:ph type="ctrTitle"/>
          </p:nvPr>
        </p:nvSpPr>
        <p:spPr>
          <a:xfrm>
            <a:off x="400695" y="697700"/>
            <a:ext cx="21962400" cy="1404300"/>
          </a:xfrm>
          <a:prstGeom prst="rect">
            <a:avLst/>
          </a:prstGeom>
        </p:spPr>
        <p:txBody>
          <a:bodyPr anchorCtr="0" anchor="b" bIns="243800" lIns="243800" spcFirstLastPara="1" rIns="243800" wrap="square" tIns="243800">
            <a:noAutofit/>
          </a:bodyPr>
          <a:lstStyle/>
          <a:p>
            <a:pPr indent="0" lvl="0" marL="0" rtl="0" algn="ctr">
              <a:spcBef>
                <a:spcPts val="0"/>
              </a:spcBef>
              <a:spcAft>
                <a:spcPts val="0"/>
              </a:spcAft>
              <a:buNone/>
            </a:pPr>
            <a:r>
              <a:rPr lang="en-US" sz="7200"/>
              <a:t>WORKING WITH THE COMMUNITY</a:t>
            </a:r>
            <a:endParaRPr sz="7200"/>
          </a:p>
        </p:txBody>
      </p:sp>
      <p:pic>
        <p:nvPicPr>
          <p:cNvPr id="166" name="Google Shape;166;p27"/>
          <p:cNvPicPr preferRelativeResize="0"/>
          <p:nvPr/>
        </p:nvPicPr>
        <p:blipFill>
          <a:blip r:embed="rId3">
            <a:alphaModFix/>
          </a:blip>
          <a:stretch>
            <a:fillRect/>
          </a:stretch>
        </p:blipFill>
        <p:spPr>
          <a:xfrm>
            <a:off x="152400" y="2254400"/>
            <a:ext cx="11688627" cy="11309201"/>
          </a:xfrm>
          <a:prstGeom prst="rect">
            <a:avLst/>
          </a:prstGeom>
          <a:noFill/>
          <a:ln>
            <a:noFill/>
          </a:ln>
        </p:spPr>
      </p:pic>
      <p:pic>
        <p:nvPicPr>
          <p:cNvPr id="167" name="Google Shape;167;p27"/>
          <p:cNvPicPr preferRelativeResize="0"/>
          <p:nvPr/>
        </p:nvPicPr>
        <p:blipFill>
          <a:blip r:embed="rId4">
            <a:alphaModFix/>
          </a:blip>
          <a:stretch>
            <a:fillRect/>
          </a:stretch>
        </p:blipFill>
        <p:spPr>
          <a:xfrm>
            <a:off x="12078074" y="2254400"/>
            <a:ext cx="11413080" cy="113092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p28"/>
          <p:cNvSpPr txBox="1"/>
          <p:nvPr>
            <p:ph type="ctrTitle"/>
          </p:nvPr>
        </p:nvSpPr>
        <p:spPr>
          <a:xfrm>
            <a:off x="400694" y="697700"/>
            <a:ext cx="22617000" cy="1404300"/>
          </a:xfrm>
          <a:prstGeom prst="rect">
            <a:avLst/>
          </a:prstGeom>
        </p:spPr>
        <p:txBody>
          <a:bodyPr anchorCtr="0" anchor="b" bIns="243800" lIns="243800" spcFirstLastPara="1" rIns="243800" wrap="square" tIns="243800">
            <a:noAutofit/>
          </a:bodyPr>
          <a:lstStyle/>
          <a:p>
            <a:pPr indent="0" lvl="0" marL="0" rtl="0" algn="ctr">
              <a:spcBef>
                <a:spcPts val="0"/>
              </a:spcBef>
              <a:spcAft>
                <a:spcPts val="0"/>
              </a:spcAft>
              <a:buNone/>
            </a:pPr>
            <a:r>
              <a:rPr lang="en-US" sz="7200"/>
              <a:t>RESTORATIVE JUSTICE SATURDAYS</a:t>
            </a:r>
            <a:endParaRPr sz="7200"/>
          </a:p>
        </p:txBody>
      </p:sp>
      <p:sp>
        <p:nvSpPr>
          <p:cNvPr id="173" name="Google Shape;173;p28"/>
          <p:cNvSpPr txBox="1"/>
          <p:nvPr>
            <p:ph idx="1" type="subTitle"/>
          </p:nvPr>
        </p:nvSpPr>
        <p:spPr>
          <a:xfrm>
            <a:off x="400700" y="2102000"/>
            <a:ext cx="23598300" cy="107673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pic>
        <p:nvPicPr>
          <p:cNvPr id="174" name="Google Shape;174;p28"/>
          <p:cNvPicPr preferRelativeResize="0"/>
          <p:nvPr/>
        </p:nvPicPr>
        <p:blipFill>
          <a:blip r:embed="rId3">
            <a:alphaModFix/>
          </a:blip>
          <a:stretch>
            <a:fillRect/>
          </a:stretch>
        </p:blipFill>
        <p:spPr>
          <a:xfrm>
            <a:off x="0" y="2102000"/>
            <a:ext cx="11209847" cy="11633199"/>
          </a:xfrm>
          <a:prstGeom prst="rect">
            <a:avLst/>
          </a:prstGeom>
          <a:noFill/>
          <a:ln>
            <a:noFill/>
          </a:ln>
        </p:spPr>
      </p:pic>
      <p:pic>
        <p:nvPicPr>
          <p:cNvPr id="175" name="Google Shape;175;p28"/>
          <p:cNvPicPr preferRelativeResize="0"/>
          <p:nvPr/>
        </p:nvPicPr>
        <p:blipFill>
          <a:blip r:embed="rId4">
            <a:alphaModFix/>
          </a:blip>
          <a:stretch>
            <a:fillRect/>
          </a:stretch>
        </p:blipFill>
        <p:spPr>
          <a:xfrm>
            <a:off x="9436475" y="2102000"/>
            <a:ext cx="14947521" cy="116331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sp>
        <p:nvSpPr>
          <p:cNvPr id="180" name="Google Shape;180;p29"/>
          <p:cNvSpPr txBox="1"/>
          <p:nvPr>
            <p:ph type="ctrTitle"/>
          </p:nvPr>
        </p:nvSpPr>
        <p:spPr>
          <a:xfrm>
            <a:off x="400695" y="697700"/>
            <a:ext cx="21962400" cy="1404300"/>
          </a:xfrm>
          <a:prstGeom prst="rect">
            <a:avLst/>
          </a:prstGeom>
        </p:spPr>
        <p:txBody>
          <a:bodyPr anchorCtr="0" anchor="b" bIns="243800" lIns="243800" spcFirstLastPara="1" rIns="243800" wrap="square" tIns="243800">
            <a:noAutofit/>
          </a:bodyPr>
          <a:lstStyle/>
          <a:p>
            <a:pPr indent="0" lvl="0" marL="0" rtl="0" algn="ctr">
              <a:spcBef>
                <a:spcPts val="0"/>
              </a:spcBef>
              <a:spcAft>
                <a:spcPts val="0"/>
              </a:spcAft>
              <a:buNone/>
            </a:pPr>
            <a:r>
              <a:rPr lang="en-US"/>
              <a:t>Teacher Action Plans</a:t>
            </a:r>
            <a:endParaRPr/>
          </a:p>
        </p:txBody>
      </p:sp>
      <p:sp>
        <p:nvSpPr>
          <p:cNvPr id="181" name="Google Shape;181;p29"/>
          <p:cNvSpPr txBox="1"/>
          <p:nvPr/>
        </p:nvSpPr>
        <p:spPr>
          <a:xfrm>
            <a:off x="1647150" y="2777075"/>
            <a:ext cx="20015100" cy="9347100"/>
          </a:xfrm>
          <a:prstGeom prst="rect">
            <a:avLst/>
          </a:prstGeom>
          <a:noFill/>
          <a:ln>
            <a:noFill/>
          </a:ln>
        </p:spPr>
        <p:txBody>
          <a:bodyPr anchorCtr="0" anchor="t" bIns="91425" lIns="91425" spcFirstLastPara="1" rIns="91425" wrap="square" tIns="91425">
            <a:noAutofit/>
          </a:bodyPr>
          <a:lstStyle/>
          <a:p>
            <a:pPr indent="-533400" lvl="0" marL="457200" rtl="0" algn="l">
              <a:spcBef>
                <a:spcPts val="0"/>
              </a:spcBef>
              <a:spcAft>
                <a:spcPts val="0"/>
              </a:spcAft>
              <a:buClr>
                <a:srgbClr val="FFFFFF"/>
              </a:buClr>
              <a:buSzPts val="4800"/>
              <a:buChar char="-"/>
            </a:pPr>
            <a:r>
              <a:rPr lang="en-US" sz="4800">
                <a:solidFill>
                  <a:srgbClr val="FFFFFF"/>
                </a:solidFill>
              </a:rPr>
              <a:t>Each teacher received an action plan on what to do for struggling students</a:t>
            </a:r>
            <a:endParaRPr sz="4800">
              <a:solidFill>
                <a:srgbClr val="FFFFFF"/>
              </a:solidFill>
            </a:endParaRPr>
          </a:p>
          <a:p>
            <a:pPr indent="-533400" lvl="0" marL="457200" rtl="0" algn="l">
              <a:spcBef>
                <a:spcPts val="0"/>
              </a:spcBef>
              <a:spcAft>
                <a:spcPts val="0"/>
              </a:spcAft>
              <a:buClr>
                <a:srgbClr val="FFFFFF"/>
              </a:buClr>
              <a:buSzPts val="4800"/>
              <a:buChar char="-"/>
            </a:pPr>
            <a:r>
              <a:rPr lang="en-US" sz="4800">
                <a:solidFill>
                  <a:srgbClr val="FFFFFF"/>
                </a:solidFill>
              </a:rPr>
              <a:t>Each planned action was tailored to their class needs</a:t>
            </a:r>
            <a:endParaRPr sz="4800">
              <a:solidFill>
                <a:srgbClr val="FFFFFF"/>
              </a:solidFill>
            </a:endParaRPr>
          </a:p>
          <a:p>
            <a:pPr indent="-533400" lvl="0" marL="457200" rtl="0" algn="l">
              <a:spcBef>
                <a:spcPts val="0"/>
              </a:spcBef>
              <a:spcAft>
                <a:spcPts val="0"/>
              </a:spcAft>
              <a:buClr>
                <a:srgbClr val="FFFFFF"/>
              </a:buClr>
              <a:buSzPts val="4800"/>
              <a:buChar char="-"/>
            </a:pPr>
            <a:r>
              <a:rPr lang="en-US" sz="4800">
                <a:solidFill>
                  <a:srgbClr val="FFFFFF"/>
                </a:solidFill>
              </a:rPr>
              <a:t>Extra reading programs were purchased for classes with low-performance</a:t>
            </a:r>
            <a:endParaRPr sz="4800">
              <a:solidFill>
                <a:srgbClr val="FFFFFF"/>
              </a:solidFill>
            </a:endParaRPr>
          </a:p>
          <a:p>
            <a:pPr indent="-533400" lvl="0" marL="457200" rtl="0" algn="l">
              <a:spcBef>
                <a:spcPts val="0"/>
              </a:spcBef>
              <a:spcAft>
                <a:spcPts val="0"/>
              </a:spcAft>
              <a:buClr>
                <a:srgbClr val="FFFFFF"/>
              </a:buClr>
              <a:buSzPts val="4800"/>
              <a:buChar char="-"/>
            </a:pPr>
            <a:r>
              <a:rPr lang="en-US" sz="4800">
                <a:solidFill>
                  <a:srgbClr val="FFFFFF"/>
                </a:solidFill>
              </a:rPr>
              <a:t>Teachers were also given an opportunity to collaborate and create a team plan based on raising student performance in ELA</a:t>
            </a:r>
            <a:endParaRPr sz="4800">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sp>
        <p:nvSpPr>
          <p:cNvPr id="186" name="Google Shape;186;p30"/>
          <p:cNvSpPr txBox="1"/>
          <p:nvPr>
            <p:ph type="ctrTitle"/>
          </p:nvPr>
        </p:nvSpPr>
        <p:spPr>
          <a:xfrm>
            <a:off x="400712" y="697690"/>
            <a:ext cx="15422400" cy="1404300"/>
          </a:xfrm>
          <a:prstGeom prst="rect">
            <a:avLst/>
          </a:prstGeom>
        </p:spPr>
        <p:txBody>
          <a:bodyPr anchorCtr="0" anchor="b" bIns="243800" lIns="243800" spcFirstLastPara="1" rIns="243800" wrap="square" tIns="243800">
            <a:noAutofit/>
          </a:bodyPr>
          <a:lstStyle/>
          <a:p>
            <a:pPr indent="0" lvl="0" marL="0" rtl="0" algn="ctr">
              <a:spcBef>
                <a:spcPts val="0"/>
              </a:spcBef>
              <a:spcAft>
                <a:spcPts val="0"/>
              </a:spcAft>
              <a:buNone/>
            </a:pPr>
            <a:r>
              <a:rPr lang="en-US"/>
              <a:t>Black History Month</a:t>
            </a:r>
            <a:endParaRPr/>
          </a:p>
        </p:txBody>
      </p:sp>
      <p:sp>
        <p:nvSpPr>
          <p:cNvPr id="187" name="Google Shape;187;p30"/>
          <p:cNvSpPr txBox="1"/>
          <p:nvPr>
            <p:ph idx="1" type="subTitle"/>
          </p:nvPr>
        </p:nvSpPr>
        <p:spPr>
          <a:xfrm>
            <a:off x="13093400" y="468625"/>
            <a:ext cx="9759300" cy="49869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pic>
        <p:nvPicPr>
          <p:cNvPr id="188" name="Google Shape;188;p30"/>
          <p:cNvPicPr preferRelativeResize="0"/>
          <p:nvPr/>
        </p:nvPicPr>
        <p:blipFill>
          <a:blip r:embed="rId3">
            <a:alphaModFix/>
          </a:blip>
          <a:stretch>
            <a:fillRect/>
          </a:stretch>
        </p:blipFill>
        <p:spPr>
          <a:xfrm>
            <a:off x="9049525" y="6933775"/>
            <a:ext cx="9525" cy="9525"/>
          </a:xfrm>
          <a:prstGeom prst="rect">
            <a:avLst/>
          </a:prstGeom>
          <a:noFill/>
          <a:ln>
            <a:noFill/>
          </a:ln>
        </p:spPr>
      </p:pic>
      <p:sp>
        <p:nvSpPr>
          <p:cNvPr id="189" name="Google Shape;189;p30"/>
          <p:cNvSpPr txBox="1"/>
          <p:nvPr/>
        </p:nvSpPr>
        <p:spPr>
          <a:xfrm>
            <a:off x="9960575" y="7390975"/>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u="sng">
              <a:solidFill>
                <a:schemeClr val="hlink"/>
              </a:solidFill>
              <a:hlinkClick r:id="rId4"/>
            </a:endParaRPr>
          </a:p>
        </p:txBody>
      </p:sp>
      <p:pic>
        <p:nvPicPr>
          <p:cNvPr id="190" name="Google Shape;190;p30"/>
          <p:cNvPicPr preferRelativeResize="0"/>
          <p:nvPr/>
        </p:nvPicPr>
        <p:blipFill>
          <a:blip r:embed="rId5">
            <a:alphaModFix/>
          </a:blip>
          <a:stretch>
            <a:fillRect/>
          </a:stretch>
        </p:blipFill>
        <p:spPr>
          <a:xfrm>
            <a:off x="15823100" y="2382163"/>
            <a:ext cx="7911530" cy="4986901"/>
          </a:xfrm>
          <a:prstGeom prst="rect">
            <a:avLst/>
          </a:prstGeom>
          <a:noFill/>
          <a:ln>
            <a:noFill/>
          </a:ln>
        </p:spPr>
      </p:pic>
      <p:pic>
        <p:nvPicPr>
          <p:cNvPr id="191" name="Google Shape;191;p30"/>
          <p:cNvPicPr preferRelativeResize="0"/>
          <p:nvPr/>
        </p:nvPicPr>
        <p:blipFill>
          <a:blip r:embed="rId6">
            <a:alphaModFix/>
          </a:blip>
          <a:stretch>
            <a:fillRect/>
          </a:stretch>
        </p:blipFill>
        <p:spPr>
          <a:xfrm>
            <a:off x="400700" y="2382175"/>
            <a:ext cx="7579273" cy="4986901"/>
          </a:xfrm>
          <a:prstGeom prst="rect">
            <a:avLst/>
          </a:prstGeom>
          <a:noFill/>
          <a:ln>
            <a:noFill/>
          </a:ln>
        </p:spPr>
      </p:pic>
      <p:pic>
        <p:nvPicPr>
          <p:cNvPr id="192" name="Google Shape;192;p30"/>
          <p:cNvPicPr preferRelativeResize="0"/>
          <p:nvPr/>
        </p:nvPicPr>
        <p:blipFill>
          <a:blip r:embed="rId7">
            <a:alphaModFix/>
          </a:blip>
          <a:stretch>
            <a:fillRect/>
          </a:stretch>
        </p:blipFill>
        <p:spPr>
          <a:xfrm>
            <a:off x="7979975" y="2382175"/>
            <a:ext cx="7911530" cy="4986901"/>
          </a:xfrm>
          <a:prstGeom prst="rect">
            <a:avLst/>
          </a:prstGeom>
          <a:noFill/>
          <a:ln>
            <a:noFill/>
          </a:ln>
        </p:spPr>
      </p:pic>
      <p:pic>
        <p:nvPicPr>
          <p:cNvPr id="193" name="Google Shape;193;p30"/>
          <p:cNvPicPr preferRelativeResize="0"/>
          <p:nvPr/>
        </p:nvPicPr>
        <p:blipFill>
          <a:blip r:embed="rId8">
            <a:alphaModFix/>
          </a:blip>
          <a:stretch>
            <a:fillRect/>
          </a:stretch>
        </p:blipFill>
        <p:spPr>
          <a:xfrm>
            <a:off x="400700" y="7369075"/>
            <a:ext cx="7579273" cy="4637327"/>
          </a:xfrm>
          <a:prstGeom prst="rect">
            <a:avLst/>
          </a:prstGeom>
          <a:noFill/>
          <a:ln>
            <a:noFill/>
          </a:ln>
        </p:spPr>
      </p:pic>
      <p:pic>
        <p:nvPicPr>
          <p:cNvPr id="194" name="Google Shape;194;p30"/>
          <p:cNvPicPr preferRelativeResize="0"/>
          <p:nvPr/>
        </p:nvPicPr>
        <p:blipFill>
          <a:blip r:embed="rId9">
            <a:alphaModFix/>
          </a:blip>
          <a:stretch>
            <a:fillRect/>
          </a:stretch>
        </p:blipFill>
        <p:spPr>
          <a:xfrm>
            <a:off x="15823100" y="7369075"/>
            <a:ext cx="7911530" cy="4637327"/>
          </a:xfrm>
          <a:prstGeom prst="rect">
            <a:avLst/>
          </a:prstGeom>
          <a:noFill/>
          <a:ln>
            <a:noFill/>
          </a:ln>
        </p:spPr>
      </p:pic>
      <p:pic>
        <p:nvPicPr>
          <p:cNvPr id="195" name="Google Shape;195;p30"/>
          <p:cNvPicPr preferRelativeResize="0"/>
          <p:nvPr/>
        </p:nvPicPr>
        <p:blipFill>
          <a:blip r:embed="rId10">
            <a:alphaModFix/>
          </a:blip>
          <a:stretch>
            <a:fillRect/>
          </a:stretch>
        </p:blipFill>
        <p:spPr>
          <a:xfrm>
            <a:off x="7979975" y="7380875"/>
            <a:ext cx="7911530" cy="463732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31"/>
          <p:cNvSpPr txBox="1"/>
          <p:nvPr>
            <p:ph type="ctrTitle"/>
          </p:nvPr>
        </p:nvSpPr>
        <p:spPr>
          <a:xfrm>
            <a:off x="400695" y="697700"/>
            <a:ext cx="21962400" cy="1404300"/>
          </a:xfrm>
          <a:prstGeom prst="rect">
            <a:avLst/>
          </a:prstGeom>
        </p:spPr>
        <p:txBody>
          <a:bodyPr anchorCtr="0" anchor="b" bIns="243800" lIns="243800" spcFirstLastPara="1" rIns="243800" wrap="square" tIns="243800">
            <a:noAutofit/>
          </a:bodyPr>
          <a:lstStyle/>
          <a:p>
            <a:pPr indent="0" lvl="0" marL="0" rtl="0" algn="ctr">
              <a:spcBef>
                <a:spcPts val="0"/>
              </a:spcBef>
              <a:spcAft>
                <a:spcPts val="0"/>
              </a:spcAft>
              <a:buNone/>
            </a:pPr>
            <a:r>
              <a:rPr lang="en-US"/>
              <a:t>Lunar New Years</a:t>
            </a:r>
            <a:endParaRPr/>
          </a:p>
        </p:txBody>
      </p:sp>
      <p:sp>
        <p:nvSpPr>
          <p:cNvPr id="201" name="Google Shape;201;p31"/>
          <p:cNvSpPr txBox="1"/>
          <p:nvPr/>
        </p:nvSpPr>
        <p:spPr>
          <a:xfrm>
            <a:off x="1647150" y="2777075"/>
            <a:ext cx="20015100" cy="9347100"/>
          </a:xfrm>
          <a:prstGeom prst="rect">
            <a:avLst/>
          </a:prstGeom>
          <a:noFill/>
          <a:ln>
            <a:noFill/>
          </a:ln>
        </p:spPr>
        <p:txBody>
          <a:bodyPr anchorCtr="0" anchor="t" bIns="91425" lIns="91425" spcFirstLastPara="1" rIns="91425" wrap="square" tIns="91425">
            <a:noAutofit/>
          </a:bodyPr>
          <a:lstStyle/>
          <a:p>
            <a:pPr indent="-533400" lvl="0" marL="457200" rtl="0" algn="l">
              <a:spcBef>
                <a:spcPts val="0"/>
              </a:spcBef>
              <a:spcAft>
                <a:spcPts val="0"/>
              </a:spcAft>
              <a:buClr>
                <a:srgbClr val="FFFFFF"/>
              </a:buClr>
              <a:buSzPts val="4800"/>
              <a:buChar char="-"/>
            </a:pPr>
            <a:r>
              <a:t/>
            </a:r>
            <a:endParaRPr sz="4800">
              <a:solidFill>
                <a:srgbClr val="FFFFFF"/>
              </a:solidFill>
            </a:endParaRPr>
          </a:p>
        </p:txBody>
      </p:sp>
      <p:pic>
        <p:nvPicPr>
          <p:cNvPr id="202" name="Google Shape;202;p31"/>
          <p:cNvPicPr preferRelativeResize="0"/>
          <p:nvPr/>
        </p:nvPicPr>
        <p:blipFill>
          <a:blip r:embed="rId3">
            <a:alphaModFix/>
          </a:blip>
          <a:stretch>
            <a:fillRect/>
          </a:stretch>
        </p:blipFill>
        <p:spPr>
          <a:xfrm>
            <a:off x="6672975" y="7578900"/>
            <a:ext cx="4877127" cy="4545276"/>
          </a:xfrm>
          <a:prstGeom prst="rect">
            <a:avLst/>
          </a:prstGeom>
          <a:noFill/>
          <a:ln>
            <a:noFill/>
          </a:ln>
        </p:spPr>
      </p:pic>
      <p:pic>
        <p:nvPicPr>
          <p:cNvPr id="203" name="Google Shape;203;p31"/>
          <p:cNvPicPr preferRelativeResize="0"/>
          <p:nvPr/>
        </p:nvPicPr>
        <p:blipFill>
          <a:blip r:embed="rId4">
            <a:alphaModFix/>
          </a:blip>
          <a:stretch>
            <a:fillRect/>
          </a:stretch>
        </p:blipFill>
        <p:spPr>
          <a:xfrm>
            <a:off x="11550100" y="2254425"/>
            <a:ext cx="4877127" cy="5324500"/>
          </a:xfrm>
          <a:prstGeom prst="rect">
            <a:avLst/>
          </a:prstGeom>
          <a:noFill/>
          <a:ln>
            <a:noFill/>
          </a:ln>
        </p:spPr>
      </p:pic>
      <p:pic>
        <p:nvPicPr>
          <p:cNvPr id="204" name="Google Shape;204;p31"/>
          <p:cNvPicPr preferRelativeResize="0"/>
          <p:nvPr/>
        </p:nvPicPr>
        <p:blipFill>
          <a:blip r:embed="rId5">
            <a:alphaModFix/>
          </a:blip>
          <a:stretch>
            <a:fillRect/>
          </a:stretch>
        </p:blipFill>
        <p:spPr>
          <a:xfrm>
            <a:off x="16427225" y="2254400"/>
            <a:ext cx="7774422" cy="9869777"/>
          </a:xfrm>
          <a:prstGeom prst="rect">
            <a:avLst/>
          </a:prstGeom>
          <a:noFill/>
          <a:ln>
            <a:noFill/>
          </a:ln>
        </p:spPr>
      </p:pic>
      <p:pic>
        <p:nvPicPr>
          <p:cNvPr id="205" name="Google Shape;205;p31"/>
          <p:cNvPicPr preferRelativeResize="0"/>
          <p:nvPr/>
        </p:nvPicPr>
        <p:blipFill>
          <a:blip r:embed="rId6">
            <a:alphaModFix/>
          </a:blip>
          <a:stretch>
            <a:fillRect/>
          </a:stretch>
        </p:blipFill>
        <p:spPr>
          <a:xfrm>
            <a:off x="11550100" y="7578900"/>
            <a:ext cx="4877122" cy="4545274"/>
          </a:xfrm>
          <a:prstGeom prst="rect">
            <a:avLst/>
          </a:prstGeom>
          <a:noFill/>
          <a:ln>
            <a:noFill/>
          </a:ln>
        </p:spPr>
      </p:pic>
      <p:pic>
        <p:nvPicPr>
          <p:cNvPr id="206" name="Google Shape;206;p31"/>
          <p:cNvPicPr preferRelativeResize="0"/>
          <p:nvPr/>
        </p:nvPicPr>
        <p:blipFill>
          <a:blip r:embed="rId7">
            <a:alphaModFix/>
          </a:blip>
          <a:stretch>
            <a:fillRect/>
          </a:stretch>
        </p:blipFill>
        <p:spPr>
          <a:xfrm>
            <a:off x="400700" y="2254400"/>
            <a:ext cx="6272275" cy="9869772"/>
          </a:xfrm>
          <a:prstGeom prst="rect">
            <a:avLst/>
          </a:prstGeom>
          <a:noFill/>
          <a:ln>
            <a:noFill/>
          </a:ln>
        </p:spPr>
      </p:pic>
      <p:pic>
        <p:nvPicPr>
          <p:cNvPr id="207" name="Google Shape;207;p31"/>
          <p:cNvPicPr preferRelativeResize="0"/>
          <p:nvPr/>
        </p:nvPicPr>
        <p:blipFill>
          <a:blip r:embed="rId8">
            <a:alphaModFix/>
          </a:blip>
          <a:stretch>
            <a:fillRect/>
          </a:stretch>
        </p:blipFill>
        <p:spPr>
          <a:xfrm>
            <a:off x="6672975" y="2254425"/>
            <a:ext cx="4877122" cy="532449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11" name="Shape 211"/>
        <p:cNvGrpSpPr/>
        <p:nvPr/>
      </p:nvGrpSpPr>
      <p:grpSpPr>
        <a:xfrm>
          <a:off x="0" y="0"/>
          <a:ext cx="0" cy="0"/>
          <a:chOff x="0" y="0"/>
          <a:chExt cx="0" cy="0"/>
        </a:xfrm>
      </p:grpSpPr>
      <p:sp>
        <p:nvSpPr>
          <p:cNvPr id="212" name="Google Shape;212;p32"/>
          <p:cNvSpPr txBox="1"/>
          <p:nvPr>
            <p:ph idx="4294967295" type="ctrTitle"/>
          </p:nvPr>
        </p:nvSpPr>
        <p:spPr>
          <a:xfrm>
            <a:off x="9162625" y="847875"/>
            <a:ext cx="15221100" cy="2982300"/>
          </a:xfrm>
          <a:prstGeom prst="rect">
            <a:avLst/>
          </a:prstGeom>
        </p:spPr>
        <p:txBody>
          <a:bodyPr anchorCtr="0" anchor="t" bIns="243800" lIns="243800" spcFirstLastPara="1" rIns="243800" wrap="square" tIns="243800">
            <a:noAutofit/>
          </a:bodyPr>
          <a:lstStyle/>
          <a:p>
            <a:pPr indent="0" lvl="0" marL="0" rtl="0" algn="l">
              <a:spcBef>
                <a:spcPts val="0"/>
              </a:spcBef>
              <a:spcAft>
                <a:spcPts val="0"/>
              </a:spcAft>
              <a:buNone/>
            </a:pPr>
            <a:r>
              <a:rPr b="1" lang="en-US"/>
              <a:t>  AIMS Spelling Bee Winners</a:t>
            </a:r>
            <a:endParaRPr b="1"/>
          </a:p>
        </p:txBody>
      </p:sp>
      <p:sp>
        <p:nvSpPr>
          <p:cNvPr id="213" name="Google Shape;213;p32"/>
          <p:cNvSpPr txBox="1"/>
          <p:nvPr>
            <p:ph idx="4294967295" type="subTitle"/>
          </p:nvPr>
        </p:nvSpPr>
        <p:spPr>
          <a:xfrm>
            <a:off x="9162625" y="3588375"/>
            <a:ext cx="11858100" cy="9272400"/>
          </a:xfrm>
          <a:prstGeom prst="rect">
            <a:avLst/>
          </a:prstGeom>
        </p:spPr>
        <p:txBody>
          <a:bodyPr anchorCtr="0" anchor="t" bIns="243800" lIns="243800" spcFirstLastPara="1" rIns="243800" wrap="square" tIns="243800">
            <a:noAutofit/>
          </a:bodyPr>
          <a:lstStyle/>
          <a:p>
            <a:pPr indent="-495300" lvl="0" marL="457200" rtl="0" algn="l">
              <a:lnSpc>
                <a:spcPct val="100000"/>
              </a:lnSpc>
              <a:spcBef>
                <a:spcPts val="0"/>
              </a:spcBef>
              <a:spcAft>
                <a:spcPts val="0"/>
              </a:spcAft>
              <a:buSzPts val="4200"/>
              <a:buChar char="●"/>
            </a:pPr>
            <a:r>
              <a:rPr lang="en-US" sz="4200"/>
              <a:t>Eighth graders Erkhes Senguun (Two-Time Winner) and Michelle To won this year’s Spelling Bee and will advance to the next round.    Erkhes and Michelle’s names will be placed on our new AIMS Spelling Bee Cup of Champions, which lists our AIPCS I and AIPCS II winners since the 2014-2015 Academic School Year.</a:t>
            </a:r>
            <a:r>
              <a:rPr lang="en-US" sz="4200"/>
              <a:t> </a:t>
            </a:r>
            <a:endParaRPr sz="4200"/>
          </a:p>
          <a:p>
            <a:pPr indent="0" lvl="0" marL="457200" rtl="0" algn="l">
              <a:lnSpc>
                <a:spcPct val="100000"/>
              </a:lnSpc>
              <a:spcBef>
                <a:spcPts val="4300"/>
              </a:spcBef>
              <a:spcAft>
                <a:spcPts val="4300"/>
              </a:spcAft>
              <a:buNone/>
            </a:pPr>
            <a:r>
              <a:t/>
            </a:r>
            <a:endParaRPr sz="4200"/>
          </a:p>
        </p:txBody>
      </p:sp>
      <p:pic>
        <p:nvPicPr>
          <p:cNvPr id="214" name="Google Shape;214;p32"/>
          <p:cNvPicPr preferRelativeResize="0"/>
          <p:nvPr/>
        </p:nvPicPr>
        <p:blipFill>
          <a:blip r:embed="rId3">
            <a:alphaModFix/>
          </a:blip>
          <a:stretch>
            <a:fillRect/>
          </a:stretch>
        </p:blipFill>
        <p:spPr>
          <a:xfrm>
            <a:off x="0" y="-1"/>
            <a:ext cx="8744027" cy="113157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sp>
        <p:nvSpPr>
          <p:cNvPr id="72" name="Google Shape;72;p15"/>
          <p:cNvSpPr/>
          <p:nvPr/>
        </p:nvSpPr>
        <p:spPr>
          <a:xfrm>
            <a:off x="0" y="0"/>
            <a:ext cx="9913200" cy="13716000"/>
          </a:xfrm>
          <a:prstGeom prst="rect">
            <a:avLst/>
          </a:prstGeom>
          <a:solidFill>
            <a:schemeClr val="accent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chemeClr val="accent5"/>
              </a:buClr>
              <a:buFont typeface="Arial"/>
              <a:buNone/>
            </a:pPr>
            <a:r>
              <a:t/>
            </a:r>
            <a:endParaRPr b="0" i="0" sz="2000" u="none" cap="none" strike="noStrike">
              <a:solidFill>
                <a:schemeClr val="accent5"/>
              </a:solidFill>
              <a:latin typeface="Arial"/>
              <a:ea typeface="Arial"/>
              <a:cs typeface="Arial"/>
              <a:sym typeface="Arial"/>
            </a:endParaRPr>
          </a:p>
        </p:txBody>
      </p:sp>
      <p:sp>
        <p:nvSpPr>
          <p:cNvPr id="73" name="Google Shape;73;p15"/>
          <p:cNvSpPr/>
          <p:nvPr/>
        </p:nvSpPr>
        <p:spPr>
          <a:xfrm>
            <a:off x="0" y="1937050"/>
            <a:ext cx="9913200" cy="75888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FFFFFF"/>
              </a:buClr>
              <a:buFont typeface="Arial"/>
              <a:buNone/>
            </a:pPr>
            <a:r>
              <a:rPr b="1" i="0" lang="en-US" sz="8600" u="none" cap="none" strike="noStrike">
                <a:solidFill>
                  <a:srgbClr val="FFFFFF"/>
                </a:solidFill>
                <a:latin typeface="Arial"/>
                <a:ea typeface="Arial"/>
                <a:cs typeface="Arial"/>
                <a:sym typeface="Arial"/>
              </a:rPr>
              <a:t>Enrollment Numbers</a:t>
            </a:r>
            <a:endParaRPr/>
          </a:p>
        </p:txBody>
      </p:sp>
      <p:sp>
        <p:nvSpPr>
          <p:cNvPr id="74" name="Google Shape;74;p15"/>
          <p:cNvSpPr txBox="1"/>
          <p:nvPr/>
        </p:nvSpPr>
        <p:spPr>
          <a:xfrm>
            <a:off x="18548225" y="5877247"/>
            <a:ext cx="5348400" cy="22467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5E5E5E"/>
              </a:buClr>
              <a:buFont typeface="Arial"/>
              <a:buNone/>
            </a:pPr>
            <a:r>
              <a:t/>
            </a:r>
            <a:endParaRPr sz="9600">
              <a:solidFill>
                <a:srgbClr val="FFFFFF"/>
              </a:solidFill>
            </a:endParaRPr>
          </a:p>
        </p:txBody>
      </p:sp>
      <p:sp>
        <p:nvSpPr>
          <p:cNvPr id="75" name="Google Shape;75;p15"/>
          <p:cNvSpPr/>
          <p:nvPr/>
        </p:nvSpPr>
        <p:spPr>
          <a:xfrm>
            <a:off x="18490725" y="4081272"/>
            <a:ext cx="5348400" cy="15981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chemeClr val="accent5"/>
              </a:buClr>
              <a:buFont typeface="Arial"/>
              <a:buNone/>
            </a:pPr>
            <a:r>
              <a:t/>
            </a:r>
            <a:endParaRPr sz="7200"/>
          </a:p>
        </p:txBody>
      </p:sp>
      <p:graphicFrame>
        <p:nvGraphicFramePr>
          <p:cNvPr id="76" name="Google Shape;76;p15"/>
          <p:cNvGraphicFramePr/>
          <p:nvPr/>
        </p:nvGraphicFramePr>
        <p:xfrm>
          <a:off x="9807425" y="-5"/>
          <a:ext cx="3000000" cy="3000000"/>
        </p:xfrm>
        <a:graphic>
          <a:graphicData uri="http://schemas.openxmlformats.org/drawingml/2006/table">
            <a:tbl>
              <a:tblPr>
                <a:noFill/>
                <a:tableStyleId>{8A82DC20-1900-46E8-9A1E-1E10482C71B7}</a:tableStyleId>
              </a:tblPr>
              <a:tblGrid>
                <a:gridCol w="3342575"/>
                <a:gridCol w="3342575"/>
                <a:gridCol w="4131300"/>
                <a:gridCol w="3166975"/>
              </a:tblGrid>
              <a:tr h="1007450">
                <a:tc>
                  <a:txBody>
                    <a:bodyPr>
                      <a:noAutofit/>
                    </a:bodyPr>
                    <a:lstStyle/>
                    <a:p>
                      <a:pPr indent="0" lvl="0" marL="0" rtl="0" algn="l">
                        <a:spcBef>
                          <a:spcPts val="0"/>
                        </a:spcBef>
                        <a:spcAft>
                          <a:spcPts val="0"/>
                        </a:spcAft>
                        <a:buNone/>
                      </a:pPr>
                      <a:r>
                        <a:rPr b="1" lang="en-US" sz="6000">
                          <a:solidFill>
                            <a:schemeClr val="accent5"/>
                          </a:solidFill>
                        </a:rPr>
                        <a:t>Month</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AIPCS</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AIPCS II</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AIPHS</a:t>
                      </a:r>
                      <a:endParaRPr b="1" sz="6000">
                        <a:solidFill>
                          <a:schemeClr val="accent5"/>
                        </a:solidFill>
                      </a:endParaRPr>
                    </a:p>
                  </a:txBody>
                  <a:tcPr marT="91425" marB="91425" marR="91425" marL="91425"/>
                </a:tc>
              </a:tr>
              <a:tr h="1007450">
                <a:tc>
                  <a:txBody>
                    <a:bodyPr>
                      <a:noAutofit/>
                    </a:bodyPr>
                    <a:lstStyle/>
                    <a:p>
                      <a:pPr indent="0" lvl="0" marL="0" rtl="0" algn="l">
                        <a:spcBef>
                          <a:spcPts val="0"/>
                        </a:spcBef>
                        <a:spcAft>
                          <a:spcPts val="0"/>
                        </a:spcAft>
                        <a:buNone/>
                      </a:pPr>
                      <a:r>
                        <a:rPr b="1" lang="en-US" sz="6000">
                          <a:solidFill>
                            <a:schemeClr val="accent5"/>
                          </a:solidFill>
                        </a:rPr>
                        <a:t>Aug</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158</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750</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410</a:t>
                      </a:r>
                      <a:endParaRPr b="1" sz="6000">
                        <a:solidFill>
                          <a:schemeClr val="accent5"/>
                        </a:solidFill>
                      </a:endParaRPr>
                    </a:p>
                  </a:txBody>
                  <a:tcPr marT="91425" marB="91425" marR="91425" marL="91425"/>
                </a:tc>
              </a:tr>
              <a:tr h="1007450">
                <a:tc>
                  <a:txBody>
                    <a:bodyPr>
                      <a:noAutofit/>
                    </a:bodyPr>
                    <a:lstStyle/>
                    <a:p>
                      <a:pPr indent="0" lvl="0" marL="0" rtl="0" algn="l">
                        <a:spcBef>
                          <a:spcPts val="0"/>
                        </a:spcBef>
                        <a:spcAft>
                          <a:spcPts val="0"/>
                        </a:spcAft>
                        <a:buNone/>
                      </a:pPr>
                      <a:r>
                        <a:rPr b="1" lang="en-US" sz="6000">
                          <a:solidFill>
                            <a:schemeClr val="accent5"/>
                          </a:solidFill>
                        </a:rPr>
                        <a:t>Sept</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162</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788</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416</a:t>
                      </a:r>
                      <a:endParaRPr b="1" sz="6000">
                        <a:solidFill>
                          <a:schemeClr val="accent5"/>
                        </a:solidFill>
                      </a:endParaRPr>
                    </a:p>
                  </a:txBody>
                  <a:tcPr marT="91425" marB="91425" marR="91425" marL="91425"/>
                </a:tc>
              </a:tr>
              <a:tr h="1007450">
                <a:tc>
                  <a:txBody>
                    <a:bodyPr>
                      <a:noAutofit/>
                    </a:bodyPr>
                    <a:lstStyle/>
                    <a:p>
                      <a:pPr indent="0" lvl="0" marL="0" rtl="0" algn="l">
                        <a:spcBef>
                          <a:spcPts val="0"/>
                        </a:spcBef>
                        <a:spcAft>
                          <a:spcPts val="0"/>
                        </a:spcAft>
                        <a:buNone/>
                      </a:pPr>
                      <a:r>
                        <a:rPr b="1" lang="en-US" sz="6000">
                          <a:solidFill>
                            <a:schemeClr val="accent5"/>
                          </a:solidFill>
                        </a:rPr>
                        <a:t>Oct</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161</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798</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412</a:t>
                      </a:r>
                      <a:endParaRPr b="1" sz="6000">
                        <a:solidFill>
                          <a:schemeClr val="accent5"/>
                        </a:solidFill>
                      </a:endParaRPr>
                    </a:p>
                  </a:txBody>
                  <a:tcPr marT="91425" marB="91425" marR="91425" marL="91425"/>
                </a:tc>
              </a:tr>
              <a:tr h="1007450">
                <a:tc>
                  <a:txBody>
                    <a:bodyPr>
                      <a:noAutofit/>
                    </a:bodyPr>
                    <a:lstStyle/>
                    <a:p>
                      <a:pPr indent="0" lvl="0" marL="0" rtl="0" algn="l">
                        <a:spcBef>
                          <a:spcPts val="0"/>
                        </a:spcBef>
                        <a:spcAft>
                          <a:spcPts val="0"/>
                        </a:spcAft>
                        <a:buNone/>
                      </a:pPr>
                      <a:r>
                        <a:rPr b="1" lang="en-US" sz="6000">
                          <a:solidFill>
                            <a:schemeClr val="accent5"/>
                          </a:solidFill>
                        </a:rPr>
                        <a:t>Nov</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160</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801</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410</a:t>
                      </a:r>
                      <a:endParaRPr b="1" sz="6000">
                        <a:solidFill>
                          <a:schemeClr val="accent5"/>
                        </a:solidFill>
                      </a:endParaRPr>
                    </a:p>
                  </a:txBody>
                  <a:tcPr marT="91425" marB="91425" marR="91425" marL="91425"/>
                </a:tc>
              </a:tr>
              <a:tr h="1007450">
                <a:tc>
                  <a:txBody>
                    <a:bodyPr>
                      <a:noAutofit/>
                    </a:bodyPr>
                    <a:lstStyle/>
                    <a:p>
                      <a:pPr indent="0" lvl="0" marL="0" rtl="0" algn="l">
                        <a:spcBef>
                          <a:spcPts val="0"/>
                        </a:spcBef>
                        <a:spcAft>
                          <a:spcPts val="0"/>
                        </a:spcAft>
                        <a:buNone/>
                      </a:pPr>
                      <a:r>
                        <a:rPr b="1" lang="en-US" sz="6000">
                          <a:solidFill>
                            <a:schemeClr val="accent5"/>
                          </a:solidFill>
                        </a:rPr>
                        <a:t>Dec</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160</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798</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411</a:t>
                      </a:r>
                      <a:endParaRPr b="1" sz="6000">
                        <a:solidFill>
                          <a:schemeClr val="accent5"/>
                        </a:solidFill>
                      </a:endParaRPr>
                    </a:p>
                  </a:txBody>
                  <a:tcPr marT="91425" marB="91425" marR="91425" marL="91425"/>
                </a:tc>
              </a:tr>
              <a:tr h="1007450">
                <a:tc>
                  <a:txBody>
                    <a:bodyPr>
                      <a:noAutofit/>
                    </a:bodyPr>
                    <a:lstStyle/>
                    <a:p>
                      <a:pPr indent="0" lvl="0" marL="0" rtl="0" algn="l">
                        <a:spcBef>
                          <a:spcPts val="0"/>
                        </a:spcBef>
                        <a:spcAft>
                          <a:spcPts val="0"/>
                        </a:spcAft>
                        <a:buNone/>
                      </a:pPr>
                      <a:r>
                        <a:rPr b="1" lang="en-US" sz="6000">
                          <a:solidFill>
                            <a:schemeClr val="accent5"/>
                          </a:solidFill>
                        </a:rPr>
                        <a:t>Jan</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160</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797</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411</a:t>
                      </a:r>
                      <a:endParaRPr b="1" sz="6000">
                        <a:solidFill>
                          <a:schemeClr val="accent5"/>
                        </a:solidFill>
                      </a:endParaRPr>
                    </a:p>
                  </a:txBody>
                  <a:tcPr marT="91425" marB="91425" marR="91425" marL="91425"/>
                </a:tc>
              </a:tr>
              <a:tr h="1007450">
                <a:tc>
                  <a:txBody>
                    <a:bodyPr>
                      <a:noAutofit/>
                    </a:bodyPr>
                    <a:lstStyle/>
                    <a:p>
                      <a:pPr indent="0" lvl="0" marL="0" rtl="0" algn="l">
                        <a:spcBef>
                          <a:spcPts val="0"/>
                        </a:spcBef>
                        <a:spcAft>
                          <a:spcPts val="0"/>
                        </a:spcAft>
                        <a:buNone/>
                      </a:pPr>
                      <a:r>
                        <a:rPr b="1" lang="en-US" sz="6000">
                          <a:solidFill>
                            <a:schemeClr val="accent5"/>
                          </a:solidFill>
                        </a:rPr>
                        <a:t>Feb*</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159</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798</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403</a:t>
                      </a:r>
                      <a:endParaRPr b="1" sz="6000">
                        <a:solidFill>
                          <a:schemeClr val="accent5"/>
                        </a:solidFill>
                      </a:endParaRPr>
                    </a:p>
                  </a:txBody>
                  <a:tcPr marT="91425" marB="91425" marR="91425" marL="91425"/>
                </a:tc>
              </a:tr>
              <a:tr h="1007450">
                <a:tc>
                  <a:txBody>
                    <a:bodyPr>
                      <a:noAutofit/>
                    </a:bodyPr>
                    <a:lstStyle/>
                    <a:p>
                      <a:pPr indent="0" lvl="0" marL="0" rtl="0" algn="l">
                        <a:spcBef>
                          <a:spcPts val="0"/>
                        </a:spcBef>
                        <a:spcAft>
                          <a:spcPts val="0"/>
                        </a:spcAft>
                        <a:buNone/>
                      </a:pPr>
                      <a:r>
                        <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t/>
                      </a:r>
                      <a:endParaRPr b="1" sz="6000">
                        <a:solidFill>
                          <a:schemeClr val="accent5"/>
                        </a:solidFill>
                      </a:endParaRPr>
                    </a:p>
                  </a:txBody>
                  <a:tcPr marT="91425" marB="91425" marR="91425" marL="91425"/>
                </a:tc>
              </a:tr>
              <a:tr h="1007450">
                <a:tc>
                  <a:txBody>
                    <a:bodyPr>
                      <a:noAutofit/>
                    </a:bodyPr>
                    <a:lstStyle/>
                    <a:p>
                      <a:pPr indent="0" lvl="0" marL="0" rtl="0" algn="l">
                        <a:spcBef>
                          <a:spcPts val="0"/>
                        </a:spcBef>
                        <a:spcAft>
                          <a:spcPts val="0"/>
                        </a:spcAft>
                        <a:buNone/>
                      </a:pPr>
                      <a:r>
                        <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t/>
                      </a:r>
                      <a:endParaRPr b="1" sz="6000">
                        <a:solidFill>
                          <a:schemeClr val="accent5"/>
                        </a:solidFill>
                      </a:endParaRPr>
                    </a:p>
                  </a:txBody>
                  <a:tcPr marT="91425" marB="91425" marR="91425" marL="91425"/>
                </a:tc>
              </a:tr>
              <a:tr h="1007450">
                <a:tc>
                  <a:txBody>
                    <a:bodyPr>
                      <a:noAutofit/>
                    </a:bodyPr>
                    <a:lstStyle/>
                    <a:p>
                      <a:pPr indent="0" lvl="0" marL="0" rtl="0" algn="l">
                        <a:spcBef>
                          <a:spcPts val="0"/>
                        </a:spcBef>
                        <a:spcAft>
                          <a:spcPts val="0"/>
                        </a:spcAft>
                        <a:buNone/>
                      </a:pPr>
                      <a:r>
                        <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t/>
                      </a:r>
                      <a:endParaRPr b="1" sz="6000">
                        <a:solidFill>
                          <a:schemeClr val="accent5"/>
                        </a:solidFill>
                      </a:endParaRPr>
                    </a:p>
                  </a:txBody>
                  <a:tcPr marT="91425" marB="91425" marR="91425" marL="91425"/>
                </a:tc>
              </a:tr>
              <a:tr h="1007450">
                <a:tc>
                  <a:txBody>
                    <a:bodyPr>
                      <a:noAutofit/>
                    </a:bodyPr>
                    <a:lstStyle/>
                    <a:p>
                      <a:pPr indent="0" lvl="0" marL="0" rtl="0" algn="l">
                        <a:spcBef>
                          <a:spcPts val="0"/>
                        </a:spcBef>
                        <a:spcAft>
                          <a:spcPts val="0"/>
                        </a:spcAft>
                        <a:buNone/>
                      </a:pPr>
                      <a:r>
                        <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t/>
                      </a:r>
                      <a:endParaRPr b="1" sz="6000">
                        <a:solidFill>
                          <a:schemeClr val="accent5"/>
                        </a:solidFill>
                      </a:endParaRPr>
                    </a:p>
                  </a:txBody>
                  <a:tcPr marT="91425" marB="91425" marR="91425" marL="91425"/>
                </a:tc>
              </a:tr>
            </a:tbl>
          </a:graphicData>
        </a:graphic>
      </p:graphicFrame>
      <p:sp>
        <p:nvSpPr>
          <p:cNvPr id="77" name="Google Shape;77;p15"/>
          <p:cNvSpPr txBox="1"/>
          <p:nvPr/>
        </p:nvSpPr>
        <p:spPr>
          <a:xfrm>
            <a:off x="0" y="12810275"/>
            <a:ext cx="12041100" cy="72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t>*Reporting as of February 1, 2019</a:t>
            </a:r>
            <a:endParaRPr b="1" sz="3600"/>
          </a:p>
        </p:txBody>
      </p:sp>
    </p:spTree>
  </p:cSld>
  <p:clrMapOvr>
    <a:masterClrMapping/>
  </p:clrMapOvr>
  <mc:AlternateContent>
    <mc:Choice Requires="p14">
      <p:transition spd="slow">
        <p14:prism dir="l"/>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18" name="Shape 218"/>
        <p:cNvGrpSpPr/>
        <p:nvPr/>
      </p:nvGrpSpPr>
      <p:grpSpPr>
        <a:xfrm>
          <a:off x="0" y="0"/>
          <a:ext cx="0" cy="0"/>
          <a:chOff x="0" y="0"/>
          <a:chExt cx="0" cy="0"/>
        </a:xfrm>
      </p:grpSpPr>
      <p:sp>
        <p:nvSpPr>
          <p:cNvPr id="219" name="Google Shape;219;p33"/>
          <p:cNvSpPr txBox="1"/>
          <p:nvPr>
            <p:ph idx="4294967295" type="ctrTitle"/>
          </p:nvPr>
        </p:nvSpPr>
        <p:spPr>
          <a:xfrm>
            <a:off x="9162625" y="847875"/>
            <a:ext cx="15221100" cy="2982300"/>
          </a:xfrm>
          <a:prstGeom prst="rect">
            <a:avLst/>
          </a:prstGeom>
        </p:spPr>
        <p:txBody>
          <a:bodyPr anchorCtr="0" anchor="t" bIns="243800" lIns="243800" spcFirstLastPara="1" rIns="243800" wrap="square" tIns="243800">
            <a:noAutofit/>
          </a:bodyPr>
          <a:lstStyle/>
          <a:p>
            <a:pPr indent="0" lvl="0" marL="0" rtl="0" algn="l">
              <a:spcBef>
                <a:spcPts val="0"/>
              </a:spcBef>
              <a:spcAft>
                <a:spcPts val="0"/>
              </a:spcAft>
              <a:buNone/>
            </a:pPr>
            <a:r>
              <a:rPr b="1" lang="en-US"/>
              <a:t>2017-2018 </a:t>
            </a:r>
            <a:r>
              <a:rPr b="1" lang="en-US"/>
              <a:t>Measure G1 Grant</a:t>
            </a:r>
            <a:endParaRPr b="1"/>
          </a:p>
          <a:p>
            <a:pPr indent="0" lvl="0" marL="0" rtl="0" algn="l">
              <a:spcBef>
                <a:spcPts val="0"/>
              </a:spcBef>
              <a:spcAft>
                <a:spcPts val="0"/>
              </a:spcAft>
              <a:buNone/>
            </a:pPr>
            <a:r>
              <a:rPr b="1" lang="en-US"/>
              <a:t>Update</a:t>
            </a:r>
            <a:endParaRPr b="1"/>
          </a:p>
        </p:txBody>
      </p:sp>
      <p:sp>
        <p:nvSpPr>
          <p:cNvPr id="220" name="Google Shape;220;p33"/>
          <p:cNvSpPr txBox="1"/>
          <p:nvPr>
            <p:ph idx="4294967295" type="subTitle"/>
          </p:nvPr>
        </p:nvSpPr>
        <p:spPr>
          <a:xfrm>
            <a:off x="9162625" y="3588375"/>
            <a:ext cx="11858100" cy="9272400"/>
          </a:xfrm>
          <a:prstGeom prst="rect">
            <a:avLst/>
          </a:prstGeom>
        </p:spPr>
        <p:txBody>
          <a:bodyPr anchorCtr="0" anchor="t" bIns="243800" lIns="243800" spcFirstLastPara="1" rIns="243800" wrap="square" tIns="243800">
            <a:noAutofit/>
          </a:bodyPr>
          <a:lstStyle/>
          <a:p>
            <a:pPr indent="-469900" lvl="0" marL="457200" rtl="0" algn="l">
              <a:lnSpc>
                <a:spcPct val="100000"/>
              </a:lnSpc>
              <a:spcBef>
                <a:spcPts val="0"/>
              </a:spcBef>
              <a:spcAft>
                <a:spcPts val="0"/>
              </a:spcAft>
              <a:buSzPts val="3800"/>
              <a:buChar char="●"/>
            </a:pPr>
            <a:r>
              <a:rPr lang="en-US" sz="3800"/>
              <a:t>Our order for a 22 iMac Computer lab has been processed and iMacs are slated to arrive by the end of this week at the earliest.  Painting for the iMac computer lab will be completed by the first week of February.  </a:t>
            </a:r>
            <a:br>
              <a:rPr lang="en-US" sz="3800"/>
            </a:br>
            <a:endParaRPr sz="3800"/>
          </a:p>
          <a:p>
            <a:pPr indent="-469900" lvl="0" marL="457200" rtl="0" algn="l">
              <a:lnSpc>
                <a:spcPct val="100000"/>
              </a:lnSpc>
              <a:spcBef>
                <a:spcPts val="0"/>
              </a:spcBef>
              <a:spcAft>
                <a:spcPts val="0"/>
              </a:spcAft>
              <a:buSzPts val="3800"/>
              <a:buChar char="●"/>
            </a:pPr>
            <a:r>
              <a:rPr lang="en-US" sz="3800"/>
              <a:t>About 85-90 8th grade students are currently taking our new Graphic Design class as part of their regular curriculum.  Taught by Mrs. Suzen Chu, our 8th grade students will utilize the iMac lab exclusively for their graphic design class.</a:t>
            </a:r>
            <a:br>
              <a:rPr lang="en-US" sz="3800"/>
            </a:br>
            <a:endParaRPr sz="3800"/>
          </a:p>
          <a:p>
            <a:pPr indent="-469900" lvl="0" marL="457200" rtl="0" algn="l">
              <a:lnSpc>
                <a:spcPct val="100000"/>
              </a:lnSpc>
              <a:spcBef>
                <a:spcPts val="0"/>
              </a:spcBef>
              <a:spcAft>
                <a:spcPts val="0"/>
              </a:spcAft>
              <a:buSzPts val="3800"/>
              <a:buChar char="●"/>
            </a:pPr>
            <a:r>
              <a:rPr lang="en-US" sz="3800"/>
              <a:t>10 of 30 cameras for Measure G1 have been purchased for the film / photography elective class.</a:t>
            </a:r>
            <a:br>
              <a:rPr lang="en-US" sz="3800"/>
            </a:br>
            <a:endParaRPr sz="3800"/>
          </a:p>
          <a:p>
            <a:pPr indent="0" lvl="0" marL="457200" rtl="0" algn="l">
              <a:lnSpc>
                <a:spcPct val="100000"/>
              </a:lnSpc>
              <a:spcBef>
                <a:spcPts val="4300"/>
              </a:spcBef>
              <a:spcAft>
                <a:spcPts val="0"/>
              </a:spcAft>
              <a:buNone/>
            </a:pPr>
            <a:r>
              <a:t/>
            </a:r>
            <a:endParaRPr sz="4200"/>
          </a:p>
          <a:p>
            <a:pPr indent="0" lvl="0" marL="457200" rtl="0" algn="l">
              <a:lnSpc>
                <a:spcPct val="100000"/>
              </a:lnSpc>
              <a:spcBef>
                <a:spcPts val="4300"/>
              </a:spcBef>
              <a:spcAft>
                <a:spcPts val="0"/>
              </a:spcAft>
              <a:buNone/>
            </a:pPr>
            <a:r>
              <a:rPr lang="en-US" sz="4200"/>
              <a:t> </a:t>
            </a:r>
            <a:endParaRPr sz="4200"/>
          </a:p>
          <a:p>
            <a:pPr indent="0" lvl="0" marL="457200" rtl="0" algn="l">
              <a:lnSpc>
                <a:spcPct val="100000"/>
              </a:lnSpc>
              <a:spcBef>
                <a:spcPts val="4300"/>
              </a:spcBef>
              <a:spcAft>
                <a:spcPts val="4300"/>
              </a:spcAft>
              <a:buNone/>
            </a:pPr>
            <a:r>
              <a:t/>
            </a:r>
            <a:endParaRPr sz="4200"/>
          </a:p>
        </p:txBody>
      </p:sp>
      <p:pic>
        <p:nvPicPr>
          <p:cNvPr id="221" name="Google Shape;221;p33"/>
          <p:cNvPicPr preferRelativeResize="0"/>
          <p:nvPr/>
        </p:nvPicPr>
        <p:blipFill>
          <a:blip r:embed="rId3">
            <a:alphaModFix/>
          </a:blip>
          <a:stretch>
            <a:fillRect/>
          </a:stretch>
        </p:blipFill>
        <p:spPr>
          <a:xfrm>
            <a:off x="752751" y="1456652"/>
            <a:ext cx="7542725" cy="4858775"/>
          </a:xfrm>
          <a:prstGeom prst="rect">
            <a:avLst/>
          </a:prstGeom>
          <a:noFill/>
          <a:ln>
            <a:noFill/>
          </a:ln>
        </p:spPr>
      </p:pic>
      <p:pic>
        <p:nvPicPr>
          <p:cNvPr id="222" name="Google Shape;222;p33"/>
          <p:cNvPicPr preferRelativeResize="0"/>
          <p:nvPr/>
        </p:nvPicPr>
        <p:blipFill>
          <a:blip r:embed="rId4">
            <a:alphaModFix/>
          </a:blip>
          <a:stretch>
            <a:fillRect/>
          </a:stretch>
        </p:blipFill>
        <p:spPr>
          <a:xfrm>
            <a:off x="752750" y="7083690"/>
            <a:ext cx="7542725" cy="589086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26" name="Shape 226"/>
        <p:cNvGrpSpPr/>
        <p:nvPr/>
      </p:nvGrpSpPr>
      <p:grpSpPr>
        <a:xfrm>
          <a:off x="0" y="0"/>
          <a:ext cx="0" cy="0"/>
          <a:chOff x="0" y="0"/>
          <a:chExt cx="0" cy="0"/>
        </a:xfrm>
      </p:grpSpPr>
      <p:sp>
        <p:nvSpPr>
          <p:cNvPr id="227" name="Google Shape;227;p34"/>
          <p:cNvSpPr txBox="1"/>
          <p:nvPr>
            <p:ph idx="4294967295" type="ctrTitle"/>
          </p:nvPr>
        </p:nvSpPr>
        <p:spPr>
          <a:xfrm>
            <a:off x="9162625" y="847875"/>
            <a:ext cx="15221100" cy="2982300"/>
          </a:xfrm>
          <a:prstGeom prst="rect">
            <a:avLst/>
          </a:prstGeom>
        </p:spPr>
        <p:txBody>
          <a:bodyPr anchorCtr="0" anchor="t" bIns="243800" lIns="243800" spcFirstLastPara="1" rIns="243800" wrap="square" tIns="243800">
            <a:noAutofit/>
          </a:bodyPr>
          <a:lstStyle/>
          <a:p>
            <a:pPr indent="0" lvl="0" marL="0" rtl="0" algn="l">
              <a:spcBef>
                <a:spcPts val="0"/>
              </a:spcBef>
              <a:spcAft>
                <a:spcPts val="0"/>
              </a:spcAft>
              <a:buNone/>
            </a:pPr>
            <a:r>
              <a:rPr b="1" lang="en-US"/>
              <a:t>Other News </a:t>
            </a:r>
            <a:endParaRPr b="1"/>
          </a:p>
        </p:txBody>
      </p:sp>
      <p:sp>
        <p:nvSpPr>
          <p:cNvPr id="228" name="Google Shape;228;p34"/>
          <p:cNvSpPr txBox="1"/>
          <p:nvPr>
            <p:ph idx="4294967295" type="subTitle"/>
          </p:nvPr>
        </p:nvSpPr>
        <p:spPr>
          <a:xfrm>
            <a:off x="9162625" y="3588375"/>
            <a:ext cx="13164300" cy="9272400"/>
          </a:xfrm>
          <a:prstGeom prst="rect">
            <a:avLst/>
          </a:prstGeom>
        </p:spPr>
        <p:txBody>
          <a:bodyPr anchorCtr="0" anchor="t" bIns="243800" lIns="243800" spcFirstLastPara="1" rIns="243800" wrap="square" tIns="243800">
            <a:noAutofit/>
          </a:bodyPr>
          <a:lstStyle/>
          <a:p>
            <a:pPr indent="-495300" lvl="0" marL="457200" rtl="0" algn="l">
              <a:lnSpc>
                <a:spcPct val="100000"/>
              </a:lnSpc>
              <a:spcBef>
                <a:spcPts val="0"/>
              </a:spcBef>
              <a:spcAft>
                <a:spcPts val="0"/>
              </a:spcAft>
              <a:buSzPts val="4200"/>
              <a:buChar char="●"/>
            </a:pPr>
            <a:r>
              <a:rPr b="1" lang="en-US" sz="4200"/>
              <a:t>Khan Academy Competition:  </a:t>
            </a:r>
            <a:r>
              <a:rPr lang="en-US" sz="4200"/>
              <a:t>For the month of February, and to kick-off our SBAC Test Prep Season, AIMS 6-8 will hold a Khan Academy Classroom Challenge, to encourage all students to complete 100% of their grade level in KhanAcademy.  </a:t>
            </a:r>
            <a:br>
              <a:rPr lang="en-US" sz="4200"/>
            </a:br>
            <a:endParaRPr sz="4200"/>
          </a:p>
          <a:p>
            <a:pPr indent="-495300" lvl="0" marL="457200" rtl="0" algn="l">
              <a:lnSpc>
                <a:spcPct val="100000"/>
              </a:lnSpc>
              <a:spcBef>
                <a:spcPts val="0"/>
              </a:spcBef>
              <a:spcAft>
                <a:spcPts val="0"/>
              </a:spcAft>
              <a:buSzPts val="4200"/>
              <a:buChar char="●"/>
            </a:pPr>
            <a:r>
              <a:rPr b="1" lang="en-US" sz="4200"/>
              <a:t>Perfect Attendance Challenge:</a:t>
            </a:r>
            <a:r>
              <a:rPr lang="en-US" sz="4200"/>
              <a:t>  In efforts to help increase our school attendance rate, AIMS 6-8 will hold a perfect attendance challenge for the month of February and beyond.  The classrooms with the highest attendance and attendance rate increases will win prizes.</a:t>
            </a:r>
            <a:br>
              <a:rPr lang="en-US" sz="4200"/>
            </a:br>
            <a:endParaRPr sz="4200"/>
          </a:p>
          <a:p>
            <a:pPr indent="0" lvl="0" marL="457200" rtl="0" algn="l">
              <a:lnSpc>
                <a:spcPct val="100000"/>
              </a:lnSpc>
              <a:spcBef>
                <a:spcPts val="4300"/>
              </a:spcBef>
              <a:spcAft>
                <a:spcPts val="0"/>
              </a:spcAft>
              <a:buNone/>
            </a:pPr>
            <a:r>
              <a:rPr lang="en-US" sz="4200"/>
              <a:t> </a:t>
            </a:r>
            <a:endParaRPr sz="4200"/>
          </a:p>
          <a:p>
            <a:pPr indent="0" lvl="0" marL="457200" rtl="0" algn="l">
              <a:lnSpc>
                <a:spcPct val="100000"/>
              </a:lnSpc>
              <a:spcBef>
                <a:spcPts val="4300"/>
              </a:spcBef>
              <a:spcAft>
                <a:spcPts val="4300"/>
              </a:spcAft>
              <a:buNone/>
            </a:pPr>
            <a:r>
              <a:t/>
            </a:r>
            <a:endParaRPr sz="4200"/>
          </a:p>
        </p:txBody>
      </p:sp>
      <p:pic>
        <p:nvPicPr>
          <p:cNvPr id="229" name="Google Shape;229;p34"/>
          <p:cNvPicPr preferRelativeResize="0"/>
          <p:nvPr/>
        </p:nvPicPr>
        <p:blipFill>
          <a:blip r:embed="rId3">
            <a:alphaModFix/>
          </a:blip>
          <a:stretch>
            <a:fillRect/>
          </a:stretch>
        </p:blipFill>
        <p:spPr>
          <a:xfrm>
            <a:off x="152388" y="3097550"/>
            <a:ext cx="8857824" cy="4650358"/>
          </a:xfrm>
          <a:prstGeom prst="rect">
            <a:avLst/>
          </a:prstGeom>
          <a:noFill/>
          <a:ln>
            <a:noFill/>
          </a:ln>
        </p:spPr>
      </p:pic>
      <p:pic>
        <p:nvPicPr>
          <p:cNvPr id="230" name="Google Shape;230;p34"/>
          <p:cNvPicPr preferRelativeResize="0"/>
          <p:nvPr/>
        </p:nvPicPr>
        <p:blipFill>
          <a:blip r:embed="rId4">
            <a:alphaModFix/>
          </a:blip>
          <a:stretch>
            <a:fillRect/>
          </a:stretch>
        </p:blipFill>
        <p:spPr>
          <a:xfrm>
            <a:off x="2361975" y="8152758"/>
            <a:ext cx="4438650" cy="44386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34" name="Shape 234"/>
        <p:cNvGrpSpPr/>
        <p:nvPr/>
      </p:nvGrpSpPr>
      <p:grpSpPr>
        <a:xfrm>
          <a:off x="0" y="0"/>
          <a:ext cx="0" cy="0"/>
          <a:chOff x="0" y="0"/>
          <a:chExt cx="0" cy="0"/>
        </a:xfrm>
      </p:grpSpPr>
      <p:sp>
        <p:nvSpPr>
          <p:cNvPr id="235" name="Google Shape;235;p35"/>
          <p:cNvSpPr txBox="1"/>
          <p:nvPr>
            <p:ph idx="4294967295" type="ctrTitle"/>
          </p:nvPr>
        </p:nvSpPr>
        <p:spPr>
          <a:xfrm>
            <a:off x="9162625" y="847875"/>
            <a:ext cx="15221100" cy="2982300"/>
          </a:xfrm>
          <a:prstGeom prst="rect">
            <a:avLst/>
          </a:prstGeom>
        </p:spPr>
        <p:txBody>
          <a:bodyPr anchorCtr="0" anchor="t" bIns="243800" lIns="243800" spcFirstLastPara="1" rIns="243800" wrap="square" tIns="243800">
            <a:noAutofit/>
          </a:bodyPr>
          <a:lstStyle/>
          <a:p>
            <a:pPr indent="0" lvl="0" marL="0" rtl="0" algn="l">
              <a:spcBef>
                <a:spcPts val="0"/>
              </a:spcBef>
              <a:spcAft>
                <a:spcPts val="0"/>
              </a:spcAft>
              <a:buClr>
                <a:srgbClr val="000000"/>
              </a:buClr>
              <a:buSzPts val="1100"/>
              <a:buFont typeface="Arial"/>
              <a:buNone/>
            </a:pPr>
            <a:r>
              <a:rPr b="1" lang="en-US"/>
              <a:t>Other News (Continued)</a:t>
            </a:r>
            <a:endParaRPr b="1"/>
          </a:p>
          <a:p>
            <a:pPr indent="0" lvl="0" marL="0" rtl="0" algn="l">
              <a:spcBef>
                <a:spcPts val="0"/>
              </a:spcBef>
              <a:spcAft>
                <a:spcPts val="0"/>
              </a:spcAft>
              <a:buNone/>
            </a:pPr>
            <a:r>
              <a:t/>
            </a:r>
            <a:endParaRPr b="1"/>
          </a:p>
        </p:txBody>
      </p:sp>
      <p:sp>
        <p:nvSpPr>
          <p:cNvPr id="236" name="Google Shape;236;p35"/>
          <p:cNvSpPr txBox="1"/>
          <p:nvPr>
            <p:ph idx="4294967295" type="subTitle"/>
          </p:nvPr>
        </p:nvSpPr>
        <p:spPr>
          <a:xfrm>
            <a:off x="9162625" y="3588375"/>
            <a:ext cx="11858100" cy="9272400"/>
          </a:xfrm>
          <a:prstGeom prst="rect">
            <a:avLst/>
          </a:prstGeom>
        </p:spPr>
        <p:txBody>
          <a:bodyPr anchorCtr="0" anchor="t" bIns="243800" lIns="243800" spcFirstLastPara="1" rIns="243800" wrap="square" tIns="243800">
            <a:noAutofit/>
          </a:bodyPr>
          <a:lstStyle/>
          <a:p>
            <a:pPr indent="-495300" lvl="0" marL="457200" rtl="0" algn="l">
              <a:lnSpc>
                <a:spcPct val="100000"/>
              </a:lnSpc>
              <a:spcBef>
                <a:spcPts val="0"/>
              </a:spcBef>
              <a:spcAft>
                <a:spcPts val="0"/>
              </a:spcAft>
              <a:buSzPts val="4200"/>
              <a:buChar char="●"/>
            </a:pPr>
            <a:r>
              <a:rPr b="1" lang="en-US" sz="4200"/>
              <a:t>SBAC Awards Ceremony: </a:t>
            </a:r>
            <a:r>
              <a:rPr lang="en-US" sz="4200"/>
              <a:t>AIMS 6-8 Will recognize students that earned perfect SBAC scores in a ceremony this Friday, February 1, @ 10AM.  Students with perfect SBAC Scores will receive medals and have their names listed on a banner.  </a:t>
            </a:r>
            <a:endParaRPr sz="4200"/>
          </a:p>
          <a:p>
            <a:pPr indent="0" lvl="0" marL="457200" rtl="0" algn="l">
              <a:lnSpc>
                <a:spcPct val="100000"/>
              </a:lnSpc>
              <a:spcBef>
                <a:spcPts val="4300"/>
              </a:spcBef>
              <a:spcAft>
                <a:spcPts val="0"/>
              </a:spcAft>
              <a:buNone/>
            </a:pPr>
            <a:r>
              <a:rPr lang="en-US" sz="4200"/>
              <a:t> </a:t>
            </a:r>
            <a:endParaRPr sz="4200"/>
          </a:p>
          <a:p>
            <a:pPr indent="0" lvl="0" marL="457200" rtl="0" algn="l">
              <a:lnSpc>
                <a:spcPct val="100000"/>
              </a:lnSpc>
              <a:spcBef>
                <a:spcPts val="4300"/>
              </a:spcBef>
              <a:spcAft>
                <a:spcPts val="4300"/>
              </a:spcAft>
              <a:buNone/>
            </a:pPr>
            <a:r>
              <a:t/>
            </a:r>
            <a:endParaRPr sz="4200"/>
          </a:p>
        </p:txBody>
      </p:sp>
      <p:pic>
        <p:nvPicPr>
          <p:cNvPr id="237" name="Google Shape;237;p35"/>
          <p:cNvPicPr preferRelativeResize="0"/>
          <p:nvPr/>
        </p:nvPicPr>
        <p:blipFill>
          <a:blip r:embed="rId3">
            <a:alphaModFix/>
          </a:blip>
          <a:stretch>
            <a:fillRect/>
          </a:stretch>
        </p:blipFill>
        <p:spPr>
          <a:xfrm>
            <a:off x="152400" y="152400"/>
            <a:ext cx="8677837" cy="1341120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41" name="Shape 241"/>
        <p:cNvGrpSpPr/>
        <p:nvPr/>
      </p:nvGrpSpPr>
      <p:grpSpPr>
        <a:xfrm>
          <a:off x="0" y="0"/>
          <a:ext cx="0" cy="0"/>
          <a:chOff x="0" y="0"/>
          <a:chExt cx="0" cy="0"/>
        </a:xfrm>
      </p:grpSpPr>
      <p:sp>
        <p:nvSpPr>
          <p:cNvPr id="242" name="Google Shape;242;p36"/>
          <p:cNvSpPr txBox="1"/>
          <p:nvPr>
            <p:ph idx="4294967295" type="ctrTitle"/>
          </p:nvPr>
        </p:nvSpPr>
        <p:spPr>
          <a:xfrm>
            <a:off x="2208075" y="595425"/>
            <a:ext cx="19968000" cy="18447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rPr b="1" lang="en-US"/>
              <a:t>2018-2019 AIMS 6-8 S1 Pass / Fail Data</a:t>
            </a:r>
            <a:endParaRPr b="1"/>
          </a:p>
        </p:txBody>
      </p:sp>
      <p:graphicFrame>
        <p:nvGraphicFramePr>
          <p:cNvPr id="243" name="Google Shape;243;p36"/>
          <p:cNvGraphicFramePr/>
          <p:nvPr/>
        </p:nvGraphicFramePr>
        <p:xfrm>
          <a:off x="2208050" y="2915250"/>
          <a:ext cx="3000000" cy="3000000"/>
        </p:xfrm>
        <a:graphic>
          <a:graphicData uri="http://schemas.openxmlformats.org/drawingml/2006/table">
            <a:tbl>
              <a:tblPr>
                <a:noFill/>
                <a:tableStyleId>{97AA1F23-2B11-4004-AD38-420A774E1744}</a:tableStyleId>
              </a:tblPr>
              <a:tblGrid>
                <a:gridCol w="3069600"/>
                <a:gridCol w="6232200"/>
                <a:gridCol w="3100600"/>
                <a:gridCol w="7565475"/>
              </a:tblGrid>
              <a:tr h="1311375">
                <a:tc gridSpan="2">
                  <a:txBody>
                    <a:bodyPr>
                      <a:noAutofit/>
                    </a:bodyPr>
                    <a:lstStyle/>
                    <a:p>
                      <a:pPr indent="0" lvl="0" marL="0" rtl="0" algn="ctr">
                        <a:lnSpc>
                          <a:spcPct val="115000"/>
                        </a:lnSpc>
                        <a:spcBef>
                          <a:spcPts val="0"/>
                        </a:spcBef>
                        <a:spcAft>
                          <a:spcPts val="0"/>
                        </a:spcAft>
                        <a:buNone/>
                      </a:pPr>
                      <a:r>
                        <a:rPr b="1" lang="en-US" sz="3000">
                          <a:latin typeface="Helvetica Neue"/>
                          <a:ea typeface="Helvetica Neue"/>
                          <a:cs typeface="Helvetica Neue"/>
                          <a:sym typeface="Helvetica Neue"/>
                        </a:rPr>
                        <a:t>(2018-2019) AIMS 6-8 S1 Fail / Pass Rates </a:t>
                      </a:r>
                      <a:endParaRPr b="1" sz="3000">
                        <a:latin typeface="Helvetica Neue"/>
                        <a:ea typeface="Helvetica Neue"/>
                        <a:cs typeface="Helvetica Neue"/>
                        <a:sym typeface="Helvetica Neue"/>
                      </a:endParaRPr>
                    </a:p>
                    <a:p>
                      <a:pPr indent="0" lvl="0" marL="0" rtl="0" algn="ctr">
                        <a:lnSpc>
                          <a:spcPct val="115000"/>
                        </a:lnSpc>
                        <a:spcBef>
                          <a:spcPts val="0"/>
                        </a:spcBef>
                        <a:spcAft>
                          <a:spcPts val="0"/>
                        </a:spcAft>
                        <a:buNone/>
                      </a:pPr>
                      <a:r>
                        <a:rPr b="1" lang="en-US" sz="3000">
                          <a:latin typeface="Helvetica Neue"/>
                          <a:ea typeface="Helvetica Neue"/>
                          <a:cs typeface="Helvetica Neue"/>
                          <a:sym typeface="Helvetica Neue"/>
                        </a:rPr>
                        <a:t>(Core Math / ELA Subjects Only)</a:t>
                      </a:r>
                      <a:endParaRPr b="1" sz="3000">
                        <a:latin typeface="Helvetica Neue"/>
                        <a:ea typeface="Helvetica Neue"/>
                        <a:cs typeface="Helvetica Neue"/>
                        <a:sym typeface="Helvetica Neue"/>
                      </a:endParaRPr>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FFF"/>
                    </a:solidFill>
                  </a:tcPr>
                </a:tc>
                <a:tc hMerge="1"/>
                <a:tc gridSpan="2">
                  <a:txBody>
                    <a:bodyPr>
                      <a:noAutofit/>
                    </a:bodyPr>
                    <a:lstStyle/>
                    <a:p>
                      <a:pPr indent="0" lvl="0" marL="0" rtl="0" algn="ctr">
                        <a:lnSpc>
                          <a:spcPct val="115000"/>
                        </a:lnSpc>
                        <a:spcBef>
                          <a:spcPts val="0"/>
                        </a:spcBef>
                        <a:spcAft>
                          <a:spcPts val="0"/>
                        </a:spcAft>
                        <a:buNone/>
                      </a:pPr>
                      <a:r>
                        <a:rPr b="1" lang="en-US" sz="3000">
                          <a:latin typeface="Helvetica Neue"/>
                          <a:ea typeface="Helvetica Neue"/>
                          <a:cs typeface="Helvetica Neue"/>
                          <a:sym typeface="Helvetica Neue"/>
                        </a:rPr>
                        <a:t>(2018-2019) AIMS 6-8 S1 Fail / Pass Rates </a:t>
                      </a:r>
                      <a:endParaRPr b="1" sz="3000">
                        <a:latin typeface="Helvetica Neue"/>
                        <a:ea typeface="Helvetica Neue"/>
                        <a:cs typeface="Helvetica Neue"/>
                        <a:sym typeface="Helvetica Neue"/>
                      </a:endParaRPr>
                    </a:p>
                    <a:p>
                      <a:pPr indent="0" lvl="0" marL="0" rtl="0" algn="ctr">
                        <a:lnSpc>
                          <a:spcPct val="115000"/>
                        </a:lnSpc>
                        <a:spcBef>
                          <a:spcPts val="0"/>
                        </a:spcBef>
                        <a:spcAft>
                          <a:spcPts val="0"/>
                        </a:spcAft>
                        <a:buNone/>
                      </a:pPr>
                      <a:r>
                        <a:rPr b="1" lang="en-US" sz="3000">
                          <a:latin typeface="Helvetica Neue"/>
                          <a:ea typeface="Helvetica Neue"/>
                          <a:cs typeface="Helvetica Neue"/>
                          <a:sym typeface="Helvetica Neue"/>
                        </a:rPr>
                        <a:t>(All Subjects)</a:t>
                      </a:r>
                      <a:endParaRPr b="1" sz="3000">
                        <a:latin typeface="Helvetica Neue"/>
                        <a:ea typeface="Helvetica Neue"/>
                        <a:cs typeface="Helvetica Neue"/>
                        <a:sym typeface="Helvetica Neue"/>
                      </a:endParaRPr>
                    </a:p>
                  </a:txBody>
                  <a:tcPr marT="38100" marB="38100" marR="38100" marL="38100">
                    <a:lnL cap="flat" cmpd="sng" w="9525">
                      <a:solidFill>
                        <a:srgbClr val="BFBFBF"/>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FFF"/>
                    </a:solidFill>
                  </a:tcPr>
                </a:tc>
                <a:tc hMerge="1"/>
              </a:tr>
              <a:tr h="1236475">
                <a:tc>
                  <a:txBody>
                    <a:bodyPr>
                      <a:noAutofit/>
                    </a:bodyPr>
                    <a:lstStyle/>
                    <a:p>
                      <a:pPr indent="0" lvl="0" marL="0" rtl="0" algn="l">
                        <a:lnSpc>
                          <a:spcPct val="115000"/>
                        </a:lnSpc>
                        <a:spcBef>
                          <a:spcPts val="0"/>
                        </a:spcBef>
                        <a:spcAft>
                          <a:spcPts val="0"/>
                        </a:spcAft>
                        <a:buNone/>
                      </a:pPr>
                      <a:r>
                        <a:rPr b="1" lang="en-US" sz="3000"/>
                        <a:t>876 Instances</a:t>
                      </a:r>
                      <a:endParaRPr b="1" sz="30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FFF"/>
                    </a:solidFill>
                  </a:tcPr>
                </a:tc>
                <a:tc>
                  <a:txBody>
                    <a:bodyPr>
                      <a:noAutofit/>
                    </a:bodyPr>
                    <a:lstStyle/>
                    <a:p>
                      <a:pPr indent="0" lvl="0" marL="0" rtl="0" algn="l">
                        <a:lnSpc>
                          <a:spcPct val="115000"/>
                        </a:lnSpc>
                        <a:spcBef>
                          <a:spcPts val="0"/>
                        </a:spcBef>
                        <a:spcAft>
                          <a:spcPts val="0"/>
                        </a:spcAft>
                        <a:buNone/>
                      </a:pPr>
                      <a:r>
                        <a:rPr b="1" lang="en-US" sz="3000"/>
                        <a:t>(91.25%) </a:t>
                      </a:r>
                      <a:r>
                        <a:rPr lang="en-US" sz="3000"/>
                        <a:t>Instances of Passing Grades (Core Subjects)</a:t>
                      </a:r>
                      <a:endParaRPr sz="30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FFF"/>
                    </a:solidFill>
                  </a:tcPr>
                </a:tc>
                <a:tc>
                  <a:txBody>
                    <a:bodyPr>
                      <a:noAutofit/>
                    </a:bodyPr>
                    <a:lstStyle/>
                    <a:p>
                      <a:pPr indent="0" lvl="0" marL="0" rtl="0" algn="l">
                        <a:lnSpc>
                          <a:spcPct val="115000"/>
                        </a:lnSpc>
                        <a:spcBef>
                          <a:spcPts val="0"/>
                        </a:spcBef>
                        <a:spcAft>
                          <a:spcPts val="0"/>
                        </a:spcAft>
                        <a:buNone/>
                      </a:pPr>
                      <a:r>
                        <a:rPr b="1" lang="en-US" sz="3000"/>
                        <a:t>3115 Instances</a:t>
                      </a:r>
                      <a:endParaRPr b="1" sz="30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FFF"/>
                    </a:solidFill>
                  </a:tcPr>
                </a:tc>
                <a:tc>
                  <a:txBody>
                    <a:bodyPr>
                      <a:noAutofit/>
                    </a:bodyPr>
                    <a:lstStyle/>
                    <a:p>
                      <a:pPr indent="0" lvl="0" marL="0" rtl="0" algn="l">
                        <a:lnSpc>
                          <a:spcPct val="115000"/>
                        </a:lnSpc>
                        <a:spcBef>
                          <a:spcPts val="0"/>
                        </a:spcBef>
                        <a:spcAft>
                          <a:spcPts val="0"/>
                        </a:spcAft>
                        <a:buNone/>
                      </a:pPr>
                      <a:r>
                        <a:rPr b="1" lang="en-US" sz="3000"/>
                        <a:t>(93.9%) </a:t>
                      </a:r>
                      <a:r>
                        <a:rPr lang="en-US" sz="3000"/>
                        <a:t>Instances of Passing Grades (All Subjects)</a:t>
                      </a:r>
                      <a:endParaRPr sz="30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FFF"/>
                    </a:solidFill>
                  </a:tcPr>
                </a:tc>
              </a:tr>
              <a:tr h="818350">
                <a:tc>
                  <a:txBody>
                    <a:bodyPr>
                      <a:noAutofit/>
                    </a:bodyPr>
                    <a:lstStyle/>
                    <a:p>
                      <a:pPr indent="0" lvl="0" marL="0" rtl="0" algn="l">
                        <a:lnSpc>
                          <a:spcPct val="115000"/>
                        </a:lnSpc>
                        <a:spcBef>
                          <a:spcPts val="0"/>
                        </a:spcBef>
                        <a:spcAft>
                          <a:spcPts val="0"/>
                        </a:spcAft>
                        <a:buNone/>
                      </a:pPr>
                      <a:r>
                        <a:rPr b="1" lang="en-US" sz="3000"/>
                        <a:t>85 Instances</a:t>
                      </a:r>
                      <a:endParaRPr b="1" sz="30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FFF"/>
                    </a:solidFill>
                  </a:tcPr>
                </a:tc>
                <a:tc>
                  <a:txBody>
                    <a:bodyPr>
                      <a:noAutofit/>
                    </a:bodyPr>
                    <a:lstStyle/>
                    <a:p>
                      <a:pPr indent="0" lvl="0" marL="0" rtl="0" algn="l">
                        <a:lnSpc>
                          <a:spcPct val="115000"/>
                        </a:lnSpc>
                        <a:spcBef>
                          <a:spcPts val="0"/>
                        </a:spcBef>
                        <a:spcAft>
                          <a:spcPts val="0"/>
                        </a:spcAft>
                        <a:buNone/>
                      </a:pPr>
                      <a:r>
                        <a:rPr b="1" lang="en-US" sz="3000"/>
                        <a:t>(8.75%)</a:t>
                      </a:r>
                      <a:r>
                        <a:rPr lang="en-US" sz="3000"/>
                        <a:t> </a:t>
                      </a:r>
                      <a:r>
                        <a:rPr lang="en-US" sz="3000"/>
                        <a:t>Instances of Failing Core Grades</a:t>
                      </a:r>
                      <a:endParaRPr sz="30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FFF"/>
                    </a:solidFill>
                  </a:tcPr>
                </a:tc>
                <a:tc>
                  <a:txBody>
                    <a:bodyPr>
                      <a:noAutofit/>
                    </a:bodyPr>
                    <a:lstStyle/>
                    <a:p>
                      <a:pPr indent="0" lvl="0" marL="0" rtl="0" algn="l">
                        <a:lnSpc>
                          <a:spcPct val="115000"/>
                        </a:lnSpc>
                        <a:spcBef>
                          <a:spcPts val="0"/>
                        </a:spcBef>
                        <a:spcAft>
                          <a:spcPts val="0"/>
                        </a:spcAft>
                        <a:buNone/>
                      </a:pPr>
                      <a:r>
                        <a:rPr b="1" lang="en-US" sz="3000"/>
                        <a:t>205 Instances</a:t>
                      </a:r>
                      <a:endParaRPr b="1" sz="30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FFF"/>
                    </a:solidFill>
                  </a:tcPr>
                </a:tc>
                <a:tc>
                  <a:txBody>
                    <a:bodyPr>
                      <a:noAutofit/>
                    </a:bodyPr>
                    <a:lstStyle/>
                    <a:p>
                      <a:pPr indent="0" lvl="0" marL="0" rtl="0" algn="l">
                        <a:lnSpc>
                          <a:spcPct val="115000"/>
                        </a:lnSpc>
                        <a:spcBef>
                          <a:spcPts val="0"/>
                        </a:spcBef>
                        <a:spcAft>
                          <a:spcPts val="0"/>
                        </a:spcAft>
                        <a:buNone/>
                      </a:pPr>
                      <a:r>
                        <a:rPr b="1" lang="en-US" sz="3000"/>
                        <a:t>(6.1%) </a:t>
                      </a:r>
                      <a:r>
                        <a:rPr lang="en-US" sz="3000"/>
                        <a:t>Instances of Failing Grades</a:t>
                      </a:r>
                      <a:endParaRPr sz="30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FFF"/>
                    </a:solidFill>
                  </a:tcPr>
                </a:tc>
              </a:tr>
              <a:tr h="1236475">
                <a:tc>
                  <a:txBody>
                    <a:bodyPr>
                      <a:noAutofit/>
                    </a:bodyPr>
                    <a:lstStyle/>
                    <a:p>
                      <a:pPr indent="0" lvl="0" marL="0" rtl="0" algn="l">
                        <a:lnSpc>
                          <a:spcPct val="115000"/>
                        </a:lnSpc>
                        <a:spcBef>
                          <a:spcPts val="0"/>
                        </a:spcBef>
                        <a:spcAft>
                          <a:spcPts val="0"/>
                        </a:spcAft>
                        <a:buNone/>
                      </a:pPr>
                      <a:r>
                        <a:rPr b="1" lang="en-US" sz="3000"/>
                        <a:t>11 Students</a:t>
                      </a:r>
                      <a:endParaRPr b="1" sz="30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FFF"/>
                    </a:solidFill>
                  </a:tcPr>
                </a:tc>
                <a:tc>
                  <a:txBody>
                    <a:bodyPr>
                      <a:noAutofit/>
                    </a:bodyPr>
                    <a:lstStyle/>
                    <a:p>
                      <a:pPr indent="0" lvl="0" marL="0" rtl="0" algn="l">
                        <a:lnSpc>
                          <a:spcPct val="115000"/>
                        </a:lnSpc>
                        <a:spcBef>
                          <a:spcPts val="0"/>
                        </a:spcBef>
                        <a:spcAft>
                          <a:spcPts val="0"/>
                        </a:spcAft>
                        <a:buNone/>
                      </a:pPr>
                      <a:r>
                        <a:rPr b="1" lang="en-US" sz="3000"/>
                        <a:t>(2.29%) </a:t>
                      </a:r>
                      <a:r>
                        <a:rPr lang="en-US" sz="3000"/>
                        <a:t>MS Students are failing both core subjects</a:t>
                      </a:r>
                      <a:endParaRPr sz="30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FFF"/>
                    </a:solidFill>
                  </a:tcPr>
                </a:tc>
                <a:tc>
                  <a:txBody>
                    <a:bodyPr>
                      <a:noAutofit/>
                    </a:bodyPr>
                    <a:lstStyle/>
                    <a:p>
                      <a:pPr indent="0" lvl="0" marL="0" rtl="0" algn="l">
                        <a:lnSpc>
                          <a:spcPct val="115000"/>
                        </a:lnSpc>
                        <a:spcBef>
                          <a:spcPts val="0"/>
                        </a:spcBef>
                        <a:spcAft>
                          <a:spcPts val="0"/>
                        </a:spcAft>
                        <a:buNone/>
                      </a:pPr>
                      <a:r>
                        <a:rPr b="1" lang="en-US" sz="3000"/>
                        <a:t>47 Students</a:t>
                      </a:r>
                      <a:endParaRPr b="1" sz="30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FFF"/>
                    </a:solidFill>
                  </a:tcPr>
                </a:tc>
                <a:tc>
                  <a:txBody>
                    <a:bodyPr>
                      <a:noAutofit/>
                    </a:bodyPr>
                    <a:lstStyle/>
                    <a:p>
                      <a:pPr indent="0" lvl="0" marL="0" rtl="0" algn="l">
                        <a:lnSpc>
                          <a:spcPct val="115000"/>
                        </a:lnSpc>
                        <a:spcBef>
                          <a:spcPts val="0"/>
                        </a:spcBef>
                        <a:spcAft>
                          <a:spcPts val="0"/>
                        </a:spcAft>
                        <a:buNone/>
                      </a:pPr>
                      <a:r>
                        <a:rPr b="1" lang="en-US" sz="3000"/>
                        <a:t>(9.79%)</a:t>
                      </a:r>
                      <a:r>
                        <a:rPr lang="en-US" sz="3000"/>
                        <a:t>MS Students failing more than one subject</a:t>
                      </a:r>
                      <a:endParaRPr sz="30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FFF"/>
                    </a:solidFill>
                  </a:tcPr>
                </a:tc>
              </a:tr>
              <a:tr h="1236475">
                <a:tc>
                  <a:txBody>
                    <a:bodyPr>
                      <a:noAutofit/>
                    </a:bodyPr>
                    <a:lstStyle/>
                    <a:p>
                      <a:pPr indent="0" lvl="0" marL="0" rtl="0" algn="l">
                        <a:lnSpc>
                          <a:spcPct val="115000"/>
                        </a:lnSpc>
                        <a:spcBef>
                          <a:spcPts val="0"/>
                        </a:spcBef>
                        <a:spcAft>
                          <a:spcPts val="0"/>
                        </a:spcAft>
                        <a:buNone/>
                      </a:pPr>
                      <a:r>
                        <a:rPr b="1" lang="en-US" sz="3000"/>
                        <a:t>64 Students</a:t>
                      </a:r>
                      <a:endParaRPr b="1" sz="30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FFF"/>
                    </a:solidFill>
                  </a:tcPr>
                </a:tc>
                <a:tc>
                  <a:txBody>
                    <a:bodyPr>
                      <a:noAutofit/>
                    </a:bodyPr>
                    <a:lstStyle/>
                    <a:p>
                      <a:pPr indent="0" lvl="0" marL="0" rtl="0" algn="l">
                        <a:lnSpc>
                          <a:spcPct val="115000"/>
                        </a:lnSpc>
                        <a:spcBef>
                          <a:spcPts val="0"/>
                        </a:spcBef>
                        <a:spcAft>
                          <a:spcPts val="0"/>
                        </a:spcAft>
                        <a:buNone/>
                      </a:pPr>
                      <a:r>
                        <a:rPr b="1" lang="en-US" sz="3000"/>
                        <a:t>(13.33%) </a:t>
                      </a:r>
                      <a:r>
                        <a:rPr lang="en-US" sz="3000"/>
                        <a:t>MS Students are failing only one core subject</a:t>
                      </a:r>
                      <a:endParaRPr sz="30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FFF"/>
                    </a:solidFill>
                  </a:tcPr>
                </a:tc>
                <a:tc>
                  <a:txBody>
                    <a:bodyPr>
                      <a:noAutofit/>
                    </a:bodyPr>
                    <a:lstStyle/>
                    <a:p>
                      <a:pPr indent="0" lvl="0" marL="0" rtl="0" algn="l">
                        <a:lnSpc>
                          <a:spcPct val="115000"/>
                        </a:lnSpc>
                        <a:spcBef>
                          <a:spcPts val="0"/>
                        </a:spcBef>
                        <a:spcAft>
                          <a:spcPts val="0"/>
                        </a:spcAft>
                        <a:buNone/>
                      </a:pPr>
                      <a:r>
                        <a:rPr b="1" lang="en-US" sz="3000"/>
                        <a:t>79 Students</a:t>
                      </a:r>
                      <a:endParaRPr b="1" sz="30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FFF"/>
                    </a:solidFill>
                  </a:tcPr>
                </a:tc>
                <a:tc>
                  <a:txBody>
                    <a:bodyPr>
                      <a:noAutofit/>
                    </a:bodyPr>
                    <a:lstStyle/>
                    <a:p>
                      <a:pPr indent="0" lvl="0" marL="0" rtl="0" algn="l">
                        <a:lnSpc>
                          <a:spcPct val="115000"/>
                        </a:lnSpc>
                        <a:spcBef>
                          <a:spcPts val="0"/>
                        </a:spcBef>
                        <a:spcAft>
                          <a:spcPts val="0"/>
                        </a:spcAft>
                        <a:buNone/>
                      </a:pPr>
                      <a:r>
                        <a:rPr b="1" lang="en-US" sz="3000"/>
                        <a:t>(16.46%)</a:t>
                      </a:r>
                      <a:r>
                        <a:rPr lang="en-US" sz="3000"/>
                        <a:t>MS Students failing only one subject</a:t>
                      </a:r>
                      <a:endParaRPr sz="30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FFF"/>
                    </a:solidFill>
                  </a:tcPr>
                </a:tc>
              </a:tr>
              <a:tr h="1236475">
                <a:tc>
                  <a:txBody>
                    <a:bodyPr>
                      <a:noAutofit/>
                    </a:bodyPr>
                    <a:lstStyle/>
                    <a:p>
                      <a:pPr indent="0" lvl="0" marL="0" rtl="0" algn="l">
                        <a:lnSpc>
                          <a:spcPct val="115000"/>
                        </a:lnSpc>
                        <a:spcBef>
                          <a:spcPts val="0"/>
                        </a:spcBef>
                        <a:spcAft>
                          <a:spcPts val="0"/>
                        </a:spcAft>
                        <a:buNone/>
                      </a:pPr>
                      <a:r>
                        <a:rPr b="1" lang="en-US" sz="3000"/>
                        <a:t>75 / 480 Students </a:t>
                      </a:r>
                      <a:endParaRPr b="1" sz="30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FFF"/>
                    </a:solidFill>
                  </a:tcPr>
                </a:tc>
                <a:tc>
                  <a:txBody>
                    <a:bodyPr>
                      <a:noAutofit/>
                    </a:bodyPr>
                    <a:lstStyle/>
                    <a:p>
                      <a:pPr indent="0" lvl="0" marL="0" rtl="0" algn="l">
                        <a:lnSpc>
                          <a:spcPct val="115000"/>
                        </a:lnSpc>
                        <a:spcBef>
                          <a:spcPts val="0"/>
                        </a:spcBef>
                        <a:spcAft>
                          <a:spcPts val="0"/>
                        </a:spcAft>
                        <a:buNone/>
                      </a:pPr>
                      <a:r>
                        <a:rPr lang="en-US" sz="3000"/>
                        <a:t>(</a:t>
                      </a:r>
                      <a:r>
                        <a:rPr b="1" lang="en-US" sz="3000"/>
                        <a:t>15.63%) </a:t>
                      </a:r>
                      <a:r>
                        <a:rPr lang="en-US" sz="3000"/>
                        <a:t>MS students are failing at least one core subject</a:t>
                      </a:r>
                      <a:endParaRPr sz="30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FFF"/>
                    </a:solidFill>
                  </a:tcPr>
                </a:tc>
                <a:tc>
                  <a:txBody>
                    <a:bodyPr>
                      <a:noAutofit/>
                    </a:bodyPr>
                    <a:lstStyle/>
                    <a:p>
                      <a:pPr indent="0" lvl="0" marL="0" rtl="0" algn="l">
                        <a:lnSpc>
                          <a:spcPct val="115000"/>
                        </a:lnSpc>
                        <a:spcBef>
                          <a:spcPts val="0"/>
                        </a:spcBef>
                        <a:spcAft>
                          <a:spcPts val="0"/>
                        </a:spcAft>
                        <a:buNone/>
                      </a:pPr>
                      <a:r>
                        <a:rPr b="1" lang="en-US" sz="3000"/>
                        <a:t>126 / 480 Students</a:t>
                      </a:r>
                      <a:endParaRPr b="1" sz="30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FFF"/>
                    </a:solidFill>
                  </a:tcPr>
                </a:tc>
                <a:tc>
                  <a:txBody>
                    <a:bodyPr>
                      <a:noAutofit/>
                    </a:bodyPr>
                    <a:lstStyle/>
                    <a:p>
                      <a:pPr indent="0" lvl="0" marL="0" rtl="0" algn="l">
                        <a:lnSpc>
                          <a:spcPct val="115000"/>
                        </a:lnSpc>
                        <a:spcBef>
                          <a:spcPts val="0"/>
                        </a:spcBef>
                        <a:spcAft>
                          <a:spcPts val="0"/>
                        </a:spcAft>
                        <a:buNone/>
                      </a:pPr>
                      <a:r>
                        <a:rPr b="1" lang="en-US" sz="3000"/>
                        <a:t>(26.25%) </a:t>
                      </a:r>
                      <a:r>
                        <a:rPr lang="en-US" sz="3000"/>
                        <a:t>of MS students are failing at least one subject</a:t>
                      </a:r>
                      <a:endParaRPr sz="30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FFF"/>
                    </a:solidFill>
                  </a:tcPr>
                </a:tc>
              </a:tr>
              <a:tr h="1762875">
                <a:tc>
                  <a:txBody>
                    <a:bodyPr>
                      <a:noAutofit/>
                    </a:bodyPr>
                    <a:lstStyle/>
                    <a:p>
                      <a:pPr indent="0" lvl="0" marL="0" rtl="0" algn="l">
                        <a:lnSpc>
                          <a:spcPct val="115000"/>
                        </a:lnSpc>
                        <a:spcBef>
                          <a:spcPts val="0"/>
                        </a:spcBef>
                        <a:spcAft>
                          <a:spcPts val="0"/>
                        </a:spcAft>
                        <a:buNone/>
                      </a:pPr>
                      <a:r>
                        <a:rPr b="1" lang="en-US" sz="3000"/>
                        <a:t>405 / 480 Students</a:t>
                      </a:r>
                      <a:endParaRPr b="1" sz="30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FFF"/>
                    </a:solidFill>
                  </a:tcPr>
                </a:tc>
                <a:tc>
                  <a:txBody>
                    <a:bodyPr>
                      <a:noAutofit/>
                    </a:bodyPr>
                    <a:lstStyle/>
                    <a:p>
                      <a:pPr indent="0" lvl="0" marL="0" rtl="0" algn="l">
                        <a:lnSpc>
                          <a:spcPct val="115000"/>
                        </a:lnSpc>
                        <a:spcBef>
                          <a:spcPts val="0"/>
                        </a:spcBef>
                        <a:spcAft>
                          <a:spcPts val="0"/>
                        </a:spcAft>
                        <a:buNone/>
                      </a:pPr>
                      <a:r>
                        <a:rPr lang="en-US" sz="3000"/>
                        <a:t>(</a:t>
                      </a:r>
                      <a:r>
                        <a:rPr b="1" lang="en-US" sz="3000"/>
                        <a:t>84.37%) </a:t>
                      </a:r>
                      <a:r>
                        <a:rPr lang="en-US" sz="3000"/>
                        <a:t>of MS</a:t>
                      </a:r>
                      <a:r>
                        <a:rPr lang="en-US" sz="3000"/>
                        <a:t> students are not failing any core subjects</a:t>
                      </a:r>
                      <a:endParaRPr sz="30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FFF"/>
                    </a:solidFill>
                  </a:tcPr>
                </a:tc>
                <a:tc>
                  <a:txBody>
                    <a:bodyPr>
                      <a:noAutofit/>
                    </a:bodyPr>
                    <a:lstStyle/>
                    <a:p>
                      <a:pPr indent="0" lvl="0" marL="0" rtl="0" algn="l">
                        <a:lnSpc>
                          <a:spcPct val="115000"/>
                        </a:lnSpc>
                        <a:spcBef>
                          <a:spcPts val="0"/>
                        </a:spcBef>
                        <a:spcAft>
                          <a:spcPts val="0"/>
                        </a:spcAft>
                        <a:buNone/>
                      </a:pPr>
                      <a:r>
                        <a:rPr b="1" lang="en-US" sz="3000"/>
                        <a:t>354 / 480 Students</a:t>
                      </a:r>
                      <a:endParaRPr b="1" sz="3000"/>
                    </a:p>
                    <a:p>
                      <a:pPr indent="0" lvl="0" marL="0" rtl="0" algn="l">
                        <a:lnSpc>
                          <a:spcPct val="115000"/>
                        </a:lnSpc>
                        <a:spcBef>
                          <a:spcPts val="0"/>
                        </a:spcBef>
                        <a:spcAft>
                          <a:spcPts val="0"/>
                        </a:spcAft>
                        <a:buNone/>
                      </a:pPr>
                      <a:r>
                        <a:t/>
                      </a:r>
                      <a:endParaRPr b="1" sz="30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FFF"/>
                    </a:solidFill>
                  </a:tcPr>
                </a:tc>
                <a:tc>
                  <a:txBody>
                    <a:bodyPr>
                      <a:noAutofit/>
                    </a:bodyPr>
                    <a:lstStyle/>
                    <a:p>
                      <a:pPr indent="0" lvl="0" marL="0" rtl="0" algn="l">
                        <a:lnSpc>
                          <a:spcPct val="115000"/>
                        </a:lnSpc>
                        <a:spcBef>
                          <a:spcPts val="0"/>
                        </a:spcBef>
                        <a:spcAft>
                          <a:spcPts val="0"/>
                        </a:spcAft>
                        <a:buNone/>
                      </a:pPr>
                      <a:r>
                        <a:rPr lang="en-US" sz="3000"/>
                        <a:t>(</a:t>
                      </a:r>
                      <a:r>
                        <a:rPr b="1" lang="en-US" sz="3000"/>
                        <a:t>73.75%) </a:t>
                      </a:r>
                      <a:r>
                        <a:rPr lang="en-US" sz="3000"/>
                        <a:t>of MS students are not failing any subjects</a:t>
                      </a:r>
                      <a:endParaRPr sz="30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FFF"/>
                    </a:solidFill>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47" name="Shape 247"/>
        <p:cNvGrpSpPr/>
        <p:nvPr/>
      </p:nvGrpSpPr>
      <p:grpSpPr>
        <a:xfrm>
          <a:off x="0" y="0"/>
          <a:ext cx="0" cy="0"/>
          <a:chOff x="0" y="0"/>
          <a:chExt cx="0" cy="0"/>
        </a:xfrm>
      </p:grpSpPr>
      <p:pic>
        <p:nvPicPr>
          <p:cNvPr id="248" name="Google Shape;248;p37"/>
          <p:cNvPicPr preferRelativeResize="0"/>
          <p:nvPr/>
        </p:nvPicPr>
        <p:blipFill>
          <a:blip r:embed="rId3">
            <a:alphaModFix/>
          </a:blip>
          <a:stretch>
            <a:fillRect/>
          </a:stretch>
        </p:blipFill>
        <p:spPr>
          <a:xfrm>
            <a:off x="1488837" y="772825"/>
            <a:ext cx="21181926" cy="7700675"/>
          </a:xfrm>
          <a:prstGeom prst="rect">
            <a:avLst/>
          </a:prstGeom>
          <a:noFill/>
          <a:ln>
            <a:noFill/>
          </a:ln>
        </p:spPr>
      </p:pic>
      <p:sp>
        <p:nvSpPr>
          <p:cNvPr id="249" name="Google Shape;249;p37"/>
          <p:cNvSpPr txBox="1"/>
          <p:nvPr>
            <p:ph idx="4294967295" type="ctrTitle"/>
          </p:nvPr>
        </p:nvSpPr>
        <p:spPr>
          <a:xfrm>
            <a:off x="2208000" y="8891550"/>
            <a:ext cx="19968000" cy="47070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rPr b="1" lang="en-US" sz="3600"/>
              <a:t>35 6th, 28 7th, and 22 8th Grade students have failed at least Math / ELA in S1. </a:t>
            </a:r>
            <a:endParaRPr b="1" sz="3600"/>
          </a:p>
          <a:p>
            <a:pPr indent="0" lvl="0" marL="0" rtl="0" algn="ctr">
              <a:spcBef>
                <a:spcPts val="0"/>
              </a:spcBef>
              <a:spcAft>
                <a:spcPts val="0"/>
              </a:spcAft>
              <a:buNone/>
            </a:pPr>
            <a:r>
              <a:t/>
            </a:r>
            <a:endParaRPr b="1" sz="3600"/>
          </a:p>
          <a:p>
            <a:pPr indent="0" lvl="0" marL="0" rtl="0" algn="ctr">
              <a:spcBef>
                <a:spcPts val="0"/>
              </a:spcBef>
              <a:spcAft>
                <a:spcPts val="0"/>
              </a:spcAft>
              <a:buNone/>
            </a:pPr>
            <a:r>
              <a:rPr b="1" lang="en-US" sz="3600"/>
              <a:t>Of these students, 47 are deemed the most critical (D and below in Math / ELA): </a:t>
            </a:r>
            <a:endParaRPr b="1" sz="3600"/>
          </a:p>
          <a:p>
            <a:pPr indent="0" lvl="0" marL="0" rtl="0" algn="ctr">
              <a:spcBef>
                <a:spcPts val="0"/>
              </a:spcBef>
              <a:spcAft>
                <a:spcPts val="0"/>
              </a:spcAft>
              <a:buNone/>
            </a:pPr>
            <a:r>
              <a:rPr b="1" lang="en-US" sz="3600"/>
              <a:t>19 6th Graders, 17 7th Graders, 11 8th Graders.  </a:t>
            </a:r>
            <a:br>
              <a:rPr b="1" lang="en-US" sz="3600"/>
            </a:br>
            <a:br>
              <a:rPr b="1" lang="en-US" sz="3600"/>
            </a:br>
            <a:r>
              <a:rPr b="1" lang="en-US" sz="3600"/>
              <a:t>Preliminary Data suggests that most of the critical students have been at AIMS for less than 1-1.5 years.  </a:t>
            </a:r>
            <a:endParaRPr b="1" sz="36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53" name="Shape 253"/>
        <p:cNvGrpSpPr/>
        <p:nvPr/>
      </p:nvGrpSpPr>
      <p:grpSpPr>
        <a:xfrm>
          <a:off x="0" y="0"/>
          <a:ext cx="0" cy="0"/>
          <a:chOff x="0" y="0"/>
          <a:chExt cx="0" cy="0"/>
        </a:xfrm>
      </p:grpSpPr>
      <p:sp>
        <p:nvSpPr>
          <p:cNvPr id="254" name="Google Shape;254;p38"/>
          <p:cNvSpPr txBox="1"/>
          <p:nvPr>
            <p:ph idx="4294967295" type="ctrTitle"/>
          </p:nvPr>
        </p:nvSpPr>
        <p:spPr>
          <a:xfrm>
            <a:off x="9162625" y="847875"/>
            <a:ext cx="15221100" cy="2209500"/>
          </a:xfrm>
          <a:prstGeom prst="rect">
            <a:avLst/>
          </a:prstGeom>
        </p:spPr>
        <p:txBody>
          <a:bodyPr anchorCtr="0" anchor="t" bIns="243800" lIns="243800" spcFirstLastPara="1" rIns="243800" wrap="square" tIns="243800">
            <a:noAutofit/>
          </a:bodyPr>
          <a:lstStyle/>
          <a:p>
            <a:pPr indent="0" lvl="0" marL="0" rtl="0" algn="l">
              <a:spcBef>
                <a:spcPts val="0"/>
              </a:spcBef>
              <a:spcAft>
                <a:spcPts val="0"/>
              </a:spcAft>
              <a:buNone/>
            </a:pPr>
            <a:r>
              <a:rPr b="1" lang="en-US"/>
              <a:t>Next Steps</a:t>
            </a:r>
            <a:endParaRPr b="1"/>
          </a:p>
        </p:txBody>
      </p:sp>
      <p:sp>
        <p:nvSpPr>
          <p:cNvPr id="255" name="Google Shape;255;p38"/>
          <p:cNvSpPr txBox="1"/>
          <p:nvPr>
            <p:ph idx="4294967295" type="subTitle"/>
          </p:nvPr>
        </p:nvSpPr>
        <p:spPr>
          <a:xfrm>
            <a:off x="9162625" y="2915200"/>
            <a:ext cx="11858100" cy="9272400"/>
          </a:xfrm>
          <a:prstGeom prst="rect">
            <a:avLst/>
          </a:prstGeom>
        </p:spPr>
        <p:txBody>
          <a:bodyPr anchorCtr="0" anchor="t" bIns="243800" lIns="243800" spcFirstLastPara="1" rIns="243800" wrap="square" tIns="243800">
            <a:noAutofit/>
          </a:bodyPr>
          <a:lstStyle/>
          <a:p>
            <a:pPr indent="-495300" lvl="0" marL="457200" rtl="0" algn="l">
              <a:lnSpc>
                <a:spcPct val="100000"/>
              </a:lnSpc>
              <a:spcBef>
                <a:spcPts val="0"/>
              </a:spcBef>
              <a:spcAft>
                <a:spcPts val="0"/>
              </a:spcAft>
              <a:buSzPts val="4200"/>
              <a:buChar char="●"/>
            </a:pPr>
            <a:r>
              <a:rPr lang="en-US" sz="4200"/>
              <a:t>All instructional Aides have increased their push-in / pull out schedules to target those that are most in need.  Two additional staff members (5 total) are providing push-in / pull out support twice a week</a:t>
            </a:r>
            <a:endParaRPr sz="4200"/>
          </a:p>
          <a:p>
            <a:pPr indent="-495300" lvl="0" marL="457200" rtl="0" algn="l">
              <a:lnSpc>
                <a:spcPct val="100000"/>
              </a:lnSpc>
              <a:spcBef>
                <a:spcPts val="0"/>
              </a:spcBef>
              <a:spcAft>
                <a:spcPts val="0"/>
              </a:spcAft>
              <a:buSzPts val="4200"/>
              <a:buChar char="●"/>
            </a:pPr>
            <a:r>
              <a:rPr lang="en-US" sz="4200"/>
              <a:t>Administration will begin issuing weekly Math / ELA benchmark assessments per grade level standard to help increase overall test preparedness / mastery of the Common Core standards</a:t>
            </a:r>
            <a:endParaRPr sz="4200"/>
          </a:p>
          <a:p>
            <a:pPr indent="-495300" lvl="0" marL="457200" rtl="0" algn="l">
              <a:lnSpc>
                <a:spcPct val="100000"/>
              </a:lnSpc>
              <a:spcBef>
                <a:spcPts val="0"/>
              </a:spcBef>
              <a:spcAft>
                <a:spcPts val="0"/>
              </a:spcAft>
              <a:buSzPts val="4200"/>
              <a:buChar char="●"/>
            </a:pPr>
            <a:r>
              <a:rPr lang="en-US" sz="4200"/>
              <a:t>Saturday School efforts have increased to include more accountability for students to attend and careful monitoring of assigned work</a:t>
            </a:r>
            <a:endParaRPr sz="4200"/>
          </a:p>
          <a:p>
            <a:pPr indent="0" lvl="0" marL="457200" rtl="0" algn="l">
              <a:lnSpc>
                <a:spcPct val="100000"/>
              </a:lnSpc>
              <a:spcBef>
                <a:spcPts val="4300"/>
              </a:spcBef>
              <a:spcAft>
                <a:spcPts val="0"/>
              </a:spcAft>
              <a:buNone/>
            </a:pPr>
            <a:r>
              <a:t/>
            </a:r>
            <a:endParaRPr sz="4200"/>
          </a:p>
          <a:p>
            <a:pPr indent="0" lvl="0" marL="457200" rtl="0" algn="l">
              <a:lnSpc>
                <a:spcPct val="100000"/>
              </a:lnSpc>
              <a:spcBef>
                <a:spcPts val="4300"/>
              </a:spcBef>
              <a:spcAft>
                <a:spcPts val="4300"/>
              </a:spcAft>
              <a:buNone/>
            </a:pPr>
            <a:r>
              <a:t/>
            </a:r>
            <a:endParaRPr sz="4200"/>
          </a:p>
        </p:txBody>
      </p:sp>
      <p:pic>
        <p:nvPicPr>
          <p:cNvPr id="256" name="Google Shape;256;p38"/>
          <p:cNvPicPr preferRelativeResize="0"/>
          <p:nvPr/>
        </p:nvPicPr>
        <p:blipFill>
          <a:blip r:embed="rId3">
            <a:alphaModFix/>
          </a:blip>
          <a:stretch>
            <a:fillRect/>
          </a:stretch>
        </p:blipFill>
        <p:spPr>
          <a:xfrm>
            <a:off x="152400" y="2915200"/>
            <a:ext cx="8857825" cy="553614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sp>
        <p:nvSpPr>
          <p:cNvPr id="261" name="Google Shape;261;p39"/>
          <p:cNvSpPr txBox="1"/>
          <p:nvPr>
            <p:ph type="ctrTitle"/>
          </p:nvPr>
        </p:nvSpPr>
        <p:spPr>
          <a:xfrm>
            <a:off x="11839625" y="442725"/>
            <a:ext cx="11701800" cy="1719300"/>
          </a:xfrm>
          <a:prstGeom prst="rect">
            <a:avLst/>
          </a:prstGeom>
        </p:spPr>
        <p:txBody>
          <a:bodyPr anchorCtr="0" anchor="b" bIns="243800" lIns="243800" spcFirstLastPara="1" rIns="243800" wrap="square" tIns="243800">
            <a:noAutofit/>
          </a:bodyPr>
          <a:lstStyle/>
          <a:p>
            <a:pPr indent="0" lvl="0" marL="0" rtl="0" algn="l">
              <a:spcBef>
                <a:spcPts val="0"/>
              </a:spcBef>
              <a:spcAft>
                <a:spcPts val="0"/>
              </a:spcAft>
              <a:buNone/>
            </a:pPr>
            <a:r>
              <a:rPr lang="en-US"/>
              <a:t>High School</a:t>
            </a:r>
            <a:endParaRPr/>
          </a:p>
        </p:txBody>
      </p:sp>
      <p:sp>
        <p:nvSpPr>
          <p:cNvPr id="262" name="Google Shape;262;p39"/>
          <p:cNvSpPr txBox="1"/>
          <p:nvPr/>
        </p:nvSpPr>
        <p:spPr>
          <a:xfrm>
            <a:off x="11571750" y="2162025"/>
            <a:ext cx="8714400" cy="1035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3600">
              <a:solidFill>
                <a:srgbClr val="FFFFFF"/>
              </a:solidFill>
            </a:endParaRPr>
          </a:p>
          <a:p>
            <a:pPr indent="0" lvl="0" marL="0" rtl="0" algn="ctr">
              <a:spcBef>
                <a:spcPts val="0"/>
              </a:spcBef>
              <a:spcAft>
                <a:spcPts val="0"/>
              </a:spcAft>
              <a:buNone/>
            </a:pPr>
            <a:r>
              <a:rPr b="1" lang="en-US" sz="3600">
                <a:solidFill>
                  <a:srgbClr val="FFFFFF"/>
                </a:solidFill>
              </a:rPr>
              <a:t>While we are preparing for the WASC visit, we have been working on surveys and gathering data and evidence of completed requests from the WASC Committee. The next pages include several data charts.</a:t>
            </a:r>
            <a:endParaRPr b="1" sz="3600">
              <a:solidFill>
                <a:srgbClr val="FFFFFF"/>
              </a:solidFill>
            </a:endParaRPr>
          </a:p>
          <a:p>
            <a:pPr indent="0" lvl="0" marL="0" rtl="0" algn="ctr">
              <a:spcBef>
                <a:spcPts val="0"/>
              </a:spcBef>
              <a:spcAft>
                <a:spcPts val="0"/>
              </a:spcAft>
              <a:buNone/>
            </a:pPr>
            <a:r>
              <a:t/>
            </a:r>
            <a:endParaRPr b="1" sz="3600">
              <a:solidFill>
                <a:srgbClr val="FFFFFF"/>
              </a:solidFill>
            </a:endParaRPr>
          </a:p>
          <a:p>
            <a:pPr indent="0" lvl="0" marL="0" rtl="0" algn="ctr">
              <a:spcBef>
                <a:spcPts val="0"/>
              </a:spcBef>
              <a:spcAft>
                <a:spcPts val="0"/>
              </a:spcAft>
              <a:buNone/>
            </a:pPr>
            <a:r>
              <a:t/>
            </a:r>
            <a:endParaRPr b="1" sz="3600">
              <a:solidFill>
                <a:srgbClr val="FFFFFF"/>
              </a:solidFill>
            </a:endParaRPr>
          </a:p>
          <a:p>
            <a:pPr indent="0" lvl="0" marL="0" rtl="0" algn="ctr">
              <a:spcBef>
                <a:spcPts val="0"/>
              </a:spcBef>
              <a:spcAft>
                <a:spcPts val="0"/>
              </a:spcAft>
              <a:buNone/>
            </a:pPr>
            <a:r>
              <a:rPr b="1" lang="en-US" sz="3600">
                <a:solidFill>
                  <a:srgbClr val="FFFFFF"/>
                </a:solidFill>
              </a:rPr>
              <a:t>We also had a visit from an HBCU President, </a:t>
            </a:r>
            <a:r>
              <a:rPr b="1" lang="en-US" sz="3600">
                <a:solidFill>
                  <a:srgbClr val="FFFFFF"/>
                </a:solidFill>
              </a:rPr>
              <a:t>Dr. Michael Sorrel, </a:t>
            </a:r>
            <a:r>
              <a:rPr b="1" lang="en-US" sz="3600">
                <a:solidFill>
                  <a:srgbClr val="FFFFFF"/>
                </a:solidFill>
              </a:rPr>
              <a:t>from Paul Quinn College (Dallas, TX). He spoke with a large number of Juniors and some Seniors. He also had a few of them prove their points literally at the basketball hoop. That is the kind of introductions he required of each student. </a:t>
            </a:r>
            <a:endParaRPr b="1" sz="3600">
              <a:solidFill>
                <a:srgbClr val="FFFFFF"/>
              </a:solidFill>
            </a:endParaRPr>
          </a:p>
        </p:txBody>
      </p:sp>
      <p:pic>
        <p:nvPicPr>
          <p:cNvPr id="263" name="Google Shape;263;p39"/>
          <p:cNvPicPr preferRelativeResize="0"/>
          <p:nvPr/>
        </p:nvPicPr>
        <p:blipFill>
          <a:blip r:embed="rId3">
            <a:alphaModFix/>
          </a:blip>
          <a:stretch>
            <a:fillRect/>
          </a:stretch>
        </p:blipFill>
        <p:spPr>
          <a:xfrm>
            <a:off x="2332475" y="1790800"/>
            <a:ext cx="8914150" cy="10723324"/>
          </a:xfrm>
          <a:prstGeom prst="rect">
            <a:avLst/>
          </a:prstGeom>
          <a:noFill/>
          <a:ln>
            <a:noFill/>
          </a:ln>
        </p:spPr>
      </p:pic>
      <p:pic>
        <p:nvPicPr>
          <p:cNvPr id="264" name="Google Shape;264;p39"/>
          <p:cNvPicPr preferRelativeResize="0"/>
          <p:nvPr/>
        </p:nvPicPr>
        <p:blipFill>
          <a:blip r:embed="rId4">
            <a:alphaModFix/>
          </a:blip>
          <a:stretch>
            <a:fillRect/>
          </a:stretch>
        </p:blipFill>
        <p:spPr>
          <a:xfrm>
            <a:off x="2258550" y="1666425"/>
            <a:ext cx="8988077" cy="1090501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1000"/>
                                        <p:tgtEl>
                                          <p:spTgt spid="2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 name="Shape 268"/>
        <p:cNvGrpSpPr/>
        <p:nvPr/>
      </p:nvGrpSpPr>
      <p:grpSpPr>
        <a:xfrm>
          <a:off x="0" y="0"/>
          <a:ext cx="0" cy="0"/>
          <a:chOff x="0" y="0"/>
          <a:chExt cx="0" cy="0"/>
        </a:xfrm>
      </p:grpSpPr>
      <p:sp>
        <p:nvSpPr>
          <p:cNvPr id="269" name="Google Shape;269;p40"/>
          <p:cNvSpPr txBox="1"/>
          <p:nvPr>
            <p:ph type="ctrTitle"/>
          </p:nvPr>
        </p:nvSpPr>
        <p:spPr>
          <a:xfrm>
            <a:off x="534675" y="442725"/>
            <a:ext cx="10503900" cy="1719300"/>
          </a:xfrm>
          <a:prstGeom prst="rect">
            <a:avLst/>
          </a:prstGeom>
        </p:spPr>
        <p:txBody>
          <a:bodyPr anchorCtr="0" anchor="b" bIns="243800" lIns="243800" spcFirstLastPara="1" rIns="243800" wrap="square" tIns="243800">
            <a:noAutofit/>
          </a:bodyPr>
          <a:lstStyle/>
          <a:p>
            <a:pPr indent="0" lvl="0" marL="0" rtl="0" algn="ctr">
              <a:spcBef>
                <a:spcPts val="0"/>
              </a:spcBef>
              <a:spcAft>
                <a:spcPts val="0"/>
              </a:spcAft>
              <a:buNone/>
            </a:pPr>
            <a:r>
              <a:rPr lang="en-US"/>
              <a:t>High School </a:t>
            </a:r>
            <a:endParaRPr/>
          </a:p>
        </p:txBody>
      </p:sp>
      <p:sp>
        <p:nvSpPr>
          <p:cNvPr id="270" name="Google Shape;270;p40"/>
          <p:cNvSpPr txBox="1"/>
          <p:nvPr/>
        </p:nvSpPr>
        <p:spPr>
          <a:xfrm>
            <a:off x="11583975" y="1047375"/>
            <a:ext cx="10178100" cy="3916800"/>
          </a:xfrm>
          <a:prstGeom prst="rect">
            <a:avLst/>
          </a:prstGeom>
          <a:noFill/>
          <a:ln>
            <a:noFill/>
          </a:ln>
        </p:spPr>
        <p:txBody>
          <a:bodyPr anchorCtr="0" anchor="ctr" bIns="91400" lIns="91400" spcFirstLastPara="1" rIns="91400" wrap="square" tIns="91400">
            <a:noAutofit/>
          </a:bodyPr>
          <a:lstStyle/>
          <a:p>
            <a:pPr indent="0" lvl="0" marL="0" rtl="0" algn="ctr">
              <a:spcBef>
                <a:spcPts val="0"/>
              </a:spcBef>
              <a:spcAft>
                <a:spcPts val="0"/>
              </a:spcAft>
              <a:buNone/>
            </a:pPr>
            <a:r>
              <a:rPr b="1" lang="en-US" sz="5300">
                <a:solidFill>
                  <a:srgbClr val="F3F3F3"/>
                </a:solidFill>
              </a:rPr>
              <a:t>These are some charts showing student response data for the 403 students who participated.</a:t>
            </a:r>
            <a:endParaRPr b="1" sz="5300">
              <a:solidFill>
                <a:srgbClr val="F3F3F3"/>
              </a:solidFill>
            </a:endParaRPr>
          </a:p>
        </p:txBody>
      </p:sp>
      <p:pic>
        <p:nvPicPr>
          <p:cNvPr id="271" name="Google Shape;271;p40" title="Chart"/>
          <p:cNvPicPr preferRelativeResize="0"/>
          <p:nvPr/>
        </p:nvPicPr>
        <p:blipFill>
          <a:blip r:embed="rId3">
            <a:alphaModFix/>
          </a:blip>
          <a:stretch>
            <a:fillRect/>
          </a:stretch>
        </p:blipFill>
        <p:spPr>
          <a:xfrm>
            <a:off x="892025" y="2051975"/>
            <a:ext cx="10322150" cy="5372900"/>
          </a:xfrm>
          <a:prstGeom prst="rect">
            <a:avLst/>
          </a:prstGeom>
          <a:noFill/>
          <a:ln>
            <a:noFill/>
          </a:ln>
        </p:spPr>
      </p:pic>
      <p:pic>
        <p:nvPicPr>
          <p:cNvPr id="272" name="Google Shape;272;p40" title="Chart"/>
          <p:cNvPicPr preferRelativeResize="0"/>
          <p:nvPr/>
        </p:nvPicPr>
        <p:blipFill>
          <a:blip r:embed="rId4">
            <a:alphaModFix/>
          </a:blip>
          <a:stretch>
            <a:fillRect/>
          </a:stretch>
        </p:blipFill>
        <p:spPr>
          <a:xfrm>
            <a:off x="11583975" y="4964175"/>
            <a:ext cx="11559375" cy="7122700"/>
          </a:xfrm>
          <a:prstGeom prst="rect">
            <a:avLst/>
          </a:prstGeom>
          <a:noFill/>
          <a:ln>
            <a:noFill/>
          </a:ln>
        </p:spPr>
      </p:pic>
      <p:pic>
        <p:nvPicPr>
          <p:cNvPr id="273" name="Google Shape;273;p40" title="Chart"/>
          <p:cNvPicPr preferRelativeResize="0"/>
          <p:nvPr/>
        </p:nvPicPr>
        <p:blipFill>
          <a:blip r:embed="rId5">
            <a:alphaModFix/>
          </a:blip>
          <a:stretch>
            <a:fillRect/>
          </a:stretch>
        </p:blipFill>
        <p:spPr>
          <a:xfrm>
            <a:off x="3295150" y="7766875"/>
            <a:ext cx="7919025" cy="4896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 name="Shape 277"/>
        <p:cNvGrpSpPr/>
        <p:nvPr/>
      </p:nvGrpSpPr>
      <p:grpSpPr>
        <a:xfrm>
          <a:off x="0" y="0"/>
          <a:ext cx="0" cy="0"/>
          <a:chOff x="0" y="0"/>
          <a:chExt cx="0" cy="0"/>
        </a:xfrm>
      </p:grpSpPr>
      <p:sp>
        <p:nvSpPr>
          <p:cNvPr id="278" name="Google Shape;278;p41"/>
          <p:cNvSpPr txBox="1"/>
          <p:nvPr>
            <p:ph type="ctrTitle"/>
          </p:nvPr>
        </p:nvSpPr>
        <p:spPr>
          <a:xfrm>
            <a:off x="9919300" y="442725"/>
            <a:ext cx="13563600" cy="1719300"/>
          </a:xfrm>
          <a:prstGeom prst="rect">
            <a:avLst/>
          </a:prstGeom>
        </p:spPr>
        <p:txBody>
          <a:bodyPr anchorCtr="0" anchor="b" bIns="243800" lIns="243800" spcFirstLastPara="1" rIns="243800" wrap="square" tIns="243800">
            <a:noAutofit/>
          </a:bodyPr>
          <a:lstStyle/>
          <a:p>
            <a:pPr indent="0" lvl="0" marL="0" rtl="0" algn="ctr">
              <a:spcBef>
                <a:spcPts val="0"/>
              </a:spcBef>
              <a:spcAft>
                <a:spcPts val="0"/>
              </a:spcAft>
              <a:buNone/>
            </a:pPr>
            <a:r>
              <a:rPr lang="en-US"/>
              <a:t>High School</a:t>
            </a:r>
            <a:endParaRPr/>
          </a:p>
        </p:txBody>
      </p:sp>
      <p:sp>
        <p:nvSpPr>
          <p:cNvPr id="279" name="Google Shape;279;p41"/>
          <p:cNvSpPr txBox="1"/>
          <p:nvPr/>
        </p:nvSpPr>
        <p:spPr>
          <a:xfrm>
            <a:off x="1509525" y="1066200"/>
            <a:ext cx="9028200" cy="435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3800">
              <a:solidFill>
                <a:srgbClr val="FFFFFF"/>
              </a:solidFill>
            </a:endParaRPr>
          </a:p>
        </p:txBody>
      </p:sp>
      <p:pic>
        <p:nvPicPr>
          <p:cNvPr id="280" name="Google Shape;280;p41" title="Chart"/>
          <p:cNvPicPr preferRelativeResize="0"/>
          <p:nvPr/>
        </p:nvPicPr>
        <p:blipFill>
          <a:blip r:embed="rId3">
            <a:alphaModFix/>
          </a:blip>
          <a:stretch>
            <a:fillRect/>
          </a:stretch>
        </p:blipFill>
        <p:spPr>
          <a:xfrm>
            <a:off x="551200" y="2162025"/>
            <a:ext cx="11424166" cy="4991400"/>
          </a:xfrm>
          <a:prstGeom prst="rect">
            <a:avLst/>
          </a:prstGeom>
          <a:noFill/>
          <a:ln>
            <a:noFill/>
          </a:ln>
        </p:spPr>
      </p:pic>
      <p:pic>
        <p:nvPicPr>
          <p:cNvPr id="281" name="Google Shape;281;p41" title="Chart"/>
          <p:cNvPicPr preferRelativeResize="0"/>
          <p:nvPr/>
        </p:nvPicPr>
        <p:blipFill>
          <a:blip r:embed="rId4">
            <a:alphaModFix/>
          </a:blip>
          <a:stretch>
            <a:fillRect/>
          </a:stretch>
        </p:blipFill>
        <p:spPr>
          <a:xfrm>
            <a:off x="12340522" y="2162025"/>
            <a:ext cx="11001978" cy="4991400"/>
          </a:xfrm>
          <a:prstGeom prst="rect">
            <a:avLst/>
          </a:prstGeom>
          <a:noFill/>
          <a:ln>
            <a:noFill/>
          </a:ln>
        </p:spPr>
      </p:pic>
      <p:pic>
        <p:nvPicPr>
          <p:cNvPr id="282" name="Google Shape;282;p41" title="Chart"/>
          <p:cNvPicPr preferRelativeResize="0"/>
          <p:nvPr/>
        </p:nvPicPr>
        <p:blipFill>
          <a:blip r:embed="rId5">
            <a:alphaModFix/>
          </a:blip>
          <a:stretch>
            <a:fillRect/>
          </a:stretch>
        </p:blipFill>
        <p:spPr>
          <a:xfrm>
            <a:off x="551200" y="7509050"/>
            <a:ext cx="16493325" cy="4991401"/>
          </a:xfrm>
          <a:prstGeom prst="rect">
            <a:avLst/>
          </a:prstGeom>
          <a:noFill/>
          <a:ln>
            <a:noFill/>
          </a:ln>
        </p:spPr>
      </p:pic>
      <p:sp>
        <p:nvSpPr>
          <p:cNvPr id="283" name="Google Shape;283;p41"/>
          <p:cNvSpPr txBox="1"/>
          <p:nvPr/>
        </p:nvSpPr>
        <p:spPr>
          <a:xfrm>
            <a:off x="17388175" y="7370875"/>
            <a:ext cx="5850000" cy="541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5200">
                <a:solidFill>
                  <a:srgbClr val="EFEFEF"/>
                </a:solidFill>
                <a:latin typeface="Roboto"/>
                <a:ea typeface="Roboto"/>
                <a:cs typeface="Roboto"/>
                <a:sym typeface="Roboto"/>
              </a:rPr>
              <a:t>These are a few charts from the </a:t>
            </a:r>
            <a:r>
              <a:rPr b="1" lang="en-US" sz="5200">
                <a:solidFill>
                  <a:srgbClr val="EFEFEF"/>
                </a:solidFill>
                <a:highlight>
                  <a:srgbClr val="9900FF"/>
                </a:highlight>
                <a:latin typeface="Roboto"/>
                <a:ea typeface="Roboto"/>
                <a:cs typeface="Roboto"/>
                <a:sym typeface="Roboto"/>
              </a:rPr>
              <a:t>parent</a:t>
            </a:r>
            <a:r>
              <a:rPr b="1" lang="en-US" sz="5200">
                <a:solidFill>
                  <a:srgbClr val="EFEFEF"/>
                </a:solidFill>
                <a:latin typeface="Roboto"/>
                <a:ea typeface="Roboto"/>
                <a:cs typeface="Roboto"/>
                <a:sym typeface="Roboto"/>
              </a:rPr>
              <a:t> survey questions.</a:t>
            </a:r>
            <a:endParaRPr b="1" sz="5200">
              <a:solidFill>
                <a:srgbClr val="EFEFEF"/>
              </a:solidFill>
              <a:latin typeface="Roboto"/>
              <a:ea typeface="Roboto"/>
              <a:cs typeface="Roboto"/>
              <a:sym typeface="Robo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sp>
        <p:nvSpPr>
          <p:cNvPr id="288" name="Google Shape;288;p42"/>
          <p:cNvSpPr txBox="1"/>
          <p:nvPr>
            <p:ph type="ctrTitle"/>
          </p:nvPr>
        </p:nvSpPr>
        <p:spPr>
          <a:xfrm>
            <a:off x="9919300" y="442725"/>
            <a:ext cx="13563600" cy="1719300"/>
          </a:xfrm>
          <a:prstGeom prst="rect">
            <a:avLst/>
          </a:prstGeom>
        </p:spPr>
        <p:txBody>
          <a:bodyPr anchorCtr="0" anchor="b" bIns="243800" lIns="243800" spcFirstLastPara="1" rIns="243800" wrap="square" tIns="243800">
            <a:noAutofit/>
          </a:bodyPr>
          <a:lstStyle/>
          <a:p>
            <a:pPr indent="0" lvl="0" marL="0" rtl="0" algn="ctr">
              <a:spcBef>
                <a:spcPts val="0"/>
              </a:spcBef>
              <a:spcAft>
                <a:spcPts val="0"/>
              </a:spcAft>
              <a:buNone/>
            </a:pPr>
            <a:r>
              <a:rPr lang="en-US"/>
              <a:t>High School</a:t>
            </a:r>
            <a:endParaRPr/>
          </a:p>
        </p:txBody>
      </p:sp>
      <p:sp>
        <p:nvSpPr>
          <p:cNvPr id="289" name="Google Shape;289;p42"/>
          <p:cNvSpPr txBox="1"/>
          <p:nvPr/>
        </p:nvSpPr>
        <p:spPr>
          <a:xfrm>
            <a:off x="1509525" y="1066200"/>
            <a:ext cx="9028200" cy="435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3800">
              <a:solidFill>
                <a:srgbClr val="FFFFFF"/>
              </a:solidFill>
            </a:endParaRPr>
          </a:p>
        </p:txBody>
      </p:sp>
      <p:sp>
        <p:nvSpPr>
          <p:cNvPr id="290" name="Google Shape;290;p42"/>
          <p:cNvSpPr txBox="1"/>
          <p:nvPr/>
        </p:nvSpPr>
        <p:spPr>
          <a:xfrm>
            <a:off x="15264175" y="7790075"/>
            <a:ext cx="7254000" cy="499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5200">
                <a:solidFill>
                  <a:srgbClr val="EFEFEF"/>
                </a:solidFill>
                <a:latin typeface="Roboto"/>
                <a:ea typeface="Roboto"/>
                <a:cs typeface="Roboto"/>
                <a:sym typeface="Roboto"/>
              </a:rPr>
              <a:t>These are a few charts from the </a:t>
            </a:r>
            <a:r>
              <a:rPr b="1" lang="en-US" sz="5200">
                <a:highlight>
                  <a:srgbClr val="FFFF00"/>
                </a:highlight>
                <a:latin typeface="Roboto"/>
                <a:ea typeface="Roboto"/>
                <a:cs typeface="Roboto"/>
                <a:sym typeface="Roboto"/>
              </a:rPr>
              <a:t>teacher</a:t>
            </a:r>
            <a:r>
              <a:rPr b="1" lang="en-US" sz="5200">
                <a:solidFill>
                  <a:srgbClr val="EFEFEF"/>
                </a:solidFill>
                <a:latin typeface="Roboto"/>
                <a:ea typeface="Roboto"/>
                <a:cs typeface="Roboto"/>
                <a:sym typeface="Roboto"/>
              </a:rPr>
              <a:t> survey questions.</a:t>
            </a:r>
            <a:endParaRPr b="1" sz="5200">
              <a:latin typeface="Roboto"/>
              <a:ea typeface="Roboto"/>
              <a:cs typeface="Roboto"/>
              <a:sym typeface="Roboto"/>
            </a:endParaRPr>
          </a:p>
        </p:txBody>
      </p:sp>
      <p:pic>
        <p:nvPicPr>
          <p:cNvPr id="291" name="Google Shape;291;p42" title="Chart"/>
          <p:cNvPicPr preferRelativeResize="0"/>
          <p:nvPr/>
        </p:nvPicPr>
        <p:blipFill>
          <a:blip r:embed="rId3">
            <a:alphaModFix/>
          </a:blip>
          <a:stretch>
            <a:fillRect/>
          </a:stretch>
        </p:blipFill>
        <p:spPr>
          <a:xfrm>
            <a:off x="2085525" y="1901150"/>
            <a:ext cx="9028200" cy="5577719"/>
          </a:xfrm>
          <a:prstGeom prst="rect">
            <a:avLst/>
          </a:prstGeom>
          <a:noFill/>
          <a:ln>
            <a:noFill/>
          </a:ln>
        </p:spPr>
      </p:pic>
      <p:pic>
        <p:nvPicPr>
          <p:cNvPr id="292" name="Google Shape;292;p42" title="Chart"/>
          <p:cNvPicPr preferRelativeResize="0"/>
          <p:nvPr/>
        </p:nvPicPr>
        <p:blipFill>
          <a:blip r:embed="rId4">
            <a:alphaModFix/>
          </a:blip>
          <a:stretch>
            <a:fillRect/>
          </a:stretch>
        </p:blipFill>
        <p:spPr>
          <a:xfrm>
            <a:off x="11492400" y="2716558"/>
            <a:ext cx="11796600" cy="4762325"/>
          </a:xfrm>
          <a:prstGeom prst="rect">
            <a:avLst/>
          </a:prstGeom>
          <a:noFill/>
          <a:ln>
            <a:noFill/>
          </a:ln>
        </p:spPr>
      </p:pic>
      <p:pic>
        <p:nvPicPr>
          <p:cNvPr id="293" name="Google Shape;293;p42" title="Chart"/>
          <p:cNvPicPr preferRelativeResize="0"/>
          <p:nvPr/>
        </p:nvPicPr>
        <p:blipFill>
          <a:blip r:embed="rId5">
            <a:alphaModFix/>
          </a:blip>
          <a:stretch>
            <a:fillRect/>
          </a:stretch>
        </p:blipFill>
        <p:spPr>
          <a:xfrm>
            <a:off x="2366400" y="7747988"/>
            <a:ext cx="11796601" cy="507556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 name="Shape 81"/>
        <p:cNvGrpSpPr/>
        <p:nvPr/>
      </p:nvGrpSpPr>
      <p:grpSpPr>
        <a:xfrm>
          <a:off x="0" y="0"/>
          <a:ext cx="0" cy="0"/>
          <a:chOff x="0" y="0"/>
          <a:chExt cx="0" cy="0"/>
        </a:xfrm>
      </p:grpSpPr>
      <p:sp>
        <p:nvSpPr>
          <p:cNvPr id="82" name="Google Shape;82;p16"/>
          <p:cNvSpPr txBox="1"/>
          <p:nvPr>
            <p:ph type="ctrTitle"/>
          </p:nvPr>
        </p:nvSpPr>
        <p:spPr>
          <a:xfrm>
            <a:off x="4480800" y="0"/>
            <a:ext cx="15422400" cy="12798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rPr b="1" lang="en-US" sz="7200"/>
              <a:t>AIPCS </a:t>
            </a:r>
            <a:r>
              <a:rPr b="1" lang="en-US" sz="7200"/>
              <a:t>ADA &amp; ADA %</a:t>
            </a:r>
            <a:endParaRPr b="1" sz="7200"/>
          </a:p>
        </p:txBody>
      </p:sp>
      <p:graphicFrame>
        <p:nvGraphicFramePr>
          <p:cNvPr id="83" name="Google Shape;83;p16"/>
          <p:cNvGraphicFramePr/>
          <p:nvPr/>
        </p:nvGraphicFramePr>
        <p:xfrm>
          <a:off x="1327625" y="1743192"/>
          <a:ext cx="3000000" cy="3000000"/>
        </p:xfrm>
        <a:graphic>
          <a:graphicData uri="http://schemas.openxmlformats.org/drawingml/2006/table">
            <a:tbl>
              <a:tblPr>
                <a:noFill/>
                <a:tableStyleId>{8A82DC20-1900-46E8-9A1E-1E10482C71B7}</a:tableStyleId>
              </a:tblPr>
              <a:tblGrid>
                <a:gridCol w="5910950"/>
                <a:gridCol w="7299075"/>
                <a:gridCol w="7299175"/>
              </a:tblGrid>
              <a:tr h="1112925">
                <a:tc>
                  <a:txBody>
                    <a:bodyPr>
                      <a:noAutofit/>
                    </a:bodyPr>
                    <a:lstStyle/>
                    <a:p>
                      <a:pPr indent="0" lvl="0" marL="0" rtl="0" algn="l">
                        <a:spcBef>
                          <a:spcPts val="0"/>
                        </a:spcBef>
                        <a:spcAft>
                          <a:spcPts val="0"/>
                        </a:spcAft>
                        <a:buNone/>
                      </a:pPr>
                      <a:r>
                        <a:t/>
                      </a:r>
                      <a:endParaRPr b="1" sz="6000">
                        <a:solidFill>
                          <a:schemeClr val="accent5"/>
                        </a:solidFill>
                      </a:endParaRPr>
                    </a:p>
                  </a:txBody>
                  <a:tcPr marT="91425" marB="91425" marR="91425" marL="91425">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ADA</a:t>
                      </a:r>
                      <a:endParaRPr b="1" sz="6000">
                        <a:solidFill>
                          <a:schemeClr val="accent5"/>
                        </a:solidFill>
                      </a:endParaRPr>
                    </a:p>
                  </a:txBody>
                  <a:tcPr marT="91425" marB="91425" marR="91425" marL="91425"/>
                </a:tc>
                <a:tc>
                  <a:txBody>
                    <a:bodyPr>
                      <a:noAutofit/>
                    </a:bodyPr>
                    <a:lstStyle/>
                    <a:p>
                      <a:pPr indent="0" lvl="0" marL="0" rtl="0" algn="l">
                        <a:spcBef>
                          <a:spcPts val="0"/>
                        </a:spcBef>
                        <a:spcAft>
                          <a:spcPts val="0"/>
                        </a:spcAft>
                        <a:buNone/>
                      </a:pPr>
                      <a:r>
                        <a:rPr b="1" lang="en-US" sz="6000">
                          <a:solidFill>
                            <a:schemeClr val="accent5"/>
                          </a:solidFill>
                        </a:rPr>
                        <a:t>ADA %</a:t>
                      </a:r>
                      <a:endParaRPr b="1" sz="6000">
                        <a:solidFill>
                          <a:schemeClr val="accent5"/>
                        </a:solidFill>
                      </a:endParaRPr>
                    </a:p>
                  </a:txBody>
                  <a:tcPr marT="91425" marB="91425" marR="91425" marL="91425"/>
                </a:tc>
              </a:tr>
              <a:tr h="1111275">
                <a:tc>
                  <a:txBody>
                    <a:bodyPr>
                      <a:noAutofit/>
                    </a:bodyPr>
                    <a:lstStyle/>
                    <a:p>
                      <a:pPr indent="0" lvl="0" marL="0" rtl="0" algn="l">
                        <a:spcBef>
                          <a:spcPts val="0"/>
                        </a:spcBef>
                        <a:spcAft>
                          <a:spcPts val="0"/>
                        </a:spcAft>
                        <a:buNone/>
                      </a:pPr>
                      <a:r>
                        <a:rPr b="1" lang="en-US" sz="6000">
                          <a:solidFill>
                            <a:schemeClr val="accent5"/>
                          </a:solidFill>
                        </a:rPr>
                        <a:t>Aug</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150.60</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95.31</a:t>
                      </a:r>
                      <a:endParaRPr b="1" sz="6000">
                        <a:solidFill>
                          <a:schemeClr val="accent5"/>
                        </a:solidFill>
                      </a:endParaRPr>
                    </a:p>
                  </a:txBody>
                  <a:tcPr marT="91425" marB="91425" marR="91425" marL="91425"/>
                </a:tc>
              </a:tr>
              <a:tr h="1111275">
                <a:tc>
                  <a:txBody>
                    <a:bodyPr>
                      <a:noAutofit/>
                    </a:bodyPr>
                    <a:lstStyle/>
                    <a:p>
                      <a:pPr indent="0" lvl="0" marL="0" rtl="0" algn="l">
                        <a:spcBef>
                          <a:spcPts val="0"/>
                        </a:spcBef>
                        <a:spcAft>
                          <a:spcPts val="0"/>
                        </a:spcAft>
                        <a:buNone/>
                      </a:pPr>
                      <a:r>
                        <a:rPr b="1" lang="en-US" sz="6000">
                          <a:solidFill>
                            <a:schemeClr val="accent5"/>
                          </a:solidFill>
                        </a:rPr>
                        <a:t>Sept</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159.28</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97.85</a:t>
                      </a:r>
                      <a:endParaRPr b="1" sz="6000">
                        <a:solidFill>
                          <a:schemeClr val="accent5"/>
                        </a:solidFill>
                      </a:endParaRPr>
                    </a:p>
                  </a:txBody>
                  <a:tcPr marT="91425" marB="91425" marR="91425" marL="91425"/>
                </a:tc>
              </a:tr>
              <a:tr h="1111275">
                <a:tc>
                  <a:txBody>
                    <a:bodyPr>
                      <a:noAutofit/>
                    </a:bodyPr>
                    <a:lstStyle/>
                    <a:p>
                      <a:pPr indent="0" lvl="0" marL="0" rtl="0" algn="l">
                        <a:spcBef>
                          <a:spcPts val="0"/>
                        </a:spcBef>
                        <a:spcAft>
                          <a:spcPts val="0"/>
                        </a:spcAft>
                        <a:buNone/>
                      </a:pPr>
                      <a:r>
                        <a:rPr b="1" lang="en-US" sz="6000">
                          <a:solidFill>
                            <a:schemeClr val="accent5"/>
                          </a:solidFill>
                        </a:rPr>
                        <a:t>Oct</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158.42</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98.40</a:t>
                      </a:r>
                      <a:endParaRPr b="1" sz="6000">
                        <a:solidFill>
                          <a:schemeClr val="accent5"/>
                        </a:solidFill>
                      </a:endParaRPr>
                    </a:p>
                  </a:txBody>
                  <a:tcPr marT="91425" marB="91425" marR="91425" marL="91425"/>
                </a:tc>
              </a:tr>
              <a:tr h="1111275">
                <a:tc>
                  <a:txBody>
                    <a:bodyPr>
                      <a:noAutofit/>
                    </a:bodyPr>
                    <a:lstStyle/>
                    <a:p>
                      <a:pPr indent="0" lvl="0" marL="0" rtl="0" algn="l">
                        <a:spcBef>
                          <a:spcPts val="0"/>
                        </a:spcBef>
                        <a:spcAft>
                          <a:spcPts val="0"/>
                        </a:spcAft>
                        <a:buNone/>
                      </a:pPr>
                      <a:r>
                        <a:rPr b="1" lang="en-US" sz="6000">
                          <a:solidFill>
                            <a:schemeClr val="accent5"/>
                          </a:solidFill>
                        </a:rPr>
                        <a:t>Nov</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154.61</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97.61</a:t>
                      </a:r>
                      <a:endParaRPr b="1" sz="6000">
                        <a:solidFill>
                          <a:schemeClr val="accent5"/>
                        </a:solidFill>
                      </a:endParaRPr>
                    </a:p>
                  </a:txBody>
                  <a:tcPr marT="91425" marB="91425" marR="91425" marL="91425"/>
                </a:tc>
              </a:tr>
              <a:tr h="1111275">
                <a:tc>
                  <a:txBody>
                    <a:bodyPr>
                      <a:noAutofit/>
                    </a:bodyPr>
                    <a:lstStyle/>
                    <a:p>
                      <a:pPr indent="0" lvl="0" marL="0" rtl="0" algn="l">
                        <a:spcBef>
                          <a:spcPts val="0"/>
                        </a:spcBef>
                        <a:spcAft>
                          <a:spcPts val="0"/>
                        </a:spcAft>
                        <a:buNone/>
                      </a:pPr>
                      <a:r>
                        <a:rPr b="1" lang="en-US" sz="6000">
                          <a:solidFill>
                            <a:schemeClr val="accent5"/>
                          </a:solidFill>
                        </a:rPr>
                        <a:t>Dec</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154.70</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96.69</a:t>
                      </a:r>
                      <a:endParaRPr b="1" sz="6000">
                        <a:solidFill>
                          <a:schemeClr val="accent5"/>
                        </a:solidFill>
                      </a:endParaRPr>
                    </a:p>
                  </a:txBody>
                  <a:tcPr marT="91425" marB="91425" marR="91425" marL="91425"/>
                </a:tc>
              </a:tr>
              <a:tr h="1111275">
                <a:tc>
                  <a:txBody>
                    <a:bodyPr>
                      <a:noAutofit/>
                    </a:bodyPr>
                    <a:lstStyle/>
                    <a:p>
                      <a:pPr indent="0" lvl="0" marL="0" rtl="0" algn="l">
                        <a:spcBef>
                          <a:spcPts val="0"/>
                        </a:spcBef>
                        <a:spcAft>
                          <a:spcPts val="0"/>
                        </a:spcAft>
                        <a:buNone/>
                      </a:pPr>
                      <a:r>
                        <a:rPr b="1" lang="en-US" sz="6000">
                          <a:solidFill>
                            <a:schemeClr val="accent5"/>
                          </a:solidFill>
                        </a:rPr>
                        <a:t>Jan</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157.50</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97.83</a:t>
                      </a:r>
                      <a:endParaRPr b="1" sz="6000">
                        <a:solidFill>
                          <a:schemeClr val="accent5"/>
                        </a:solidFill>
                      </a:endParaRPr>
                    </a:p>
                  </a:txBody>
                  <a:tcPr marT="91425" marB="91425" marR="91425" marL="91425"/>
                </a:tc>
              </a:tr>
              <a:tr h="1111275">
                <a:tc>
                  <a:txBody>
                    <a:bodyPr>
                      <a:noAutofit/>
                    </a:bodyPr>
                    <a:lstStyle/>
                    <a:p>
                      <a:pPr indent="0" lvl="0" marL="0" rtl="0" algn="l">
                        <a:spcBef>
                          <a:spcPts val="0"/>
                        </a:spcBef>
                        <a:spcAft>
                          <a:spcPts val="0"/>
                        </a:spcAft>
                        <a:buNone/>
                      </a:pPr>
                      <a:r>
                        <a:rPr b="1" lang="en-US" sz="6000">
                          <a:solidFill>
                            <a:schemeClr val="accent5"/>
                          </a:solidFill>
                        </a:rPr>
                        <a:t>Feb*</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156.83</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97.65</a:t>
                      </a:r>
                      <a:endParaRPr b="1" sz="6000">
                        <a:solidFill>
                          <a:schemeClr val="accent5"/>
                        </a:solidFill>
                      </a:endParaRPr>
                    </a:p>
                  </a:txBody>
                  <a:tcPr marT="91425" marB="91425" marR="91425" marL="91425"/>
                </a:tc>
              </a:tr>
            </a:tbl>
          </a:graphicData>
        </a:graphic>
      </p:graphicFrame>
      <p:sp>
        <p:nvSpPr>
          <p:cNvPr id="84" name="Google Shape;84;p16"/>
          <p:cNvSpPr txBox="1"/>
          <p:nvPr/>
        </p:nvSpPr>
        <p:spPr>
          <a:xfrm>
            <a:off x="1327625" y="12892000"/>
            <a:ext cx="12041100" cy="72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US" sz="3600">
                <a:solidFill>
                  <a:schemeClr val="accent5"/>
                </a:solidFill>
              </a:rPr>
              <a:t>*Reporting period January 7, 2019 to February 1, 2019</a:t>
            </a:r>
            <a:endParaRPr b="1" sz="3600">
              <a:solidFill>
                <a:schemeClr val="accent5"/>
              </a:solidFill>
            </a:endParaRPr>
          </a:p>
          <a:p>
            <a:pPr indent="0" lvl="0" marL="0" rtl="0" algn="l">
              <a:spcBef>
                <a:spcPts val="0"/>
              </a:spcBef>
              <a:spcAft>
                <a:spcPts val="0"/>
              </a:spcAft>
              <a:buNone/>
            </a:pPr>
            <a:r>
              <a:t/>
            </a:r>
            <a:endParaRPr b="1" sz="3600">
              <a:solidFill>
                <a:schemeClr val="accent5"/>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97" name="Shape 297"/>
        <p:cNvGrpSpPr/>
        <p:nvPr/>
      </p:nvGrpSpPr>
      <p:grpSpPr>
        <a:xfrm>
          <a:off x="0" y="0"/>
          <a:ext cx="0" cy="0"/>
          <a:chOff x="0" y="0"/>
          <a:chExt cx="0" cy="0"/>
        </a:xfrm>
      </p:grpSpPr>
      <p:sp>
        <p:nvSpPr>
          <p:cNvPr id="298" name="Google Shape;298;p43"/>
          <p:cNvSpPr txBox="1"/>
          <p:nvPr>
            <p:ph type="title"/>
          </p:nvPr>
        </p:nvSpPr>
        <p:spPr>
          <a:xfrm>
            <a:off x="14061850" y="999850"/>
            <a:ext cx="22315200" cy="1829700"/>
          </a:xfrm>
          <a:prstGeom prst="rect">
            <a:avLst/>
          </a:prstGeom>
        </p:spPr>
        <p:txBody>
          <a:bodyPr anchorCtr="0" anchor="t" bIns="243800" lIns="243800" spcFirstLastPara="1" rIns="243800" wrap="square" tIns="243800">
            <a:noAutofit/>
          </a:bodyPr>
          <a:lstStyle/>
          <a:p>
            <a:pPr indent="0" lvl="0" marL="0" rtl="0" algn="l">
              <a:spcBef>
                <a:spcPts val="0"/>
              </a:spcBef>
              <a:spcAft>
                <a:spcPts val="0"/>
              </a:spcAft>
              <a:buNone/>
            </a:pPr>
            <a:r>
              <a:rPr b="1" lang="en-US"/>
              <a:t>AIMS Middle School </a:t>
            </a:r>
            <a:endParaRPr b="1"/>
          </a:p>
          <a:p>
            <a:pPr indent="0" lvl="0" marL="0" rtl="0" algn="l">
              <a:spcBef>
                <a:spcPts val="0"/>
              </a:spcBef>
              <a:spcAft>
                <a:spcPts val="0"/>
              </a:spcAft>
              <a:buNone/>
            </a:pPr>
            <a:r>
              <a:rPr b="1" lang="en-US"/>
              <a:t>Athletics Updates</a:t>
            </a:r>
            <a:endParaRPr b="1"/>
          </a:p>
        </p:txBody>
      </p:sp>
      <p:sp>
        <p:nvSpPr>
          <p:cNvPr id="299" name="Google Shape;299;p43"/>
          <p:cNvSpPr txBox="1"/>
          <p:nvPr>
            <p:ph idx="4294967295" type="subTitle"/>
          </p:nvPr>
        </p:nvSpPr>
        <p:spPr>
          <a:xfrm>
            <a:off x="13683100" y="4401675"/>
            <a:ext cx="10051500" cy="8839800"/>
          </a:xfrm>
          <a:prstGeom prst="rect">
            <a:avLst/>
          </a:prstGeom>
        </p:spPr>
        <p:txBody>
          <a:bodyPr anchorCtr="0" anchor="t" bIns="243800" lIns="243800" spcFirstLastPara="1" rIns="243800" wrap="square" tIns="243800">
            <a:noAutofit/>
          </a:bodyPr>
          <a:lstStyle/>
          <a:p>
            <a:pPr indent="-444500" lvl="0" marL="457200" rtl="0" algn="l">
              <a:spcBef>
                <a:spcPts val="0"/>
              </a:spcBef>
              <a:spcAft>
                <a:spcPts val="0"/>
              </a:spcAft>
              <a:buSzPts val="3400"/>
              <a:buChar char="●"/>
            </a:pPr>
            <a:r>
              <a:rPr lang="en-US" sz="3400"/>
              <a:t>AIMS Middle School’s first Basketball Season kicked off this past weekend as part of the City of Oakland’s  Parks and Recreation League.  </a:t>
            </a:r>
            <a:br>
              <a:rPr lang="en-US" sz="3400"/>
            </a:br>
            <a:endParaRPr sz="3400"/>
          </a:p>
          <a:p>
            <a:pPr indent="-444500" lvl="0" marL="457200" rtl="0" algn="l">
              <a:spcBef>
                <a:spcPts val="0"/>
              </a:spcBef>
              <a:spcAft>
                <a:spcPts val="0"/>
              </a:spcAft>
              <a:buSzPts val="3400"/>
              <a:buChar char="●"/>
            </a:pPr>
            <a:r>
              <a:rPr lang="en-US" sz="3400"/>
              <a:t>Of our 6 basketball teams, The 8th Grade A-Team defeated Downtown Charter Academy 63-24 and The 8th Grade Girls Team lost against Downtown Charter Academy 19-23. Our 6th/7th grade girls team defeated Green Leaf 20-19 in double overtime.  </a:t>
            </a:r>
            <a:endParaRPr sz="3400"/>
          </a:p>
          <a:p>
            <a:pPr indent="0" lvl="0" marL="457200" rtl="0" algn="l">
              <a:spcBef>
                <a:spcPts val="4300"/>
              </a:spcBef>
              <a:spcAft>
                <a:spcPts val="0"/>
              </a:spcAft>
              <a:buNone/>
            </a:pPr>
            <a:r>
              <a:t/>
            </a:r>
            <a:endParaRPr sz="3400"/>
          </a:p>
          <a:p>
            <a:pPr indent="0" lvl="0" marL="457200" rtl="0" algn="l">
              <a:spcBef>
                <a:spcPts val="4300"/>
              </a:spcBef>
              <a:spcAft>
                <a:spcPts val="4300"/>
              </a:spcAft>
              <a:buNone/>
            </a:pPr>
            <a:r>
              <a:t/>
            </a:r>
            <a:endParaRPr sz="3400"/>
          </a:p>
        </p:txBody>
      </p:sp>
      <p:pic>
        <p:nvPicPr>
          <p:cNvPr id="300" name="Google Shape;300;p43"/>
          <p:cNvPicPr preferRelativeResize="0"/>
          <p:nvPr/>
        </p:nvPicPr>
        <p:blipFill rotWithShape="1">
          <a:blip r:embed="rId3">
            <a:alphaModFix/>
          </a:blip>
          <a:srcRect b="22785" l="10776" r="13385" t="8063"/>
          <a:stretch/>
        </p:blipFill>
        <p:spPr>
          <a:xfrm>
            <a:off x="152400" y="152400"/>
            <a:ext cx="9636725" cy="6112889"/>
          </a:xfrm>
          <a:prstGeom prst="rect">
            <a:avLst/>
          </a:prstGeom>
          <a:noFill/>
          <a:ln>
            <a:noFill/>
          </a:ln>
        </p:spPr>
      </p:pic>
      <p:pic>
        <p:nvPicPr>
          <p:cNvPr id="301" name="Google Shape;301;p43"/>
          <p:cNvPicPr preferRelativeResize="0"/>
          <p:nvPr/>
        </p:nvPicPr>
        <p:blipFill rotWithShape="1">
          <a:blip r:embed="rId4">
            <a:alphaModFix/>
          </a:blip>
          <a:srcRect b="2894" l="16712" r="7184" t="27028"/>
          <a:stretch/>
        </p:blipFill>
        <p:spPr>
          <a:xfrm>
            <a:off x="152400" y="6565286"/>
            <a:ext cx="9636725" cy="611288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05" name="Shape 305"/>
        <p:cNvGrpSpPr/>
        <p:nvPr/>
      </p:nvGrpSpPr>
      <p:grpSpPr>
        <a:xfrm>
          <a:off x="0" y="0"/>
          <a:ext cx="0" cy="0"/>
          <a:chOff x="0" y="0"/>
          <a:chExt cx="0" cy="0"/>
        </a:xfrm>
      </p:grpSpPr>
      <p:sp>
        <p:nvSpPr>
          <p:cNvPr id="306" name="Google Shape;306;p44"/>
          <p:cNvSpPr txBox="1"/>
          <p:nvPr>
            <p:ph type="title"/>
          </p:nvPr>
        </p:nvSpPr>
        <p:spPr>
          <a:xfrm>
            <a:off x="14061850" y="999850"/>
            <a:ext cx="22315200" cy="1829700"/>
          </a:xfrm>
          <a:prstGeom prst="rect">
            <a:avLst/>
          </a:prstGeom>
        </p:spPr>
        <p:txBody>
          <a:bodyPr anchorCtr="0" anchor="t" bIns="243800" lIns="243800" spcFirstLastPara="1" rIns="243800" wrap="square" tIns="243800">
            <a:noAutofit/>
          </a:bodyPr>
          <a:lstStyle/>
          <a:p>
            <a:pPr indent="0" lvl="0" marL="0" rtl="0" algn="l">
              <a:spcBef>
                <a:spcPts val="0"/>
              </a:spcBef>
              <a:spcAft>
                <a:spcPts val="0"/>
              </a:spcAft>
              <a:buNone/>
            </a:pPr>
            <a:r>
              <a:rPr b="1" lang="en-US"/>
              <a:t>AIMS Athletics </a:t>
            </a:r>
            <a:endParaRPr b="1"/>
          </a:p>
          <a:p>
            <a:pPr indent="0" lvl="0" marL="0" rtl="0" algn="l">
              <a:spcBef>
                <a:spcPts val="0"/>
              </a:spcBef>
              <a:spcAft>
                <a:spcPts val="0"/>
              </a:spcAft>
              <a:buNone/>
            </a:pPr>
            <a:r>
              <a:rPr b="1" lang="en-US"/>
              <a:t>Updates</a:t>
            </a:r>
            <a:endParaRPr b="1"/>
          </a:p>
        </p:txBody>
      </p:sp>
      <p:sp>
        <p:nvSpPr>
          <p:cNvPr id="307" name="Google Shape;307;p44"/>
          <p:cNvSpPr txBox="1"/>
          <p:nvPr>
            <p:ph idx="4294967295" type="subTitle"/>
          </p:nvPr>
        </p:nvSpPr>
        <p:spPr>
          <a:xfrm>
            <a:off x="13683100" y="4401675"/>
            <a:ext cx="10051500" cy="8839800"/>
          </a:xfrm>
          <a:prstGeom prst="rect">
            <a:avLst/>
          </a:prstGeom>
        </p:spPr>
        <p:txBody>
          <a:bodyPr anchorCtr="0" anchor="t" bIns="243800" lIns="243800" spcFirstLastPara="1" rIns="243800" wrap="square" tIns="243800">
            <a:noAutofit/>
          </a:bodyPr>
          <a:lstStyle/>
          <a:p>
            <a:pPr indent="-444500" lvl="0" marL="457200" rtl="0" algn="l">
              <a:spcBef>
                <a:spcPts val="0"/>
              </a:spcBef>
              <a:spcAft>
                <a:spcPts val="0"/>
              </a:spcAft>
              <a:buSzPts val="3400"/>
              <a:buChar char="●"/>
            </a:pPr>
            <a:r>
              <a:rPr lang="en-US" sz="3400"/>
              <a:t>Congratulations to the AIMS Boys Cross Country Team on Winning the BACSAC Championship.  </a:t>
            </a:r>
            <a:endParaRPr sz="3400"/>
          </a:p>
          <a:p>
            <a:pPr indent="-444500" lvl="0" marL="457200" rtl="0" algn="l">
              <a:spcBef>
                <a:spcPts val="0"/>
              </a:spcBef>
              <a:spcAft>
                <a:spcPts val="0"/>
              </a:spcAft>
              <a:buSzPts val="3400"/>
              <a:buChar char="●"/>
            </a:pPr>
            <a:r>
              <a:rPr lang="en-US" sz="3400"/>
              <a:t>The Girls Cross Country Team placed second in the championships.  </a:t>
            </a:r>
            <a:endParaRPr sz="3400"/>
          </a:p>
          <a:p>
            <a:pPr indent="-444500" lvl="0" marL="457200" rtl="0" algn="l">
              <a:spcBef>
                <a:spcPts val="0"/>
              </a:spcBef>
              <a:spcAft>
                <a:spcPts val="0"/>
              </a:spcAft>
              <a:buSzPts val="3400"/>
              <a:buChar char="●"/>
            </a:pPr>
            <a:r>
              <a:rPr lang="en-US" sz="3400"/>
              <a:t>5 AIPHS students received all-league honors in Cross Country, including Sophomore Xin Huang, who finished as the fastest female runner in the BACSAC Cross Country Championship.  </a:t>
            </a:r>
            <a:endParaRPr sz="3400"/>
          </a:p>
          <a:p>
            <a:pPr indent="-444500" lvl="0" marL="457200" rtl="0" algn="l">
              <a:spcBef>
                <a:spcPts val="0"/>
              </a:spcBef>
              <a:spcAft>
                <a:spcPts val="0"/>
              </a:spcAft>
              <a:buSzPts val="3400"/>
              <a:buChar char="●"/>
            </a:pPr>
            <a:r>
              <a:rPr lang="en-US" sz="3400"/>
              <a:t>The Cross Country Championship Banner, and the runner-up banners for the Girls Cross Country and Volleyball teams arrived and will be displayed in the AIPHS auditorium.</a:t>
            </a:r>
            <a:endParaRPr sz="3400"/>
          </a:p>
          <a:p>
            <a:pPr indent="0" lvl="0" marL="457200" rtl="0" algn="l">
              <a:spcBef>
                <a:spcPts val="4300"/>
              </a:spcBef>
              <a:spcAft>
                <a:spcPts val="0"/>
              </a:spcAft>
              <a:buNone/>
            </a:pPr>
            <a:r>
              <a:t/>
            </a:r>
            <a:endParaRPr sz="3400"/>
          </a:p>
          <a:p>
            <a:pPr indent="0" lvl="0" marL="457200" rtl="0" algn="l">
              <a:spcBef>
                <a:spcPts val="4300"/>
              </a:spcBef>
              <a:spcAft>
                <a:spcPts val="4300"/>
              </a:spcAft>
              <a:buNone/>
            </a:pPr>
            <a:r>
              <a:t/>
            </a:r>
            <a:endParaRPr sz="3400"/>
          </a:p>
        </p:txBody>
      </p:sp>
      <p:pic>
        <p:nvPicPr>
          <p:cNvPr id="308" name="Google Shape;308;p44"/>
          <p:cNvPicPr preferRelativeResize="0"/>
          <p:nvPr/>
        </p:nvPicPr>
        <p:blipFill rotWithShape="1">
          <a:blip r:embed="rId3">
            <a:alphaModFix/>
          </a:blip>
          <a:srcRect b="0" l="0" r="0" t="14390"/>
          <a:stretch/>
        </p:blipFill>
        <p:spPr>
          <a:xfrm>
            <a:off x="0" y="-1"/>
            <a:ext cx="13378300" cy="7605124"/>
          </a:xfrm>
          <a:prstGeom prst="rect">
            <a:avLst/>
          </a:prstGeom>
          <a:noFill/>
          <a:ln>
            <a:noFill/>
          </a:ln>
        </p:spPr>
      </p:pic>
      <p:pic>
        <p:nvPicPr>
          <p:cNvPr id="309" name="Google Shape;309;p44"/>
          <p:cNvPicPr preferRelativeResize="0"/>
          <p:nvPr/>
        </p:nvPicPr>
        <p:blipFill>
          <a:blip r:embed="rId4">
            <a:alphaModFix/>
          </a:blip>
          <a:stretch>
            <a:fillRect/>
          </a:stretch>
        </p:blipFill>
        <p:spPr>
          <a:xfrm>
            <a:off x="2228075" y="8162341"/>
            <a:ext cx="3112608" cy="4656085"/>
          </a:xfrm>
          <a:prstGeom prst="rect">
            <a:avLst/>
          </a:prstGeom>
          <a:noFill/>
          <a:ln>
            <a:noFill/>
          </a:ln>
        </p:spPr>
      </p:pic>
      <p:pic>
        <p:nvPicPr>
          <p:cNvPr id="310" name="Google Shape;310;p44"/>
          <p:cNvPicPr preferRelativeResize="0"/>
          <p:nvPr/>
        </p:nvPicPr>
        <p:blipFill>
          <a:blip r:embed="rId5">
            <a:alphaModFix/>
          </a:blip>
          <a:stretch>
            <a:fillRect/>
          </a:stretch>
        </p:blipFill>
        <p:spPr>
          <a:xfrm>
            <a:off x="8594575" y="8162325"/>
            <a:ext cx="2411496" cy="3594049"/>
          </a:xfrm>
          <a:prstGeom prst="rect">
            <a:avLst/>
          </a:prstGeom>
          <a:noFill/>
          <a:ln>
            <a:noFill/>
          </a:ln>
        </p:spPr>
      </p:pic>
      <p:pic>
        <p:nvPicPr>
          <p:cNvPr id="311" name="Google Shape;311;p44"/>
          <p:cNvPicPr preferRelativeResize="0"/>
          <p:nvPr/>
        </p:nvPicPr>
        <p:blipFill>
          <a:blip r:embed="rId6">
            <a:alphaModFix/>
          </a:blip>
          <a:stretch>
            <a:fillRect/>
          </a:stretch>
        </p:blipFill>
        <p:spPr>
          <a:xfrm>
            <a:off x="5872913" y="8162337"/>
            <a:ext cx="2341801" cy="359404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15" name="Shape 315"/>
        <p:cNvGrpSpPr/>
        <p:nvPr/>
      </p:nvGrpSpPr>
      <p:grpSpPr>
        <a:xfrm>
          <a:off x="0" y="0"/>
          <a:ext cx="0" cy="0"/>
          <a:chOff x="0" y="0"/>
          <a:chExt cx="0" cy="0"/>
        </a:xfrm>
      </p:grpSpPr>
      <p:sp>
        <p:nvSpPr>
          <p:cNvPr id="316" name="Google Shape;316;p45"/>
          <p:cNvSpPr txBox="1"/>
          <p:nvPr>
            <p:ph type="title"/>
          </p:nvPr>
        </p:nvSpPr>
        <p:spPr>
          <a:xfrm>
            <a:off x="14061850" y="999850"/>
            <a:ext cx="22315200" cy="1829700"/>
          </a:xfrm>
          <a:prstGeom prst="rect">
            <a:avLst/>
          </a:prstGeom>
        </p:spPr>
        <p:txBody>
          <a:bodyPr anchorCtr="0" anchor="t" bIns="243800" lIns="243800" spcFirstLastPara="1" rIns="243800" wrap="square" tIns="243800">
            <a:noAutofit/>
          </a:bodyPr>
          <a:lstStyle/>
          <a:p>
            <a:pPr indent="0" lvl="0" marL="0" rtl="0" algn="l">
              <a:spcBef>
                <a:spcPts val="0"/>
              </a:spcBef>
              <a:spcAft>
                <a:spcPts val="0"/>
              </a:spcAft>
              <a:buNone/>
            </a:pPr>
            <a:r>
              <a:rPr b="1" lang="en-US"/>
              <a:t>AIMS High School </a:t>
            </a:r>
            <a:endParaRPr b="1"/>
          </a:p>
          <a:p>
            <a:pPr indent="0" lvl="0" marL="0" rtl="0" algn="l">
              <a:spcBef>
                <a:spcPts val="0"/>
              </a:spcBef>
              <a:spcAft>
                <a:spcPts val="0"/>
              </a:spcAft>
              <a:buNone/>
            </a:pPr>
            <a:r>
              <a:rPr b="1" lang="en-US"/>
              <a:t>Athletics Updates</a:t>
            </a:r>
            <a:endParaRPr b="1"/>
          </a:p>
        </p:txBody>
      </p:sp>
      <p:sp>
        <p:nvSpPr>
          <p:cNvPr id="317" name="Google Shape;317;p45"/>
          <p:cNvSpPr txBox="1"/>
          <p:nvPr>
            <p:ph idx="4294967295" type="subTitle"/>
          </p:nvPr>
        </p:nvSpPr>
        <p:spPr>
          <a:xfrm>
            <a:off x="13683100" y="4401675"/>
            <a:ext cx="10051500" cy="8839800"/>
          </a:xfrm>
          <a:prstGeom prst="rect">
            <a:avLst/>
          </a:prstGeom>
        </p:spPr>
        <p:txBody>
          <a:bodyPr anchorCtr="0" anchor="t" bIns="243800" lIns="243800" spcFirstLastPara="1" rIns="243800" wrap="square" tIns="243800">
            <a:noAutofit/>
          </a:bodyPr>
          <a:lstStyle/>
          <a:p>
            <a:pPr indent="-444500" lvl="0" marL="457200" rtl="0" algn="l">
              <a:spcBef>
                <a:spcPts val="0"/>
              </a:spcBef>
              <a:spcAft>
                <a:spcPts val="0"/>
              </a:spcAft>
              <a:buSzPts val="3400"/>
              <a:buChar char="●"/>
            </a:pPr>
            <a:r>
              <a:rPr lang="en-US" sz="3400"/>
              <a:t>The AIPHS Golden Eagles Basketball team capped their historic first season by defeating Richmond Cal Prep 77-57 to win the BACSAC Division B Championship.  AIPHS Senior Van Gerald Del Valle was named the Tournament’s MVP for scoring 40 points in the playoffs, including a 20 point (6 three pointers, 1 field goal) performance in the Championship.  </a:t>
            </a:r>
            <a:endParaRPr sz="3400"/>
          </a:p>
          <a:p>
            <a:pPr indent="-444500" lvl="0" marL="457200" rtl="0" algn="l">
              <a:spcBef>
                <a:spcPts val="0"/>
              </a:spcBef>
              <a:spcAft>
                <a:spcPts val="0"/>
              </a:spcAft>
              <a:buSzPts val="3400"/>
              <a:buChar char="●"/>
            </a:pPr>
            <a:r>
              <a:rPr lang="en-US" sz="3400"/>
              <a:t>T</a:t>
            </a:r>
            <a:r>
              <a:rPr lang="en-US" sz="3400"/>
              <a:t>he Lady Eagles Basketball team advanced to the BACSAC Division B Championship, but finished in second place after losing to LPS Richmond 51-44.  </a:t>
            </a:r>
            <a:endParaRPr sz="3400"/>
          </a:p>
          <a:p>
            <a:pPr indent="-444500" lvl="0" marL="457200" rtl="0" algn="l">
              <a:spcBef>
                <a:spcPts val="0"/>
              </a:spcBef>
              <a:spcAft>
                <a:spcPts val="0"/>
              </a:spcAft>
              <a:buSzPts val="3400"/>
              <a:buChar char="●"/>
            </a:pPr>
            <a:r>
              <a:rPr lang="en-US" sz="3400"/>
              <a:t>Both the Boys and Girls teams will advance to the A Division next season.  </a:t>
            </a:r>
            <a:endParaRPr sz="3400"/>
          </a:p>
          <a:p>
            <a:pPr indent="0" lvl="0" marL="457200" rtl="0" algn="l">
              <a:spcBef>
                <a:spcPts val="4300"/>
              </a:spcBef>
              <a:spcAft>
                <a:spcPts val="0"/>
              </a:spcAft>
              <a:buNone/>
            </a:pPr>
            <a:r>
              <a:t/>
            </a:r>
            <a:endParaRPr sz="3400"/>
          </a:p>
          <a:p>
            <a:pPr indent="0" lvl="0" marL="457200" rtl="0" algn="l">
              <a:spcBef>
                <a:spcPts val="4300"/>
              </a:spcBef>
              <a:spcAft>
                <a:spcPts val="0"/>
              </a:spcAft>
              <a:buNone/>
            </a:pPr>
            <a:r>
              <a:t/>
            </a:r>
            <a:endParaRPr sz="3400"/>
          </a:p>
          <a:p>
            <a:pPr indent="0" lvl="0" marL="457200" rtl="0" algn="l">
              <a:spcBef>
                <a:spcPts val="4300"/>
              </a:spcBef>
              <a:spcAft>
                <a:spcPts val="4300"/>
              </a:spcAft>
              <a:buNone/>
            </a:pPr>
            <a:r>
              <a:t/>
            </a:r>
            <a:endParaRPr sz="3400"/>
          </a:p>
        </p:txBody>
      </p:sp>
      <p:pic>
        <p:nvPicPr>
          <p:cNvPr id="318" name="Google Shape;318;p45"/>
          <p:cNvPicPr preferRelativeResize="0"/>
          <p:nvPr/>
        </p:nvPicPr>
        <p:blipFill>
          <a:blip r:embed="rId3">
            <a:alphaModFix/>
          </a:blip>
          <a:stretch>
            <a:fillRect/>
          </a:stretch>
        </p:blipFill>
        <p:spPr>
          <a:xfrm>
            <a:off x="152413" y="6741750"/>
            <a:ext cx="12070755" cy="6775726"/>
          </a:xfrm>
          <a:prstGeom prst="rect">
            <a:avLst/>
          </a:prstGeom>
          <a:noFill/>
          <a:ln>
            <a:noFill/>
          </a:ln>
        </p:spPr>
      </p:pic>
      <p:pic>
        <p:nvPicPr>
          <p:cNvPr id="319" name="Google Shape;319;p45"/>
          <p:cNvPicPr preferRelativeResize="0"/>
          <p:nvPr/>
        </p:nvPicPr>
        <p:blipFill rotWithShape="1">
          <a:blip r:embed="rId4">
            <a:alphaModFix/>
          </a:blip>
          <a:srcRect b="16552" l="0" r="0" t="9944"/>
          <a:stretch/>
        </p:blipFill>
        <p:spPr>
          <a:xfrm>
            <a:off x="0" y="-145325"/>
            <a:ext cx="12223178" cy="72577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 name="Shape 88"/>
        <p:cNvGrpSpPr/>
        <p:nvPr/>
      </p:nvGrpSpPr>
      <p:grpSpPr>
        <a:xfrm>
          <a:off x="0" y="0"/>
          <a:ext cx="0" cy="0"/>
          <a:chOff x="0" y="0"/>
          <a:chExt cx="0" cy="0"/>
        </a:xfrm>
      </p:grpSpPr>
      <p:sp>
        <p:nvSpPr>
          <p:cNvPr id="89" name="Google Shape;89;p17"/>
          <p:cNvSpPr txBox="1"/>
          <p:nvPr>
            <p:ph type="ctrTitle"/>
          </p:nvPr>
        </p:nvSpPr>
        <p:spPr>
          <a:xfrm>
            <a:off x="4480800" y="0"/>
            <a:ext cx="15422400" cy="12798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rPr b="1" lang="en-US" sz="7200"/>
              <a:t>AIPCS II ADA &amp; ADA %</a:t>
            </a:r>
            <a:endParaRPr b="1" sz="7200"/>
          </a:p>
        </p:txBody>
      </p:sp>
      <p:graphicFrame>
        <p:nvGraphicFramePr>
          <p:cNvPr id="90" name="Google Shape;90;p17"/>
          <p:cNvGraphicFramePr/>
          <p:nvPr/>
        </p:nvGraphicFramePr>
        <p:xfrm>
          <a:off x="1125625" y="1734550"/>
          <a:ext cx="3000000" cy="3000000"/>
        </p:xfrm>
        <a:graphic>
          <a:graphicData uri="http://schemas.openxmlformats.org/drawingml/2006/table">
            <a:tbl>
              <a:tblPr>
                <a:noFill/>
                <a:tableStyleId>{8A82DC20-1900-46E8-9A1E-1E10482C71B7}</a:tableStyleId>
              </a:tblPr>
              <a:tblGrid>
                <a:gridCol w="6262350"/>
                <a:gridCol w="6611350"/>
                <a:gridCol w="7454100"/>
              </a:tblGrid>
              <a:tr h="1280125">
                <a:tc>
                  <a:txBody>
                    <a:bodyPr>
                      <a:noAutofit/>
                    </a:bodyPr>
                    <a:lstStyle/>
                    <a:p>
                      <a:pPr indent="0" lvl="0" marL="0" rtl="0" algn="l">
                        <a:spcBef>
                          <a:spcPts val="0"/>
                        </a:spcBef>
                        <a:spcAft>
                          <a:spcPts val="0"/>
                        </a:spcAft>
                        <a:buNone/>
                      </a:pPr>
                      <a:r>
                        <a:t/>
                      </a:r>
                      <a:endParaRPr b="1" sz="6000">
                        <a:solidFill>
                          <a:schemeClr val="accent5"/>
                        </a:solidFill>
                      </a:endParaRPr>
                    </a:p>
                  </a:txBody>
                  <a:tcPr marT="91425" marB="91425" marR="91425" marL="91425">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ADA</a:t>
                      </a:r>
                      <a:endParaRPr b="1" sz="6000">
                        <a:solidFill>
                          <a:schemeClr val="accent5"/>
                        </a:solidFill>
                      </a:endParaRPr>
                    </a:p>
                  </a:txBody>
                  <a:tcPr marT="91425" marB="91425" marR="91425" marL="91425"/>
                </a:tc>
                <a:tc>
                  <a:txBody>
                    <a:bodyPr>
                      <a:noAutofit/>
                    </a:bodyPr>
                    <a:lstStyle/>
                    <a:p>
                      <a:pPr indent="0" lvl="0" marL="0" rtl="0" algn="l">
                        <a:spcBef>
                          <a:spcPts val="0"/>
                        </a:spcBef>
                        <a:spcAft>
                          <a:spcPts val="0"/>
                        </a:spcAft>
                        <a:buNone/>
                      </a:pPr>
                      <a:r>
                        <a:rPr b="1" lang="en-US" sz="6000">
                          <a:solidFill>
                            <a:schemeClr val="accent5"/>
                          </a:solidFill>
                        </a:rPr>
                        <a:t>ADA %</a:t>
                      </a:r>
                      <a:endParaRPr b="1" sz="6000">
                        <a:solidFill>
                          <a:schemeClr val="accent5"/>
                        </a:solidFill>
                      </a:endParaRPr>
                    </a:p>
                  </a:txBody>
                  <a:tcPr marT="91425" marB="91425" marR="91425" marL="91425"/>
                </a:tc>
              </a:tr>
              <a:tr h="381000">
                <a:tc>
                  <a:txBody>
                    <a:bodyPr>
                      <a:noAutofit/>
                    </a:bodyPr>
                    <a:lstStyle/>
                    <a:p>
                      <a:pPr indent="0" lvl="0" marL="0" rtl="0" algn="l">
                        <a:spcBef>
                          <a:spcPts val="0"/>
                        </a:spcBef>
                        <a:spcAft>
                          <a:spcPts val="0"/>
                        </a:spcAft>
                        <a:buNone/>
                      </a:pPr>
                      <a:r>
                        <a:rPr b="1" lang="en-US" sz="6000">
                          <a:solidFill>
                            <a:schemeClr val="accent5"/>
                          </a:solidFill>
                        </a:rPr>
                        <a:t>Aug</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737.38</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98.37</a:t>
                      </a:r>
                      <a:endParaRPr b="1" sz="6000">
                        <a:solidFill>
                          <a:schemeClr val="accent5"/>
                        </a:solidFill>
                      </a:endParaRPr>
                    </a:p>
                  </a:txBody>
                  <a:tcPr marT="91425" marB="91425" marR="91425" marL="91425"/>
                </a:tc>
              </a:tr>
              <a:tr h="396200">
                <a:tc>
                  <a:txBody>
                    <a:bodyPr>
                      <a:noAutofit/>
                    </a:bodyPr>
                    <a:lstStyle/>
                    <a:p>
                      <a:pPr indent="0" lvl="0" marL="0" rtl="0" algn="l">
                        <a:spcBef>
                          <a:spcPts val="0"/>
                        </a:spcBef>
                        <a:spcAft>
                          <a:spcPts val="0"/>
                        </a:spcAft>
                        <a:buNone/>
                      </a:pPr>
                      <a:r>
                        <a:rPr b="1" lang="en-US" sz="6000">
                          <a:solidFill>
                            <a:schemeClr val="accent5"/>
                          </a:solidFill>
                        </a:rPr>
                        <a:t>Sept</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765.72</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97.58</a:t>
                      </a:r>
                      <a:endParaRPr b="1" sz="6000">
                        <a:solidFill>
                          <a:schemeClr val="accent5"/>
                        </a:solidFill>
                      </a:endParaRPr>
                    </a:p>
                  </a:txBody>
                  <a:tcPr marT="91425" marB="91425" marR="91425" marL="91425"/>
                </a:tc>
              </a:tr>
              <a:tr h="381000">
                <a:tc>
                  <a:txBody>
                    <a:bodyPr>
                      <a:noAutofit/>
                    </a:bodyPr>
                    <a:lstStyle/>
                    <a:p>
                      <a:pPr indent="0" lvl="0" marL="0" rtl="0" algn="l">
                        <a:spcBef>
                          <a:spcPts val="0"/>
                        </a:spcBef>
                        <a:spcAft>
                          <a:spcPts val="0"/>
                        </a:spcAft>
                        <a:buNone/>
                      </a:pPr>
                      <a:r>
                        <a:rPr b="1" lang="en-US" sz="6000">
                          <a:solidFill>
                            <a:schemeClr val="accent5"/>
                          </a:solidFill>
                        </a:rPr>
                        <a:t>Oct</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775.58</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97.84</a:t>
                      </a:r>
                      <a:endParaRPr b="1" sz="6000">
                        <a:solidFill>
                          <a:schemeClr val="accent5"/>
                        </a:solidFill>
                      </a:endParaRPr>
                    </a:p>
                  </a:txBody>
                  <a:tcPr marT="91425" marB="91425" marR="91425" marL="91425"/>
                </a:tc>
              </a:tr>
              <a:tr h="381000">
                <a:tc>
                  <a:txBody>
                    <a:bodyPr>
                      <a:noAutofit/>
                    </a:bodyPr>
                    <a:lstStyle/>
                    <a:p>
                      <a:pPr indent="0" lvl="0" marL="0" rtl="0" algn="l">
                        <a:spcBef>
                          <a:spcPts val="0"/>
                        </a:spcBef>
                        <a:spcAft>
                          <a:spcPts val="0"/>
                        </a:spcAft>
                        <a:buNone/>
                      </a:pPr>
                      <a:r>
                        <a:rPr b="1" lang="en-US" sz="6000">
                          <a:solidFill>
                            <a:schemeClr val="accent5"/>
                          </a:solidFill>
                        </a:rPr>
                        <a:t>Nov</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784.78</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98.07</a:t>
                      </a:r>
                      <a:endParaRPr b="1" sz="6000">
                        <a:solidFill>
                          <a:schemeClr val="accent5"/>
                        </a:solidFill>
                      </a:endParaRPr>
                    </a:p>
                  </a:txBody>
                  <a:tcPr marT="91425" marB="91425" marR="91425" marL="91425"/>
                </a:tc>
              </a:tr>
              <a:tr h="381000">
                <a:tc>
                  <a:txBody>
                    <a:bodyPr>
                      <a:noAutofit/>
                    </a:bodyPr>
                    <a:lstStyle/>
                    <a:p>
                      <a:pPr indent="0" lvl="0" marL="0" rtl="0" algn="l">
                        <a:spcBef>
                          <a:spcPts val="0"/>
                        </a:spcBef>
                        <a:spcAft>
                          <a:spcPts val="0"/>
                        </a:spcAft>
                        <a:buNone/>
                      </a:pPr>
                      <a:r>
                        <a:rPr b="1" lang="en-US" sz="6000">
                          <a:solidFill>
                            <a:schemeClr val="accent5"/>
                          </a:solidFill>
                        </a:rPr>
                        <a:t>Dec</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773.60</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96.94</a:t>
                      </a:r>
                      <a:endParaRPr b="1" sz="6000">
                        <a:solidFill>
                          <a:schemeClr val="accent5"/>
                        </a:solidFill>
                      </a:endParaRPr>
                    </a:p>
                  </a:txBody>
                  <a:tcPr marT="91425" marB="91425" marR="91425" marL="91425"/>
                </a:tc>
              </a:tr>
              <a:tr h="381000">
                <a:tc>
                  <a:txBody>
                    <a:bodyPr>
                      <a:noAutofit/>
                    </a:bodyPr>
                    <a:lstStyle/>
                    <a:p>
                      <a:pPr indent="0" lvl="0" marL="0" rtl="0" algn="l">
                        <a:spcBef>
                          <a:spcPts val="0"/>
                        </a:spcBef>
                        <a:spcAft>
                          <a:spcPts val="0"/>
                        </a:spcAft>
                        <a:buNone/>
                      </a:pPr>
                      <a:r>
                        <a:rPr b="1" lang="en-US" sz="6000">
                          <a:solidFill>
                            <a:schemeClr val="accent5"/>
                          </a:solidFill>
                        </a:rPr>
                        <a:t>Jan</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769.50</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96.55</a:t>
                      </a:r>
                      <a:endParaRPr b="1" sz="6000">
                        <a:solidFill>
                          <a:schemeClr val="accent5"/>
                        </a:solidFill>
                      </a:endParaRPr>
                    </a:p>
                  </a:txBody>
                  <a:tcPr marT="91425" marB="91425" marR="91425" marL="91425"/>
                </a:tc>
              </a:tr>
              <a:tr h="381000">
                <a:tc>
                  <a:txBody>
                    <a:bodyPr>
                      <a:noAutofit/>
                    </a:bodyPr>
                    <a:lstStyle/>
                    <a:p>
                      <a:pPr indent="0" lvl="0" marL="0" rtl="0" algn="l">
                        <a:spcBef>
                          <a:spcPts val="0"/>
                        </a:spcBef>
                        <a:spcAft>
                          <a:spcPts val="0"/>
                        </a:spcAft>
                        <a:buNone/>
                      </a:pPr>
                      <a:r>
                        <a:rPr b="1" lang="en-US" sz="6000">
                          <a:solidFill>
                            <a:schemeClr val="accent5"/>
                          </a:solidFill>
                        </a:rPr>
                        <a:t>Feb*</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774.22</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97.14</a:t>
                      </a:r>
                      <a:endParaRPr b="1" sz="6000">
                        <a:solidFill>
                          <a:schemeClr val="accent5"/>
                        </a:solidFill>
                      </a:endParaRPr>
                    </a:p>
                  </a:txBody>
                  <a:tcPr marT="91425" marB="91425" marR="91425" marL="91425"/>
                </a:tc>
              </a:tr>
            </a:tbl>
          </a:graphicData>
        </a:graphic>
      </p:graphicFrame>
      <p:sp>
        <p:nvSpPr>
          <p:cNvPr id="91" name="Google Shape;91;p17"/>
          <p:cNvSpPr txBox="1"/>
          <p:nvPr/>
        </p:nvSpPr>
        <p:spPr>
          <a:xfrm>
            <a:off x="1125625" y="12987900"/>
            <a:ext cx="12041100" cy="72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US" sz="3600">
                <a:solidFill>
                  <a:schemeClr val="accent5"/>
                </a:solidFill>
              </a:rPr>
              <a:t>*Reporting period January 7, 2019 to February 1, 2019</a:t>
            </a:r>
            <a:endParaRPr b="1" sz="3600">
              <a:solidFill>
                <a:schemeClr val="accent5"/>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sp>
        <p:nvSpPr>
          <p:cNvPr id="96" name="Google Shape;96;p18"/>
          <p:cNvSpPr txBox="1"/>
          <p:nvPr>
            <p:ph type="ctrTitle"/>
          </p:nvPr>
        </p:nvSpPr>
        <p:spPr>
          <a:xfrm>
            <a:off x="4480800" y="0"/>
            <a:ext cx="15422400" cy="12798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rPr b="1" lang="en-US" sz="7200"/>
              <a:t>AIPHS ADA &amp; ADA %</a:t>
            </a:r>
            <a:endParaRPr b="1" sz="7200"/>
          </a:p>
        </p:txBody>
      </p:sp>
      <p:graphicFrame>
        <p:nvGraphicFramePr>
          <p:cNvPr id="97" name="Google Shape;97;p18"/>
          <p:cNvGraphicFramePr/>
          <p:nvPr/>
        </p:nvGraphicFramePr>
        <p:xfrm>
          <a:off x="1289150" y="1515213"/>
          <a:ext cx="3000000" cy="3000000"/>
        </p:xfrm>
        <a:graphic>
          <a:graphicData uri="http://schemas.openxmlformats.org/drawingml/2006/table">
            <a:tbl>
              <a:tblPr>
                <a:noFill/>
                <a:tableStyleId>{8A82DC20-1900-46E8-9A1E-1E10482C71B7}</a:tableStyleId>
              </a:tblPr>
              <a:tblGrid>
                <a:gridCol w="5350600"/>
                <a:gridCol w="7023725"/>
                <a:gridCol w="7335075"/>
              </a:tblGrid>
              <a:tr h="998450">
                <a:tc>
                  <a:txBody>
                    <a:bodyPr>
                      <a:noAutofit/>
                    </a:bodyPr>
                    <a:lstStyle/>
                    <a:p>
                      <a:pPr indent="0" lvl="0" marL="0" rtl="0" algn="l">
                        <a:spcBef>
                          <a:spcPts val="0"/>
                        </a:spcBef>
                        <a:spcAft>
                          <a:spcPts val="0"/>
                        </a:spcAft>
                        <a:buNone/>
                      </a:pPr>
                      <a:r>
                        <a:t/>
                      </a:r>
                      <a:endParaRPr b="1" sz="6000">
                        <a:solidFill>
                          <a:schemeClr val="accent5"/>
                        </a:solidFill>
                      </a:endParaRPr>
                    </a:p>
                  </a:txBody>
                  <a:tcPr marT="91425" marB="91425" marR="91425" marL="91425">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ADA</a:t>
                      </a:r>
                      <a:endParaRPr b="1" sz="6000">
                        <a:solidFill>
                          <a:schemeClr val="accent5"/>
                        </a:solidFill>
                      </a:endParaRPr>
                    </a:p>
                  </a:txBody>
                  <a:tcPr marT="91425" marB="91425" marR="91425" marL="91425"/>
                </a:tc>
                <a:tc>
                  <a:txBody>
                    <a:bodyPr>
                      <a:noAutofit/>
                    </a:bodyPr>
                    <a:lstStyle/>
                    <a:p>
                      <a:pPr indent="0" lvl="0" marL="0" rtl="0" algn="l">
                        <a:spcBef>
                          <a:spcPts val="0"/>
                        </a:spcBef>
                        <a:spcAft>
                          <a:spcPts val="0"/>
                        </a:spcAft>
                        <a:buNone/>
                      </a:pPr>
                      <a:r>
                        <a:rPr b="1" lang="en-US" sz="6000">
                          <a:solidFill>
                            <a:schemeClr val="accent5"/>
                          </a:solidFill>
                        </a:rPr>
                        <a:t>ADA %</a:t>
                      </a:r>
                      <a:endParaRPr b="1" sz="6000">
                        <a:solidFill>
                          <a:schemeClr val="accent5"/>
                        </a:solidFill>
                      </a:endParaRPr>
                    </a:p>
                  </a:txBody>
                  <a:tcPr marT="91425" marB="91425" marR="91425" marL="91425"/>
                </a:tc>
              </a:tr>
              <a:tr h="996975">
                <a:tc>
                  <a:txBody>
                    <a:bodyPr>
                      <a:noAutofit/>
                    </a:bodyPr>
                    <a:lstStyle/>
                    <a:p>
                      <a:pPr indent="0" lvl="0" marL="0" rtl="0" algn="l">
                        <a:spcBef>
                          <a:spcPts val="0"/>
                        </a:spcBef>
                        <a:spcAft>
                          <a:spcPts val="0"/>
                        </a:spcAft>
                        <a:buNone/>
                      </a:pPr>
                      <a:r>
                        <a:rPr b="1" lang="en-US" sz="6000">
                          <a:solidFill>
                            <a:schemeClr val="accent5"/>
                          </a:solidFill>
                        </a:rPr>
                        <a:t>Aug</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394.5</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96.21</a:t>
                      </a:r>
                      <a:endParaRPr b="1" sz="6000">
                        <a:solidFill>
                          <a:schemeClr val="accent5"/>
                        </a:solidFill>
                      </a:endParaRPr>
                    </a:p>
                  </a:txBody>
                  <a:tcPr marT="91425" marB="91425" marR="91425" marL="91425"/>
                </a:tc>
              </a:tr>
              <a:tr h="996975">
                <a:tc>
                  <a:txBody>
                    <a:bodyPr>
                      <a:noAutofit/>
                    </a:bodyPr>
                    <a:lstStyle/>
                    <a:p>
                      <a:pPr indent="0" lvl="0" marL="0" rtl="0" algn="l">
                        <a:spcBef>
                          <a:spcPts val="0"/>
                        </a:spcBef>
                        <a:spcAft>
                          <a:spcPts val="0"/>
                        </a:spcAft>
                        <a:buNone/>
                      </a:pPr>
                      <a:r>
                        <a:rPr b="1" lang="en-US" sz="6000">
                          <a:solidFill>
                            <a:schemeClr val="accent5"/>
                          </a:solidFill>
                        </a:rPr>
                        <a:t>Sept</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393.22</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93.90</a:t>
                      </a:r>
                      <a:endParaRPr b="1" sz="6000">
                        <a:solidFill>
                          <a:schemeClr val="accent5"/>
                        </a:solidFill>
                      </a:endParaRPr>
                    </a:p>
                  </a:txBody>
                  <a:tcPr marT="91425" marB="91425" marR="91425" marL="91425">
                    <a:lnB cap="flat" cmpd="sng" w="9525">
                      <a:solidFill>
                        <a:srgbClr val="9E9E9E"/>
                      </a:solidFill>
                      <a:prstDash val="solid"/>
                      <a:round/>
                      <a:headEnd len="sm" w="sm" type="none"/>
                      <a:tailEnd len="sm" w="sm" type="none"/>
                    </a:lnB>
                  </a:tcPr>
                </a:tc>
              </a:tr>
              <a:tr h="996975">
                <a:tc>
                  <a:txBody>
                    <a:bodyPr>
                      <a:noAutofit/>
                    </a:bodyPr>
                    <a:lstStyle/>
                    <a:p>
                      <a:pPr indent="0" lvl="0" marL="0" rtl="0" algn="l">
                        <a:spcBef>
                          <a:spcPts val="0"/>
                        </a:spcBef>
                        <a:spcAft>
                          <a:spcPts val="0"/>
                        </a:spcAft>
                        <a:buNone/>
                      </a:pPr>
                      <a:r>
                        <a:rPr b="1" lang="en-US" sz="6000">
                          <a:solidFill>
                            <a:schemeClr val="accent5"/>
                          </a:solidFill>
                        </a:rPr>
                        <a:t>Oct</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388.16</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94.36</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996975">
                <a:tc>
                  <a:txBody>
                    <a:bodyPr>
                      <a:noAutofit/>
                    </a:bodyPr>
                    <a:lstStyle/>
                    <a:p>
                      <a:pPr indent="0" lvl="0" marL="0" rtl="0" algn="l">
                        <a:spcBef>
                          <a:spcPts val="0"/>
                        </a:spcBef>
                        <a:spcAft>
                          <a:spcPts val="0"/>
                        </a:spcAft>
                        <a:buNone/>
                      </a:pPr>
                      <a:r>
                        <a:rPr b="1" lang="en-US" sz="6000">
                          <a:solidFill>
                            <a:schemeClr val="accent5"/>
                          </a:solidFill>
                        </a:rPr>
                        <a:t>Nov</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390.53</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94.91</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996975">
                <a:tc>
                  <a:txBody>
                    <a:bodyPr>
                      <a:noAutofit/>
                    </a:bodyPr>
                    <a:lstStyle/>
                    <a:p>
                      <a:pPr indent="0" lvl="0" marL="0" rtl="0" algn="l">
                        <a:spcBef>
                          <a:spcPts val="0"/>
                        </a:spcBef>
                        <a:spcAft>
                          <a:spcPts val="0"/>
                        </a:spcAft>
                        <a:buNone/>
                      </a:pPr>
                      <a:r>
                        <a:rPr b="1" lang="en-US" sz="6000">
                          <a:solidFill>
                            <a:schemeClr val="accent5"/>
                          </a:solidFill>
                        </a:rPr>
                        <a:t>Dec</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384.30</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93.51</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996975">
                <a:tc>
                  <a:txBody>
                    <a:bodyPr>
                      <a:noAutofit/>
                    </a:bodyPr>
                    <a:lstStyle/>
                    <a:p>
                      <a:pPr indent="0" lvl="0" marL="0" rtl="0" algn="l">
                        <a:spcBef>
                          <a:spcPts val="0"/>
                        </a:spcBef>
                        <a:spcAft>
                          <a:spcPts val="0"/>
                        </a:spcAft>
                        <a:buNone/>
                      </a:pPr>
                      <a:r>
                        <a:rPr b="1" lang="en-US" sz="6000">
                          <a:solidFill>
                            <a:schemeClr val="accent5"/>
                          </a:solidFill>
                        </a:rPr>
                        <a:t>Jan</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391.40</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95.23</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996975">
                <a:tc>
                  <a:txBody>
                    <a:bodyPr>
                      <a:noAutofit/>
                    </a:bodyPr>
                    <a:lstStyle/>
                    <a:p>
                      <a:pPr indent="0" lvl="0" marL="0" rtl="0" algn="l">
                        <a:spcBef>
                          <a:spcPts val="0"/>
                        </a:spcBef>
                        <a:spcAft>
                          <a:spcPts val="0"/>
                        </a:spcAft>
                        <a:buNone/>
                      </a:pPr>
                      <a:r>
                        <a:rPr b="1" lang="en-US" sz="6000">
                          <a:solidFill>
                            <a:schemeClr val="accent5"/>
                          </a:solidFill>
                        </a:rPr>
                        <a:t>Feb*</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386.44</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95.20</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98" name="Google Shape;98;p18"/>
          <p:cNvSpPr txBox="1"/>
          <p:nvPr/>
        </p:nvSpPr>
        <p:spPr>
          <a:xfrm>
            <a:off x="1161950" y="12987900"/>
            <a:ext cx="12041100" cy="72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US" sz="3600">
                <a:solidFill>
                  <a:schemeClr val="accent5"/>
                </a:solidFill>
              </a:rPr>
              <a:t>*Reporting period January 7, 2019 to February 1, 2019</a:t>
            </a:r>
            <a:endParaRPr b="1" sz="3600">
              <a:solidFill>
                <a:schemeClr val="accent5"/>
              </a:solidFill>
            </a:endParaRPr>
          </a:p>
          <a:p>
            <a:pPr indent="0" lvl="0" marL="0" rtl="0" algn="l">
              <a:spcBef>
                <a:spcPts val="0"/>
              </a:spcBef>
              <a:spcAft>
                <a:spcPts val="0"/>
              </a:spcAft>
              <a:buNone/>
            </a:pPr>
            <a:r>
              <a:t/>
            </a:r>
            <a:endParaRPr b="1" sz="3600">
              <a:solidFill>
                <a:schemeClr val="accent5"/>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sp>
        <p:nvSpPr>
          <p:cNvPr id="103" name="Google Shape;103;p19"/>
          <p:cNvSpPr txBox="1"/>
          <p:nvPr>
            <p:ph type="ctrTitle"/>
          </p:nvPr>
        </p:nvSpPr>
        <p:spPr>
          <a:xfrm>
            <a:off x="2381250" y="1773475"/>
            <a:ext cx="19367400" cy="1464900"/>
          </a:xfrm>
          <a:prstGeom prst="rect">
            <a:avLst/>
          </a:prstGeom>
        </p:spPr>
        <p:txBody>
          <a:bodyPr anchorCtr="0" anchor="b" bIns="243800" lIns="243800" spcFirstLastPara="1" rIns="243800" wrap="square" tIns="243800">
            <a:noAutofit/>
          </a:bodyPr>
          <a:lstStyle/>
          <a:p>
            <a:pPr indent="0" lvl="0" marL="0" rtl="0" algn="ctr">
              <a:spcBef>
                <a:spcPts val="0"/>
              </a:spcBef>
              <a:spcAft>
                <a:spcPts val="0"/>
              </a:spcAft>
              <a:buNone/>
            </a:pPr>
            <a:r>
              <a:rPr lang="en-US"/>
              <a:t>K-1 Satellite Updates: Events</a:t>
            </a:r>
            <a:endParaRPr/>
          </a:p>
        </p:txBody>
      </p:sp>
      <p:sp>
        <p:nvSpPr>
          <p:cNvPr id="104" name="Google Shape;104;p19"/>
          <p:cNvSpPr txBox="1"/>
          <p:nvPr>
            <p:ph idx="1" type="subTitle"/>
          </p:nvPr>
        </p:nvSpPr>
        <p:spPr>
          <a:xfrm>
            <a:off x="1979250" y="4411525"/>
            <a:ext cx="11620500" cy="7616100"/>
          </a:xfrm>
          <a:prstGeom prst="rect">
            <a:avLst/>
          </a:prstGeom>
        </p:spPr>
        <p:txBody>
          <a:bodyPr anchorCtr="0" anchor="t" bIns="243800" lIns="243800" spcFirstLastPara="1" rIns="243800" wrap="square" tIns="243800">
            <a:noAutofit/>
          </a:bodyPr>
          <a:lstStyle/>
          <a:p>
            <a:pPr indent="0" lvl="0" marL="0" rtl="0" algn="l">
              <a:spcBef>
                <a:spcPts val="0"/>
              </a:spcBef>
              <a:spcAft>
                <a:spcPts val="0"/>
              </a:spcAft>
              <a:buNone/>
            </a:pPr>
            <a:r>
              <a:rPr lang="en-US"/>
              <a:t>1/23-- K2C: Kindergarten to College parent info session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1/24-- 100th Day of School</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1/25-- Math Coaching</a:t>
            </a:r>
            <a:endParaRPr/>
          </a:p>
        </p:txBody>
      </p:sp>
      <p:pic>
        <p:nvPicPr>
          <p:cNvPr id="105" name="Google Shape;105;p19"/>
          <p:cNvPicPr preferRelativeResize="0"/>
          <p:nvPr/>
        </p:nvPicPr>
        <p:blipFill>
          <a:blip r:embed="rId3">
            <a:alphaModFix/>
          </a:blip>
          <a:stretch>
            <a:fillRect/>
          </a:stretch>
        </p:blipFill>
        <p:spPr>
          <a:xfrm>
            <a:off x="14428275" y="3624700"/>
            <a:ext cx="6895849" cy="91897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 name="Shape 109"/>
        <p:cNvGrpSpPr/>
        <p:nvPr/>
      </p:nvGrpSpPr>
      <p:grpSpPr>
        <a:xfrm>
          <a:off x="0" y="0"/>
          <a:ext cx="0" cy="0"/>
          <a:chOff x="0" y="0"/>
          <a:chExt cx="0" cy="0"/>
        </a:xfrm>
      </p:grpSpPr>
      <p:sp>
        <p:nvSpPr>
          <p:cNvPr id="110" name="Google Shape;110;p20"/>
          <p:cNvSpPr txBox="1"/>
          <p:nvPr>
            <p:ph type="ctrTitle"/>
          </p:nvPr>
        </p:nvSpPr>
        <p:spPr>
          <a:xfrm>
            <a:off x="571500" y="2188075"/>
            <a:ext cx="23812500" cy="1464900"/>
          </a:xfrm>
          <a:prstGeom prst="rect">
            <a:avLst/>
          </a:prstGeom>
        </p:spPr>
        <p:txBody>
          <a:bodyPr anchorCtr="0" anchor="b" bIns="243800" lIns="243800" spcFirstLastPara="1" rIns="243800" wrap="square" tIns="243800">
            <a:noAutofit/>
          </a:bodyPr>
          <a:lstStyle/>
          <a:p>
            <a:pPr indent="0" lvl="0" marL="0" rtl="0" algn="ctr">
              <a:spcBef>
                <a:spcPts val="0"/>
              </a:spcBef>
              <a:spcAft>
                <a:spcPts val="0"/>
              </a:spcAft>
              <a:buNone/>
            </a:pPr>
            <a:r>
              <a:rPr lang="en-US"/>
              <a:t>K-1 Satellite </a:t>
            </a:r>
            <a:endParaRPr/>
          </a:p>
          <a:p>
            <a:pPr indent="0" lvl="0" marL="0" rtl="0" algn="ctr">
              <a:spcBef>
                <a:spcPts val="0"/>
              </a:spcBef>
              <a:spcAft>
                <a:spcPts val="0"/>
              </a:spcAft>
              <a:buNone/>
            </a:pPr>
            <a:r>
              <a:rPr lang="en-US"/>
              <a:t>December Priority Report</a:t>
            </a:r>
            <a:endParaRPr/>
          </a:p>
        </p:txBody>
      </p:sp>
      <p:sp>
        <p:nvSpPr>
          <p:cNvPr id="111" name="Google Shape;111;p20"/>
          <p:cNvSpPr txBox="1"/>
          <p:nvPr>
            <p:ph idx="1" type="subTitle"/>
          </p:nvPr>
        </p:nvSpPr>
        <p:spPr>
          <a:xfrm>
            <a:off x="10826750" y="4284100"/>
            <a:ext cx="11937900" cy="8384100"/>
          </a:xfrm>
          <a:prstGeom prst="rect">
            <a:avLst/>
          </a:prstGeom>
        </p:spPr>
        <p:txBody>
          <a:bodyPr anchorCtr="0" anchor="t" bIns="243800" lIns="243800" spcFirstLastPara="1" rIns="243800" wrap="square" tIns="243800">
            <a:noAutofit/>
          </a:bodyPr>
          <a:lstStyle/>
          <a:p>
            <a:pPr indent="0" lvl="0" marL="0" rtl="0" algn="l">
              <a:spcBef>
                <a:spcPts val="0"/>
              </a:spcBef>
              <a:spcAft>
                <a:spcPts val="0"/>
              </a:spcAft>
              <a:buNone/>
            </a:pPr>
            <a:r>
              <a:rPr b="1" lang="en-US" u="sng"/>
              <a:t>December Updates</a:t>
            </a:r>
            <a:endParaRPr b="1" u="sng"/>
          </a:p>
          <a:p>
            <a:pPr indent="-482600" lvl="0" marL="457200" rtl="0" algn="l">
              <a:spcBef>
                <a:spcPts val="0"/>
              </a:spcBef>
              <a:spcAft>
                <a:spcPts val="0"/>
              </a:spcAft>
              <a:buSzPts val="4000"/>
              <a:buAutoNum type="arabicPeriod"/>
            </a:pPr>
            <a:r>
              <a:rPr lang="en-US" sz="4000"/>
              <a:t>Intervention has been restructured towards S.M.A.R.T. goal grouping, instead of being provided in equal blocks for each class</a:t>
            </a:r>
            <a:endParaRPr sz="4000"/>
          </a:p>
          <a:p>
            <a:pPr indent="0" lvl="0" marL="0" rtl="0" algn="l">
              <a:spcBef>
                <a:spcPts val="0"/>
              </a:spcBef>
              <a:spcAft>
                <a:spcPts val="0"/>
              </a:spcAft>
              <a:buNone/>
            </a:pPr>
            <a:r>
              <a:t/>
            </a:r>
            <a:endParaRPr sz="4000"/>
          </a:p>
          <a:p>
            <a:pPr indent="0" lvl="0" marL="0" rtl="0" algn="l">
              <a:spcBef>
                <a:spcPts val="0"/>
              </a:spcBef>
              <a:spcAft>
                <a:spcPts val="0"/>
              </a:spcAft>
              <a:buNone/>
            </a:pPr>
            <a:r>
              <a:rPr lang="en-US" sz="4000"/>
              <a:t>2. Art was integrated into literacy blocks, specifically to address penmanship and dexterity. </a:t>
            </a:r>
            <a:endParaRPr sz="4000"/>
          </a:p>
          <a:p>
            <a:pPr indent="0" lvl="0" marL="0" rtl="0" algn="l">
              <a:spcBef>
                <a:spcPts val="0"/>
              </a:spcBef>
              <a:spcAft>
                <a:spcPts val="0"/>
              </a:spcAft>
              <a:buNone/>
            </a:pPr>
            <a:r>
              <a:t/>
            </a:r>
            <a:endParaRPr sz="4000"/>
          </a:p>
          <a:p>
            <a:pPr indent="0" lvl="0" marL="0" rtl="0" algn="l">
              <a:spcBef>
                <a:spcPts val="0"/>
              </a:spcBef>
              <a:spcAft>
                <a:spcPts val="0"/>
              </a:spcAft>
              <a:buNone/>
            </a:pPr>
            <a:r>
              <a:rPr lang="en-US" sz="4000"/>
              <a:t>3. Vacancy: 1st Grade Teacher</a:t>
            </a:r>
            <a:endParaRPr sz="4000"/>
          </a:p>
          <a:p>
            <a:pPr indent="0" lvl="0" marL="0" rtl="0" algn="l">
              <a:spcBef>
                <a:spcPts val="0"/>
              </a:spcBef>
              <a:spcAft>
                <a:spcPts val="0"/>
              </a:spcAft>
              <a:buNone/>
            </a:pPr>
            <a:r>
              <a:t/>
            </a:r>
            <a:endParaRPr/>
          </a:p>
        </p:txBody>
      </p:sp>
      <p:pic>
        <p:nvPicPr>
          <p:cNvPr id="112" name="Google Shape;112;p20"/>
          <p:cNvPicPr preferRelativeResize="0"/>
          <p:nvPr/>
        </p:nvPicPr>
        <p:blipFill>
          <a:blip r:embed="rId3">
            <a:alphaModFix/>
          </a:blip>
          <a:stretch>
            <a:fillRect/>
          </a:stretch>
        </p:blipFill>
        <p:spPr>
          <a:xfrm>
            <a:off x="2374025" y="4431825"/>
            <a:ext cx="6180451" cy="8236374"/>
          </a:xfrm>
          <a:prstGeom prst="rect">
            <a:avLst/>
          </a:prstGeom>
          <a:noFill/>
          <a:ln>
            <a:noFill/>
          </a:ln>
        </p:spPr>
      </p:pic>
      <p:pic>
        <p:nvPicPr>
          <p:cNvPr id="113" name="Google Shape;113;p20"/>
          <p:cNvPicPr preferRelativeResize="0"/>
          <p:nvPr/>
        </p:nvPicPr>
        <p:blipFill>
          <a:blip r:embed="rId4">
            <a:alphaModFix/>
          </a:blip>
          <a:stretch>
            <a:fillRect/>
          </a:stretch>
        </p:blipFill>
        <p:spPr>
          <a:xfrm>
            <a:off x="19052125" y="9439875"/>
            <a:ext cx="2777574" cy="37015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 name="Shape 117"/>
        <p:cNvGrpSpPr/>
        <p:nvPr/>
      </p:nvGrpSpPr>
      <p:grpSpPr>
        <a:xfrm>
          <a:off x="0" y="0"/>
          <a:ext cx="0" cy="0"/>
          <a:chOff x="0" y="0"/>
          <a:chExt cx="0" cy="0"/>
        </a:xfrm>
      </p:grpSpPr>
      <p:sp>
        <p:nvSpPr>
          <p:cNvPr id="118" name="Google Shape;118;p21"/>
          <p:cNvSpPr txBox="1"/>
          <p:nvPr>
            <p:ph type="ctrTitle"/>
          </p:nvPr>
        </p:nvSpPr>
        <p:spPr>
          <a:xfrm>
            <a:off x="571500" y="868150"/>
            <a:ext cx="23812500" cy="1698600"/>
          </a:xfrm>
          <a:prstGeom prst="rect">
            <a:avLst/>
          </a:prstGeom>
        </p:spPr>
        <p:txBody>
          <a:bodyPr anchorCtr="0" anchor="b" bIns="243800" lIns="243800" spcFirstLastPara="1" rIns="243800" wrap="square" tIns="243800">
            <a:noAutofit/>
          </a:bodyPr>
          <a:lstStyle/>
          <a:p>
            <a:pPr indent="0" lvl="0" marL="0" rtl="0" algn="ctr">
              <a:spcBef>
                <a:spcPts val="0"/>
              </a:spcBef>
              <a:spcAft>
                <a:spcPts val="0"/>
              </a:spcAft>
              <a:buNone/>
            </a:pPr>
            <a:r>
              <a:rPr lang="en-US"/>
              <a:t>K-1 Satellite: Upcoming Priorities</a:t>
            </a:r>
            <a:endParaRPr/>
          </a:p>
        </p:txBody>
      </p:sp>
      <p:sp>
        <p:nvSpPr>
          <p:cNvPr id="119" name="Google Shape;119;p21"/>
          <p:cNvSpPr txBox="1"/>
          <p:nvPr>
            <p:ph idx="1" type="subTitle"/>
          </p:nvPr>
        </p:nvSpPr>
        <p:spPr>
          <a:xfrm>
            <a:off x="740525" y="2272450"/>
            <a:ext cx="13362000" cy="9429900"/>
          </a:xfrm>
          <a:prstGeom prst="rect">
            <a:avLst/>
          </a:prstGeom>
        </p:spPr>
        <p:txBody>
          <a:bodyPr anchorCtr="0" anchor="t" bIns="243800" lIns="243800" spcFirstLastPara="1" rIns="243800" wrap="square" tIns="243800">
            <a:noAutofit/>
          </a:bodyPr>
          <a:lstStyle/>
          <a:p>
            <a:pPr indent="0" lvl="0" marL="457200" rtl="0" algn="ctr">
              <a:spcBef>
                <a:spcPts val="0"/>
              </a:spcBef>
              <a:spcAft>
                <a:spcPts val="0"/>
              </a:spcAft>
              <a:buNone/>
            </a:pPr>
            <a:r>
              <a:rPr b="1" lang="en-US" sz="4800" u="sng"/>
              <a:t>February</a:t>
            </a:r>
            <a:r>
              <a:rPr b="1" lang="en-US" sz="4800" u="sng"/>
              <a:t> Priorities</a:t>
            </a:r>
            <a:endParaRPr b="1" sz="4800" u="sng"/>
          </a:p>
          <a:p>
            <a:pPr indent="0" lvl="0" marL="457200" rtl="0" algn="ctr">
              <a:spcBef>
                <a:spcPts val="0"/>
              </a:spcBef>
              <a:spcAft>
                <a:spcPts val="0"/>
              </a:spcAft>
              <a:buNone/>
            </a:pPr>
            <a:r>
              <a:t/>
            </a:r>
            <a:endParaRPr b="1" sz="4800" u="sng"/>
          </a:p>
          <a:p>
            <a:pPr indent="-533400" lvl="0" marL="457200" rtl="0" algn="l">
              <a:spcBef>
                <a:spcPts val="0"/>
              </a:spcBef>
              <a:spcAft>
                <a:spcPts val="0"/>
              </a:spcAft>
              <a:buSzPts val="4800"/>
              <a:buAutoNum type="arabicPeriod"/>
            </a:pPr>
            <a:r>
              <a:rPr b="1" lang="en-US" sz="4800"/>
              <a:t>Celebration:</a:t>
            </a:r>
            <a:r>
              <a:rPr lang="en-US" sz="4800"/>
              <a:t> African-American read-in, Lunar New Year Celebration, cultural showcase </a:t>
            </a:r>
            <a:endParaRPr sz="4800"/>
          </a:p>
          <a:p>
            <a:pPr indent="0" lvl="0" marL="457200" rtl="0" algn="l">
              <a:spcBef>
                <a:spcPts val="0"/>
              </a:spcBef>
              <a:spcAft>
                <a:spcPts val="0"/>
              </a:spcAft>
              <a:buNone/>
            </a:pPr>
            <a:r>
              <a:t/>
            </a:r>
            <a:endParaRPr sz="4800"/>
          </a:p>
          <a:p>
            <a:pPr indent="-533400" lvl="0" marL="457200" rtl="0" algn="l">
              <a:spcBef>
                <a:spcPts val="0"/>
              </a:spcBef>
              <a:spcAft>
                <a:spcPts val="0"/>
              </a:spcAft>
              <a:buSzPts val="4800"/>
              <a:buAutoNum type="arabicPeriod"/>
            </a:pPr>
            <a:r>
              <a:rPr b="1" lang="en-US" sz="4800"/>
              <a:t>College Readiness:</a:t>
            </a:r>
            <a:r>
              <a:rPr lang="en-US" sz="4800"/>
              <a:t> integrating college into Social Studies objectives</a:t>
            </a:r>
            <a:endParaRPr sz="4800"/>
          </a:p>
          <a:p>
            <a:pPr indent="0" lvl="0" marL="457200" rtl="0" algn="l">
              <a:spcBef>
                <a:spcPts val="0"/>
              </a:spcBef>
              <a:spcAft>
                <a:spcPts val="0"/>
              </a:spcAft>
              <a:buNone/>
            </a:pPr>
            <a:r>
              <a:t/>
            </a:r>
            <a:endParaRPr sz="4800"/>
          </a:p>
          <a:p>
            <a:pPr indent="-533400" lvl="0" marL="457200" rtl="0" algn="l">
              <a:spcBef>
                <a:spcPts val="0"/>
              </a:spcBef>
              <a:spcAft>
                <a:spcPts val="0"/>
              </a:spcAft>
              <a:buSzPts val="4800"/>
              <a:buAutoNum type="arabicPeriod"/>
            </a:pPr>
            <a:r>
              <a:rPr b="1" lang="en-US" sz="4800"/>
              <a:t>Conferences:</a:t>
            </a:r>
            <a:r>
              <a:rPr lang="en-US" sz="4800"/>
              <a:t> providing time coverage so that all teachers can finish mid-year conferences by the end of February.</a:t>
            </a:r>
            <a:endParaRPr sz="4800"/>
          </a:p>
          <a:p>
            <a:pPr indent="0" lvl="0" marL="457200" rtl="0" algn="l">
              <a:spcBef>
                <a:spcPts val="0"/>
              </a:spcBef>
              <a:spcAft>
                <a:spcPts val="0"/>
              </a:spcAft>
              <a:buNone/>
            </a:pPr>
            <a:r>
              <a:t/>
            </a:r>
            <a:endParaRPr sz="4800"/>
          </a:p>
          <a:p>
            <a:pPr indent="-533400" lvl="0" marL="457200" rtl="0" algn="l">
              <a:spcBef>
                <a:spcPts val="0"/>
              </a:spcBef>
              <a:spcAft>
                <a:spcPts val="0"/>
              </a:spcAft>
              <a:buSzPts val="4800"/>
              <a:buAutoNum type="arabicPeriod"/>
            </a:pPr>
            <a:r>
              <a:rPr b="1" lang="en-US" sz="4800"/>
              <a:t>Behavioral Therapy:</a:t>
            </a:r>
            <a:r>
              <a:rPr lang="en-US" sz="4800"/>
              <a:t> MOU with La Clinica</a:t>
            </a:r>
            <a:endParaRPr sz="4800"/>
          </a:p>
        </p:txBody>
      </p:sp>
      <p:pic>
        <p:nvPicPr>
          <p:cNvPr id="120" name="Google Shape;120;p21"/>
          <p:cNvPicPr preferRelativeResize="0"/>
          <p:nvPr/>
        </p:nvPicPr>
        <p:blipFill>
          <a:blip r:embed="rId3">
            <a:alphaModFix/>
          </a:blip>
          <a:stretch>
            <a:fillRect/>
          </a:stretch>
        </p:blipFill>
        <p:spPr>
          <a:xfrm>
            <a:off x="14480300" y="2719150"/>
            <a:ext cx="8137501" cy="108444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 name="Shape 124"/>
        <p:cNvGrpSpPr/>
        <p:nvPr/>
      </p:nvGrpSpPr>
      <p:grpSpPr>
        <a:xfrm>
          <a:off x="0" y="0"/>
          <a:ext cx="0" cy="0"/>
          <a:chOff x="0" y="0"/>
          <a:chExt cx="0" cy="0"/>
        </a:xfrm>
      </p:grpSpPr>
      <p:sp>
        <p:nvSpPr>
          <p:cNvPr id="125" name="Google Shape;125;p22"/>
          <p:cNvSpPr txBox="1"/>
          <p:nvPr>
            <p:ph type="ctrTitle"/>
          </p:nvPr>
        </p:nvSpPr>
        <p:spPr>
          <a:xfrm>
            <a:off x="571500" y="1773475"/>
            <a:ext cx="9506700" cy="8946300"/>
          </a:xfrm>
          <a:prstGeom prst="rect">
            <a:avLst/>
          </a:prstGeom>
        </p:spPr>
        <p:txBody>
          <a:bodyPr anchorCtr="0" anchor="b" bIns="243800" lIns="243800" spcFirstLastPara="1" rIns="243800" wrap="square" tIns="243800">
            <a:noAutofit/>
          </a:bodyPr>
          <a:lstStyle/>
          <a:p>
            <a:pPr indent="0" lvl="0" marL="0" rtl="0" algn="ctr">
              <a:spcBef>
                <a:spcPts val="0"/>
              </a:spcBef>
              <a:spcAft>
                <a:spcPts val="0"/>
              </a:spcAft>
              <a:buNone/>
            </a:pPr>
            <a:r>
              <a:rPr b="1" lang="en-US"/>
              <a:t>DATA</a:t>
            </a:r>
            <a:r>
              <a:rPr lang="en-US"/>
              <a:t>:</a:t>
            </a:r>
            <a:endParaRPr/>
          </a:p>
          <a:p>
            <a:pPr indent="0" lvl="0" marL="0" rtl="0" algn="ctr">
              <a:spcBef>
                <a:spcPts val="0"/>
              </a:spcBef>
              <a:spcAft>
                <a:spcPts val="0"/>
              </a:spcAft>
              <a:buNone/>
            </a:pPr>
            <a:r>
              <a:rPr lang="en-US"/>
              <a:t>Progress Report Growth</a:t>
            </a:r>
            <a:endParaRPr/>
          </a:p>
        </p:txBody>
      </p:sp>
      <p:pic>
        <p:nvPicPr>
          <p:cNvPr id="126" name="Google Shape;126;p22"/>
          <p:cNvPicPr preferRelativeResize="0"/>
          <p:nvPr/>
        </p:nvPicPr>
        <p:blipFill>
          <a:blip r:embed="rId3">
            <a:alphaModFix/>
          </a:blip>
          <a:stretch>
            <a:fillRect/>
          </a:stretch>
        </p:blipFill>
        <p:spPr>
          <a:xfrm>
            <a:off x="10455675" y="0"/>
            <a:ext cx="13928325" cy="13716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