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30" r:id="rId2"/>
    <p:sldId id="371" r:id="rId3"/>
    <p:sldId id="372" r:id="rId4"/>
    <p:sldId id="3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03D"/>
    <a:srgbClr val="000000"/>
    <a:srgbClr val="C4C4C4"/>
    <a:srgbClr val="008298"/>
    <a:srgbClr val="F55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81"/>
  </p:normalViewPr>
  <p:slideViewPr>
    <p:cSldViewPr snapToGrid="0" snapToObjects="1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9" d="100"/>
          <a:sy n="159" d="100"/>
        </p:scale>
        <p:origin x="43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4411ED-270B-9944-AAED-FF07F1023E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8CE26-47D5-1E4D-A64B-BAE9EFBB6A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C03AF-799E-424E-864E-087C03800CD3}" type="datetimeFigureOut">
              <a:rPr lang="en-US" smtClean="0">
                <a:latin typeface="Calibri" panose="020F0502020204030204" pitchFamily="34" charset="0"/>
              </a:rPr>
              <a:t>4/6/2023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35110-1F8A-4B4E-8418-39FF8EFB3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8D7E7-3FDF-8B4D-9AE1-475DDB5314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C106E-500E-6446-99C0-354A15CFACDA}" type="slidenum">
              <a:rPr lang="en-US" smtClean="0">
                <a:latin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37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6B49D1CD-8CA2-A549-B7CB-8530D243BF7A}" type="datetimeFigureOut">
              <a:rPr lang="en-US" smtClean="0"/>
              <a:pPr/>
              <a:t>4/6/2023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" panose="020F0502020204030204" pitchFamily="34" charset="0"/>
              </a:defRPr>
            </a:lvl1pPr>
          </a:lstStyle>
          <a:p>
            <a:fld id="{B176ACAE-A51B-A14C-9250-7D102F164E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4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9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78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88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6ACAE-A51B-A14C-9250-7D102F164E4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5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0172" y="1999067"/>
            <a:ext cx="7772400" cy="1901880"/>
          </a:xfrm>
        </p:spPr>
        <p:txBody>
          <a:bodyPr anchor="b">
            <a:normAutofit/>
          </a:bodyPr>
          <a:lstStyle>
            <a:lvl1pPr algn="l">
              <a:lnSpc>
                <a:spcPts val="5200"/>
              </a:lnSpc>
              <a:defRPr sz="4800" spc="-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Cover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0172" y="4090145"/>
            <a:ext cx="6858000" cy="57897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200" b="1" i="0">
                <a:solidFill>
                  <a:srgbClr val="C4C4C4"/>
                </a:solidFill>
                <a:latin typeface="Ringside Regular Office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7502731-B422-A24B-B3E1-671125172AD4}"/>
              </a:ext>
            </a:extLst>
          </p:cNvPr>
          <p:cNvSpPr/>
          <p:nvPr userDrawn="1"/>
        </p:nvSpPr>
        <p:spPr>
          <a:xfrm>
            <a:off x="470172" y="690131"/>
            <a:ext cx="2446808" cy="623936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Calibri" panose="020F050202020403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4C2E73B-8A2C-EF43-8CA9-5B28826B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27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78F2AE8-69EF-4043-AF35-FEE89FBFE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31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554E57-79FA-2447-A6C5-E9DA932AC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3324445"/>
            <a:ext cx="7886700" cy="1098699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 b="1" cap="all" spc="1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B21C57C-942D-FE4B-B5A0-0CD75E797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2602051"/>
            <a:ext cx="2463544" cy="480874"/>
          </a:xfr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1600" b="0" cap="all" baseline="0">
                <a:solidFill>
                  <a:schemeClr val="bg1"/>
                </a:solidFill>
              </a:defRPr>
            </a:lvl1pPr>
            <a:lvl2pPr marL="344487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section #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1CCBF-4350-3746-9C81-776A311DDE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8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4E3572C-6057-5B45-9929-FC397049EF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91313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554E57-79FA-2447-A6C5-E9DA932AC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3324445"/>
            <a:ext cx="7886700" cy="1098699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 b="1" cap="all" spc="1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B21C57C-942D-FE4B-B5A0-0CD75E797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2602051"/>
            <a:ext cx="2463544" cy="480874"/>
          </a:xfr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1600" b="0" cap="all" baseline="0">
                <a:solidFill>
                  <a:schemeClr val="bg1"/>
                </a:solidFill>
              </a:defRPr>
            </a:lvl1pPr>
            <a:lvl2pPr marL="344487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section #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1CCBF-4350-3746-9C81-776A311DDE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1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Body + Photo  + Graphic [GREEN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83E705-8D71-FF49-A549-B3C1685D30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7474" y="0"/>
            <a:ext cx="1828800" cy="2260600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4AF5AE0E-1567-B547-ACD9-B4D13B52AE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3209" y="2043660"/>
            <a:ext cx="2977117" cy="39054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095D41EA-F9D7-6941-8D3A-65BAD17F0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9" y="2057579"/>
            <a:ext cx="5384716" cy="430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D0FB922-8087-924A-8E9D-6B4ACFB817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67688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36C4F-2505-EB4E-B073-C5DE3C9ACED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953CFADF-C68A-464F-8114-417577BBDF3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E3CA698-72ED-4C55-99FE-7B56F26D488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897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Body + Photo  + Graphic [BLUE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DC76AF2-B1F2-4C43-BF48-64D55D2CF4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7474" y="0"/>
            <a:ext cx="1828800" cy="2260600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4AF5AE0E-1567-B547-ACD9-B4D13B52AE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3209" y="2043660"/>
            <a:ext cx="2977117" cy="39054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095D41EA-F9D7-6941-8D3A-65BAD17F0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9" y="2057579"/>
            <a:ext cx="5384716" cy="430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D0FB922-8087-924A-8E9D-6B4ACFB817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67688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36C4F-2505-EB4E-B073-C5DE3C9ACED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9A534F6-C0CD-495E-887C-327A8017F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DCCEA769-4940-4769-BFB1-717453B0CC8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7152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Body + Photo  + Graphic [RED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E97A77-607A-C548-B353-8800A30283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27474" y="0"/>
            <a:ext cx="1828800" cy="2260600"/>
          </a:xfrm>
          <a:prstGeom prst="rect">
            <a:avLst/>
          </a:prstGeom>
        </p:spPr>
      </p:pic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4AF5AE0E-1567-B547-ACD9-B4D13B52AE0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73209" y="2043660"/>
            <a:ext cx="2977117" cy="39054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095D41EA-F9D7-6941-8D3A-65BAD17F0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9" y="2057579"/>
            <a:ext cx="5384716" cy="430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D0FB922-8087-924A-8E9D-6B4ACFB817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67688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36C4F-2505-EB4E-B073-C5DE3C9ACED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1DECF052-5A71-4838-ACFA-B886633CB4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9CB8335-71F8-4D19-8C3C-FA55FFC7992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02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SmartAr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50D4F7ED-91FA-5644-8ED9-E6BABB841EAD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469900" y="2052971"/>
            <a:ext cx="8045450" cy="4396818"/>
          </a:xfrm>
          <a:noFill/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AFC8030-FCAE-D94C-A31C-59E3D8CF4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67688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319B5-5FC0-F542-B62E-53973AD5BC5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AD74991A-A6C4-4B8E-ABE5-87C412A81B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EE387A7E-F6A7-4A3B-A5EA-672CBC83E373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5704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1B5655E5-2510-D244-B74E-5E032F29F8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900" y="3352801"/>
            <a:ext cx="3201878" cy="301255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2400" b="0" spc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6B73660-016E-1542-B538-1861CB1720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899" y="2614325"/>
            <a:ext cx="3201879" cy="625433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800" b="1"/>
            </a:lvl1pPr>
          </a:lstStyle>
          <a:p>
            <a:pPr lvl="0"/>
            <a:r>
              <a:rPr lang="en-US" dirty="0"/>
              <a:t>Body Head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B821B9B-B5E5-434D-BED2-8E52CEAEE8B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02347" y="2614325"/>
            <a:ext cx="3201879" cy="625433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  <a:defRPr sz="2800" b="1"/>
            </a:lvl1pPr>
          </a:lstStyle>
          <a:p>
            <a:pPr lvl="0"/>
            <a:r>
              <a:rPr lang="en-US" dirty="0"/>
              <a:t>Body Head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0687BEAF-E341-B54E-BC54-246A01A5250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6334" y="687714"/>
            <a:ext cx="1763712" cy="1304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>
                <a:solidFill>
                  <a:srgbClr val="C4C4C4"/>
                </a:solidFill>
              </a:defRPr>
            </a:lvl1pPr>
          </a:lstStyle>
          <a:p>
            <a:pPr lvl="0"/>
            <a:r>
              <a:rPr lang="en-US" dirty="0"/>
              <a:t>Click icon to add 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6D7E43D-A82E-8644-A6E6-E9E6775E58D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902347" y="3352801"/>
            <a:ext cx="3201878" cy="301255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2400" b="0" spc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23" name="Title Placeholder 1">
            <a:extLst>
              <a:ext uri="{FF2B5EF4-FFF2-40B4-BE49-F238E27FC236}">
                <a16:creationId xmlns:a16="http://schemas.microsoft.com/office/drawing/2014/main" id="{14FA806B-2D88-A74B-9CE2-229A0A8F53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87714"/>
            <a:ext cx="6151557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74630-34BA-2742-A2BC-1C2A458FAF0D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43AE9E04-7B7D-4BC0-8015-B9B74E3F06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134E7BCC-E98A-4EAB-8BD0-15E094D14C0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6553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460B-9875-314C-8CFB-A21DE6B337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add header</a:t>
            </a:r>
          </a:p>
        </p:txBody>
      </p:sp>
      <p:sp>
        <p:nvSpPr>
          <p:cNvPr id="8" name="Chart Placeholder 7">
            <a:extLst>
              <a:ext uri="{FF2B5EF4-FFF2-40B4-BE49-F238E27FC236}">
                <a16:creationId xmlns:a16="http://schemas.microsoft.com/office/drawing/2014/main" id="{F6F98317-37F3-0248-BBCA-D42018B19881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3083442" y="1984375"/>
            <a:ext cx="5273158" cy="4132263"/>
          </a:xfrm>
        </p:spPr>
        <p:txBody>
          <a:bodyPr>
            <a:norm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z="800" dirty="0"/>
              <a:t>Click to insert chart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4C6378E-FA26-4440-A670-32F1D2E61C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900" y="2586886"/>
            <a:ext cx="2322919" cy="35297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None/>
              <a:defRPr sz="1800" b="0" spc="0"/>
            </a:lvl1pPr>
          </a:lstStyle>
          <a:p>
            <a:pPr lvl="0"/>
            <a:r>
              <a:rPr lang="en-US" dirty="0"/>
              <a:t>Click to enter body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34887D2-D153-0B45-9FE2-4D6F02C26C5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9900" y="1984375"/>
            <a:ext cx="2322920" cy="48946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None/>
              <a:defRPr sz="2000" b="1"/>
            </a:lvl1pPr>
          </a:lstStyle>
          <a:p>
            <a:pPr lvl="0"/>
            <a:r>
              <a:rPr lang="en-US" dirty="0"/>
              <a:t>Click to enter </a:t>
            </a:r>
            <a:br>
              <a:rPr lang="en-US" dirty="0"/>
            </a:br>
            <a:r>
              <a:rPr lang="en-US" dirty="0"/>
              <a:t>body Head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831FDA-335A-A24F-8E81-6B3C931F40B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2AD9C77-BB5A-41BC-A0C1-272F3F5FFD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31ADAF99-2E68-4DB0-98D5-68C6A218C92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6392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074F2-59D2-438B-92B9-3D6DF2C3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A66C1-CA63-497E-B26F-51D98AAB4F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35013" y="6627823"/>
            <a:ext cx="6321019" cy="1854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TEACH LAs Vegas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CA8E8-A8CD-403A-BA54-403952BF5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2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06B65C45-BB0F-694D-ADBE-5E469F83C9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0172" y="2431312"/>
            <a:ext cx="7772400" cy="1623237"/>
          </a:xfrm>
        </p:spPr>
        <p:txBody>
          <a:bodyPr anchor="b">
            <a:normAutofit/>
          </a:bodyPr>
          <a:lstStyle>
            <a:lvl1pPr algn="l">
              <a:lnSpc>
                <a:spcPts val="4000"/>
              </a:lnSpc>
              <a:defRPr sz="34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Page</a:t>
            </a:r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2C17A85F-9DF3-344C-AA68-F8CDA6A859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9899" y="4292176"/>
            <a:ext cx="5760779" cy="51003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/>
            </a:lvl1pPr>
          </a:lstStyle>
          <a:p>
            <a:pPr lvl="0"/>
            <a:r>
              <a:rPr lang="en-US" dirty="0"/>
              <a:t>Sub 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0686-3586-724E-80AF-DDB61F03C6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DE8C437-E642-432C-BCF0-872C8F340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898" y="338994"/>
            <a:ext cx="2008239" cy="51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60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756082D2-9E3C-BB4A-ADA3-59CB6EA90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1896" y="-6916"/>
            <a:ext cx="9225516" cy="69063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9B406C-EE4A-1140-B38E-CFA7D17A9F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35446" y="696332"/>
            <a:ext cx="5883030" cy="48201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Agenda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22742E7-EEC3-1541-9E8B-9088C000C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35446" y="2291683"/>
            <a:ext cx="5279362" cy="3253379"/>
          </a:xfrm>
        </p:spPr>
        <p:txBody>
          <a:bodyPr lIns="0" tIns="0" rIns="0" bIns="0">
            <a:normAutofit/>
          </a:bodyPr>
          <a:lstStyle>
            <a:lvl1pPr marL="0" indent="-400050">
              <a:lnSpc>
                <a:spcPts val="2000"/>
              </a:lnSpc>
              <a:buClr>
                <a:srgbClr val="7DB03D"/>
              </a:buClr>
              <a:buFont typeface="+mj-lt"/>
              <a:buAutoNum type="romanUcPeriod"/>
              <a:defRPr sz="2800" baseline="0"/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Click to edit agenda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1E35D80D-6C70-EB4A-B479-E8D3E0DA5B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35446" y="1886647"/>
            <a:ext cx="1025484" cy="235034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2000"/>
              </a:lnSpc>
              <a:buFontTx/>
              <a:buNone/>
              <a:defRPr sz="2000">
                <a:solidFill>
                  <a:srgbClr val="C4C4C4"/>
                </a:solidFill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600"/>
            </a:lvl3pPr>
            <a:lvl4pPr marL="1371600" indent="0">
              <a:buFontTx/>
              <a:buNone/>
              <a:defRPr sz="1600"/>
            </a:lvl4pPr>
            <a:lvl5pPr marL="1828800" indent="0">
              <a:buFontTx/>
              <a:buNone/>
              <a:defRPr sz="1600"/>
            </a:lvl5pPr>
          </a:lstStyle>
          <a:p>
            <a:pPr lvl="0"/>
            <a:r>
              <a:rPr lang="en-US" dirty="0"/>
              <a:t>SECTION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DA1CCD-58C1-4449-9F5F-9AD2DC220F7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06A23120-8892-4735-B2C0-14002B6B086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3D0539E1-3A59-4548-989A-63F20F08F82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276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DDFC378-0B70-46A4-A93F-E65FD8F39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0"/>
            <a:ext cx="3124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582E45-59B0-4084-988D-DD992E2F3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BF395-063E-4441-9862-8919D8E06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5059A96F-E232-43F1-A486-9AA3B5FBAA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8" y="2057579"/>
            <a:ext cx="7010401" cy="396222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57200" indent="-45720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Clr>
                <a:srgbClr val="7DB03D"/>
              </a:buClr>
              <a:buSzPct val="100000"/>
              <a:buFont typeface="Wingdings" panose="05000000000000000000" pitchFamily="2" charset="2"/>
              <a:buChar char="§"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405CBF0-BE00-41F0-81AE-3592501E3A50}"/>
              </a:ext>
            </a:extLst>
          </p:cNvPr>
          <p:cNvSpPr txBox="1">
            <a:spLocks/>
          </p:cNvSpPr>
          <p:nvPr userDrawn="1"/>
        </p:nvSpPr>
        <p:spPr>
          <a:xfrm>
            <a:off x="8515350" y="6627823"/>
            <a:ext cx="487549" cy="185420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sz="900" b="0" i="0" kern="1200">
                <a:solidFill>
                  <a:srgbClr val="C4C4C4"/>
                </a:solidFill>
                <a:latin typeface="Ringside Regular Office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673170E-54CA-49AB-8C90-68BCDBB199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81BE0E5-4510-476D-869E-130D4A86D9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401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C306564-B23A-4A8B-9765-A424EFF827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0"/>
            <a:ext cx="3124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582E45-59B0-4084-988D-DD992E2F3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BF395-063E-4441-9862-8919D8E06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5059A96F-E232-43F1-A486-9AA3B5FBAA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9" y="2057579"/>
            <a:ext cx="5930902" cy="430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57200" indent="-45720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Clr>
                <a:srgbClr val="008298"/>
              </a:buClr>
              <a:buSzPct val="100000"/>
              <a:buFont typeface="Wingdings" panose="05000000000000000000" pitchFamily="2" charset="2"/>
              <a:buChar char="§"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405CBF0-BE00-41F0-81AE-3592501E3A50}"/>
              </a:ext>
            </a:extLst>
          </p:cNvPr>
          <p:cNvSpPr txBox="1">
            <a:spLocks/>
          </p:cNvSpPr>
          <p:nvPr userDrawn="1"/>
        </p:nvSpPr>
        <p:spPr>
          <a:xfrm>
            <a:off x="8515350" y="6627823"/>
            <a:ext cx="487549" cy="185420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sz="900" b="0" i="0" kern="1200">
                <a:solidFill>
                  <a:srgbClr val="C4C4C4"/>
                </a:solidFill>
                <a:latin typeface="Ringside Regular Office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673170E-54CA-49AB-8C90-68BCDBB199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81BE0E5-4510-476D-869E-130D4A86D9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3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1A9077B-6AD2-439F-B3B2-3F290E5304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0"/>
            <a:ext cx="31242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582E45-59B0-4084-988D-DD992E2F3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1BF395-063E-4441-9862-8919D8E06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0">
            <a:extLst>
              <a:ext uri="{FF2B5EF4-FFF2-40B4-BE49-F238E27FC236}">
                <a16:creationId xmlns:a16="http://schemas.microsoft.com/office/drawing/2014/main" id="{5059A96F-E232-43F1-A486-9AA3B5FBAAA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9899" y="2057579"/>
            <a:ext cx="5384716" cy="43064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457200" indent="-457200">
              <a:lnSpc>
                <a:spcPts val="2500"/>
              </a:lnSpc>
              <a:spcBef>
                <a:spcPts val="0"/>
              </a:spcBef>
              <a:spcAft>
                <a:spcPts val="2000"/>
              </a:spcAft>
              <a:buClr>
                <a:srgbClr val="F55036"/>
              </a:buClr>
              <a:buSzPct val="100000"/>
              <a:buFont typeface="Wingdings" panose="05000000000000000000" pitchFamily="2" charset="2"/>
              <a:buChar char="§"/>
              <a:defRPr sz="2800" spc="-70" baseline="0"/>
            </a:lvl1pPr>
          </a:lstStyle>
          <a:p>
            <a:pPr lvl="0"/>
            <a:r>
              <a:rPr lang="en-US" dirty="0"/>
              <a:t>Click to enter body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7405CBF0-BE00-41F0-81AE-3592501E3A50}"/>
              </a:ext>
            </a:extLst>
          </p:cNvPr>
          <p:cNvSpPr txBox="1">
            <a:spLocks/>
          </p:cNvSpPr>
          <p:nvPr userDrawn="1"/>
        </p:nvSpPr>
        <p:spPr>
          <a:xfrm>
            <a:off x="8515350" y="6627823"/>
            <a:ext cx="487549" cy="185420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914400" rtl="0" eaLnBrk="1" latinLnBrk="0" hangingPunct="1">
              <a:defRPr sz="900" b="0" i="0" kern="1200">
                <a:solidFill>
                  <a:srgbClr val="C4C4C4"/>
                </a:solidFill>
                <a:latin typeface="Ringside Regular Office" panose="02000000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673170E-54CA-49AB-8C90-68BCDBB199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81BE0E5-4510-476D-869E-130D4A86D9DC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346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Slides w/ color [RED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2501E4D-97B0-D44A-95EB-E74981A9DC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19800" y="0"/>
            <a:ext cx="3124200" cy="6858000"/>
          </a:xfrm>
          <a:prstGeom prst="rect">
            <a:avLst/>
          </a:prstGeom>
        </p:spPr>
      </p:pic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1D583464-1149-7D4A-AAE9-FDC40B8CE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667688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Header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F8645-7BB6-6F4E-97C6-F2772ADDA5D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1EB4EEBC-6CF3-41B8-A725-75F78A7F7C9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A253A3AC-1E40-4F47-8AA3-C3067AE329F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C2922A6-842A-433F-9332-71B91D87D40C}"/>
              </a:ext>
            </a:extLst>
          </p:cNvPr>
          <p:cNvSpPr txBox="1"/>
          <p:nvPr userDrawn="1"/>
        </p:nvSpPr>
        <p:spPr>
          <a:xfrm>
            <a:off x="469900" y="1917698"/>
            <a:ext cx="7068312" cy="3657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55036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687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05C8978-4E98-3B4F-BB35-4B7DF66791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202086" cy="691116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FDDD6AA-2F26-434A-B5BB-122CA2F49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3324445"/>
            <a:ext cx="7886700" cy="1098699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 b="1" cap="all" spc="12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9B26B65A-4D03-EA4A-BFFB-94BA9349ED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2602051"/>
            <a:ext cx="2463544" cy="480874"/>
          </a:xfr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1600" b="0" cap="all" baseline="0">
                <a:solidFill>
                  <a:schemeClr val="tx1"/>
                </a:solidFill>
              </a:defRPr>
            </a:lvl1pPr>
            <a:lvl2pPr marL="344487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section #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822787-95BC-A44E-A3E2-22F7FD3F04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5EA35FD-0F4F-489B-9A85-346473E670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331" y="6535492"/>
            <a:ext cx="1086369" cy="275903"/>
          </a:xfrm>
          <a:prstGeom prst="rect">
            <a:avLst/>
          </a:prstGeom>
        </p:spPr>
      </p:pic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48F3B9E5-3597-4781-B203-C9D9835E472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219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7216616-F279-3143-968D-2E0A4EB25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75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554E57-79FA-2447-A6C5-E9DA932AC1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172" y="3324445"/>
            <a:ext cx="7886700" cy="1098699"/>
          </a:xfrm>
        </p:spPr>
        <p:txBody>
          <a:bodyPr>
            <a:normAutofit/>
          </a:bodyPr>
          <a:lstStyle>
            <a:lvl1pPr>
              <a:lnSpc>
                <a:spcPts val="2800"/>
              </a:lnSpc>
              <a:defRPr sz="2400" b="1" cap="all" spc="12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SECTION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B21C57C-942D-FE4B-B5A0-0CD75E797B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9900" y="2602051"/>
            <a:ext cx="2463544" cy="480874"/>
          </a:xfrm>
        </p:spPr>
        <p:txBody>
          <a:bodyPr lIns="0" tIns="0" rIns="0" bIns="0" anchor="b">
            <a:noAutofit/>
          </a:bodyPr>
          <a:lstStyle>
            <a:lvl1pPr marL="0" indent="0">
              <a:buFontTx/>
              <a:buNone/>
              <a:defRPr sz="1600" b="0" cap="all" baseline="0">
                <a:solidFill>
                  <a:schemeClr val="bg1"/>
                </a:solidFill>
              </a:defRPr>
            </a:lvl1pPr>
            <a:lvl2pPr marL="344487" indent="0">
              <a:buFontTx/>
              <a:buNone/>
              <a:defRPr sz="1000"/>
            </a:lvl2pPr>
            <a:lvl3pPr marL="914400" indent="0">
              <a:buFontTx/>
              <a:buNone/>
              <a:defRPr sz="100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section #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1CCBF-4350-3746-9C81-776A311DDEA9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172" y="667081"/>
            <a:ext cx="7886700" cy="96684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3742039-F0BD-324D-8111-A3265C226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172" y="1921474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9E1B065-5A0D-0F41-8E4E-0C5BB9C85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627823"/>
            <a:ext cx="487549" cy="18542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900" b="0" i="0">
                <a:solidFill>
                  <a:srgbClr val="C4C4C4"/>
                </a:solidFill>
                <a:latin typeface="Ringside Regular Office" panose="02000000000000000000" pitchFamily="2" charset="0"/>
              </a:defRPr>
            </a:lvl1pPr>
          </a:lstStyle>
          <a:p>
            <a:fld id="{35F6F342-923F-F947-AB68-DF4515FC85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3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9" r:id="rId3"/>
    <p:sldLayoutId id="2147483720" r:id="rId4"/>
    <p:sldLayoutId id="2147483718" r:id="rId5"/>
    <p:sldLayoutId id="2147483719" r:id="rId6"/>
    <p:sldLayoutId id="2147483710" r:id="rId7"/>
    <p:sldLayoutId id="2147483688" r:id="rId8"/>
    <p:sldLayoutId id="2147483700" r:id="rId9"/>
    <p:sldLayoutId id="2147483713" r:id="rId10"/>
    <p:sldLayoutId id="2147483714" r:id="rId11"/>
    <p:sldLayoutId id="2147483697" r:id="rId12"/>
    <p:sldLayoutId id="2147483715" r:id="rId13"/>
    <p:sldLayoutId id="2147483716" r:id="rId14"/>
    <p:sldLayoutId id="2147483704" r:id="rId15"/>
    <p:sldLayoutId id="2147483691" r:id="rId16"/>
    <p:sldLayoutId id="2147483696" r:id="rId17"/>
    <p:sldLayoutId id="2147483717" r:id="rId18"/>
  </p:sldLayoutIdLst>
  <p:hf hdr="0" dt="0"/>
  <p:txStyles>
    <p:titleStyle>
      <a:lvl1pPr algn="l" defTabSz="914400" rtl="0" eaLnBrk="1" latinLnBrk="0" hangingPunct="1">
        <a:lnSpc>
          <a:spcPts val="4000"/>
        </a:lnSpc>
        <a:spcBef>
          <a:spcPct val="0"/>
        </a:spcBef>
        <a:buNone/>
        <a:defRPr sz="4800" b="0" i="0" kern="1200" spc="0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31775" indent="-231775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75000"/>
        <a:buFont typeface=".AppleSystemUIFont"/>
        <a:buChar char="▸"/>
        <a:tabLst/>
        <a:defRPr sz="3600" b="0" i="0" kern="1200" spc="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7850" indent="-233363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75000"/>
        <a:buFont typeface=".AppleSystemUIFont"/>
        <a:buChar char="○"/>
        <a:tabLst>
          <a:tab pos="571500" algn="l"/>
        </a:tabLst>
        <a:defRPr sz="2800" b="0" i="0" kern="1200" spc="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0858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75000"/>
        <a:buFont typeface=".PingFangSC-Regular"/>
        <a:buChar char="・"/>
        <a:tabLst/>
        <a:defRPr sz="2400" b="0" i="0" kern="1200" spc="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75000"/>
        <a:buFont typeface=".HiraKakuInterface-W3"/>
        <a:buChar char="◉"/>
        <a:tabLst/>
        <a:defRPr sz="2000" b="0" i="0" kern="1200" spc="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8988" indent="-230188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SzPct val="75000"/>
        <a:buFont typeface="Wingdings" pitchFamily="2" charset="2"/>
        <a:buChar char="§"/>
        <a:tabLst/>
        <a:defRPr sz="1800" b="0" i="0" kern="1200" spc="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0EB9D-3E0B-954E-8089-52FB1EB92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874" y="2417714"/>
            <a:ext cx="7772400" cy="162323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TEACH Las Vegas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579E1-DA48-3544-AC2A-41C842C432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9899" y="4292176"/>
            <a:ext cx="7653375" cy="51003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 FY2024 Tentative Budget Presentation – April 2023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8FFB-7F5D-444F-8050-5F32CACE906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998E6E-A53C-4CE1-942B-5BA5E27DB46A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C4C4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7F5AC5-0C3A-4F3C-8F5B-95ECC165B510}"/>
              </a:ext>
            </a:extLst>
          </p:cNvPr>
          <p:cNvSpPr/>
          <p:nvPr/>
        </p:nvSpPr>
        <p:spPr>
          <a:xfrm>
            <a:off x="16" y="6334316"/>
            <a:ext cx="9140810" cy="66484"/>
          </a:xfrm>
          <a:prstGeom prst="rect">
            <a:avLst/>
          </a:prstGeom>
          <a:solidFill>
            <a:srgbClr val="7DB0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87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E6B-1D6E-44C0-BFB7-E27FAB87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138223"/>
            <a:ext cx="8803758" cy="47417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AC25D-168B-445B-AC35-58331982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8136-65C5-4078-9ADD-A1BA2D447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351" y="889233"/>
            <a:ext cx="8522564" cy="5738590"/>
          </a:xfrm>
        </p:spPr>
        <p:txBody>
          <a:bodyPr>
            <a:noAutofit/>
          </a:bodyPr>
          <a:lstStyle/>
          <a:p>
            <a:endParaRPr lang="en-US" sz="1500" spc="0" dirty="0"/>
          </a:p>
          <a:p>
            <a:endParaRPr lang="en-US" sz="2400" spc="0" dirty="0"/>
          </a:p>
          <a:p>
            <a:endParaRPr lang="en-US" sz="2400" spc="0" dirty="0"/>
          </a:p>
          <a:p>
            <a:endParaRPr lang="en-US" sz="1400" spc="0" dirty="0"/>
          </a:p>
          <a:p>
            <a:endParaRPr lang="en-US" sz="1100" spc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0BE8A-5557-4C41-BDB4-037948EBD2D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BD0E05-9811-E6A8-4263-A98B42A33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070" y="543274"/>
            <a:ext cx="6867525" cy="47815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46E411-18B8-FA57-2ABB-5622278B0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146" y="543274"/>
            <a:ext cx="7401465" cy="511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73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E6B-1D6E-44C0-BFB7-E27FAB87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138223"/>
            <a:ext cx="8803758" cy="47417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AC25D-168B-445B-AC35-58331982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8136-65C5-4078-9ADD-A1BA2D447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351" y="889233"/>
            <a:ext cx="8522564" cy="5738590"/>
          </a:xfrm>
        </p:spPr>
        <p:txBody>
          <a:bodyPr>
            <a:noAutofit/>
          </a:bodyPr>
          <a:lstStyle/>
          <a:p>
            <a:endParaRPr lang="en-US" sz="1500" spc="0" dirty="0"/>
          </a:p>
          <a:p>
            <a:endParaRPr lang="en-US" sz="2400" spc="0" dirty="0"/>
          </a:p>
          <a:p>
            <a:endParaRPr lang="en-US" sz="2400" spc="0" dirty="0"/>
          </a:p>
          <a:p>
            <a:endParaRPr lang="en-US" sz="1400" spc="0" dirty="0"/>
          </a:p>
          <a:p>
            <a:endParaRPr lang="en-US" sz="1100" spc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0BE8A-5557-4C41-BDB4-037948EBD2D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F6BE60C-24A5-4CB6-B4A0-4F6323F1B2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51" y="230177"/>
            <a:ext cx="8059275" cy="76210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FF217F-429F-8007-C10A-E47C75FA3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0656" y="992282"/>
            <a:ext cx="2962688" cy="56185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15E0A4-6E9B-A21E-D934-C4045E0567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603" y="1009313"/>
            <a:ext cx="3000794" cy="56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57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2E6B-1D6E-44C0-BFB7-E27FAB87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138223"/>
            <a:ext cx="8803758" cy="474173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9AC25D-168B-445B-AC35-5833198201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6F342-923F-F947-AB68-DF4515FC852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B8136-65C5-4078-9ADD-A1BA2D447E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37351" y="889233"/>
            <a:ext cx="8522564" cy="5738590"/>
          </a:xfrm>
        </p:spPr>
        <p:txBody>
          <a:bodyPr>
            <a:noAutofit/>
          </a:bodyPr>
          <a:lstStyle/>
          <a:p>
            <a:endParaRPr lang="en-US" sz="1500" spc="0" dirty="0"/>
          </a:p>
          <a:p>
            <a:endParaRPr lang="en-US" sz="2400" spc="0" dirty="0"/>
          </a:p>
          <a:p>
            <a:endParaRPr lang="en-US" sz="2400" spc="0" dirty="0"/>
          </a:p>
          <a:p>
            <a:endParaRPr lang="en-US" sz="1400" spc="0" dirty="0"/>
          </a:p>
          <a:p>
            <a:endParaRPr lang="en-US" sz="1100" spc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00BE8A-5557-4C41-BDB4-037948EBD2D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2743200" y="6627823"/>
            <a:ext cx="3657600" cy="1854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000">
                <a:latin typeface="+mn-lt"/>
              </a:rPr>
              <a:t>TEACH LAs Vegas</a:t>
            </a:r>
            <a:endParaRPr lang="en-US" sz="1000" dirty="0">
              <a:latin typeface="+mn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E86657-01D5-2543-AC0E-C27D7DF66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12396"/>
            <a:ext cx="7620000" cy="5562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19CA2C-5B5D-932A-B8C8-4A5FF868D4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084" y="637473"/>
            <a:ext cx="8575831" cy="573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76282"/>
      </p:ext>
    </p:extLst>
  </p:cSld>
  <p:clrMapOvr>
    <a:masterClrMapping/>
  </p:clrMapOvr>
</p:sld>
</file>

<file path=ppt/theme/theme1.xml><?xml version="1.0" encoding="utf-8"?>
<a:theme xmlns:a="http://schemas.openxmlformats.org/drawingml/2006/main" name="Charter Impact Theme">
  <a:themeElements>
    <a:clrScheme name="Custom 2">
      <a:dk1>
        <a:srgbClr val="000000"/>
      </a:dk1>
      <a:lt1>
        <a:srgbClr val="FFFFFF"/>
      </a:lt1>
      <a:dk2>
        <a:srgbClr val="494949"/>
      </a:dk2>
      <a:lt2>
        <a:srgbClr val="C3C3C3"/>
      </a:lt2>
      <a:accent1>
        <a:srgbClr val="7DB03C"/>
      </a:accent1>
      <a:accent2>
        <a:srgbClr val="F55036"/>
      </a:accent2>
      <a:accent3>
        <a:srgbClr val="008298"/>
      </a:accent3>
      <a:accent4>
        <a:srgbClr val="CDE8A6"/>
      </a:accent4>
      <a:accent5>
        <a:srgbClr val="E2E2E2"/>
      </a:accent5>
      <a:accent6>
        <a:srgbClr val="C3C3C3"/>
      </a:accent6>
      <a:hlink>
        <a:srgbClr val="7DB03C"/>
      </a:hlink>
      <a:folHlink>
        <a:srgbClr val="415E1B"/>
      </a:folHlink>
    </a:clrScheme>
    <a:fontScheme name="Custom 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rter_Impact_v1" id="{887D8AFE-4401-4747-A1E0-16AF1F74692E}" vid="{5BD14DC7-AF57-0D45-845B-4A0AE57487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Charter Impact Theme</Template>
  <TotalTime>38939</TotalTime>
  <Words>37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.AppleSystemUIFont</vt:lpstr>
      <vt:lpstr>.HiraKakuInterface-W3</vt:lpstr>
      <vt:lpstr>.PingFangSC-Regular</vt:lpstr>
      <vt:lpstr>Arial</vt:lpstr>
      <vt:lpstr>Calibri</vt:lpstr>
      <vt:lpstr>Calibri Light</vt:lpstr>
      <vt:lpstr>Ringside Regular Office</vt:lpstr>
      <vt:lpstr>Wingdings</vt:lpstr>
      <vt:lpstr>Charter Impact Theme</vt:lpstr>
      <vt:lpstr>TEACH Las Vegas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 Natvig</dc:creator>
  <cp:lastModifiedBy>Richard McNeel Jr.</cp:lastModifiedBy>
  <cp:revision>924</cp:revision>
  <dcterms:created xsi:type="dcterms:W3CDTF">2018-02-07T21:18:13Z</dcterms:created>
  <dcterms:modified xsi:type="dcterms:W3CDTF">2023-04-06T22:10:10Z</dcterms:modified>
</cp:coreProperties>
</file>