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84" r:id="rId4"/>
  </p:sldMasterIdLst>
  <p:notesMasterIdLst>
    <p:notesMasterId r:id="rId10"/>
  </p:notesMasterIdLst>
  <p:handoutMasterIdLst>
    <p:handoutMasterId r:id="rId11"/>
  </p:handoutMasterIdLst>
  <p:sldIdLst>
    <p:sldId id="256" r:id="rId5"/>
    <p:sldId id="341" r:id="rId6"/>
    <p:sldId id="342" r:id="rId7"/>
    <p:sldId id="344" r:id="rId8"/>
    <p:sldId id="345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0144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78" autoAdjust="0"/>
    <p:restoredTop sz="93725" autoAdjust="0"/>
  </p:normalViewPr>
  <p:slideViewPr>
    <p:cSldViewPr snapToGrid="0">
      <p:cViewPr varScale="1">
        <p:scale>
          <a:sx n="65" d="100"/>
          <a:sy n="65" d="100"/>
        </p:scale>
        <p:origin x="702" y="6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48" d="100"/>
          <a:sy n="48" d="100"/>
        </p:scale>
        <p:origin x="1836" y="4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A47A63F-9D06-479D-A04D-717692D4326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51F70DC-6EDE-457C-B55A-39AC7DE41A3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7C06C4-C5A6-48FB-97F5-B20A44F857E9}" type="datetimeFigureOut">
              <a:rPr lang="en-US" smtClean="0"/>
              <a:t>1/24/2023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46987CF-42F5-4BB0-AD0D-1D64C359446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2368FB4-296C-4F8C-BFA3-D7C3AD617B6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555657-0A12-495F-9FFA-D8F7554E7C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4322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F2B2CC-0155-4E5E-A890-531D58ADF5B2}" type="datetimeFigureOut">
              <a:rPr lang="en-US" smtClean="0"/>
              <a:t>1/24/2023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780FBB-F712-42E7-8C2F-226D98798B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1535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B3FB0C32-F044-4939-92E4-8BA39B7A39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3050" y="-663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584BE8A-3E34-4967-9E7C-13EC8F6A99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3050" y="-663"/>
            <a:ext cx="12188952" cy="6858000"/>
          </a:xfrm>
          <a:prstGeom prst="rect">
            <a:avLst/>
          </a:prstGeom>
          <a:gradFill flip="none" rotWithShape="1">
            <a:gsLst>
              <a:gs pos="0">
                <a:schemeClr val="accent2">
                  <a:alpha val="60000"/>
                </a:schemeClr>
              </a:gs>
              <a:gs pos="100000">
                <a:schemeClr val="accent1">
                  <a:alpha val="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9BFF676-EC35-4FFD-8894-CA4F283070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3050" y="0"/>
            <a:ext cx="12188952" cy="6858000"/>
          </a:xfrm>
          <a:prstGeom prst="rect">
            <a:avLst/>
          </a:prstGeom>
          <a:solidFill>
            <a:schemeClr val="bg2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32DA1557-E095-4C82-B659-3AF550080B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16200000">
            <a:off x="2746250" y="-663"/>
            <a:ext cx="6857999" cy="6857998"/>
          </a:xfrm>
          <a:prstGeom prst="ellipse">
            <a:avLst/>
          </a:prstGeom>
          <a:gradFill>
            <a:gsLst>
              <a:gs pos="0">
                <a:schemeClr val="accent1">
                  <a:lumMod val="20000"/>
                  <a:lumOff val="80000"/>
                  <a:alpha val="4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2700000" scaled="1"/>
          </a:gradFill>
          <a:ln>
            <a:noFill/>
          </a:ln>
          <a:effectLst>
            <a:softEdge rad="520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9F34E5EF-94D7-4AE0-BDD1-81A3ECDE61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16200000">
            <a:off x="77040" y="1193411"/>
            <a:ext cx="5589934" cy="5737916"/>
          </a:xfrm>
          <a:prstGeom prst="ellipse">
            <a:avLst/>
          </a:prstGeom>
          <a:gradFill>
            <a:gsLst>
              <a:gs pos="0">
                <a:schemeClr val="accent1">
                  <a:alpha val="40000"/>
                </a:schemeClr>
              </a:gs>
              <a:gs pos="100000">
                <a:schemeClr val="accent5">
                  <a:alpha val="20000"/>
                </a:schemeClr>
              </a:gs>
            </a:gsLst>
            <a:lin ang="2700000" scaled="1"/>
          </a:gradFill>
          <a:ln>
            <a:noFill/>
          </a:ln>
          <a:effectLst>
            <a:softEdge rad="952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D829E57E-3199-4AAA-B2D5-F93264FDA0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16200000">
            <a:off x="6442672" y="193606"/>
            <a:ext cx="5760743" cy="5737917"/>
          </a:xfrm>
          <a:prstGeom prst="ellipse">
            <a:avLst/>
          </a:prstGeom>
          <a:gradFill>
            <a:gsLst>
              <a:gs pos="0">
                <a:schemeClr val="accent1">
                  <a:alpha val="20000"/>
                </a:schemeClr>
              </a:gs>
              <a:gs pos="100000">
                <a:schemeClr val="accent5">
                  <a:alpha val="40000"/>
                </a:schemeClr>
              </a:gs>
            </a:gsLst>
            <a:lin ang="2700000" scaled="1"/>
          </a:gradFill>
          <a:ln>
            <a:noFill/>
          </a:ln>
          <a:effectLst>
            <a:softEdge rad="10033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7" name="Picture 16" descr="Tag=CustomerPhoto&#10;Crop=1&#10;Align=N/A">
            <a:extLst>
              <a:ext uri="{FF2B5EF4-FFF2-40B4-BE49-F238E27FC236}">
                <a16:creationId xmlns:a16="http://schemas.microsoft.com/office/drawing/2014/main" id="{8A791822-0971-4E61-A5E4-9AAD258F58E3}"/>
              </a:ext>
            </a:extLst>
          </p:cNvPr>
          <p:cNvPicPr>
            <a:picLocks/>
          </p:cNvPicPr>
          <p:nvPr userDrawn="1"/>
        </p:nvPicPr>
        <p:blipFill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" y="-663"/>
            <a:ext cx="12188952" cy="6858000"/>
          </a:xfrm>
          <a:prstGeom prst="rect">
            <a:avLst/>
          </a:prstGeom>
        </p:spPr>
      </p:pic>
      <p:sp>
        <p:nvSpPr>
          <p:cNvPr id="18" name="Title 1">
            <a:extLst>
              <a:ext uri="{FF2B5EF4-FFF2-40B4-BE49-F238E27FC236}">
                <a16:creationId xmlns:a16="http://schemas.microsoft.com/office/drawing/2014/main" id="{B86D7D99-F789-4EDA-861D-B6B994F05F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7050" y="1121700"/>
            <a:ext cx="9144000" cy="2387600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mbria" panose="02040503050406030204" pitchFamily="18" charset="0"/>
                <a:cs typeface="Sabon Next LT" panose="020B0502040204020203" pitchFamily="2" charset="0"/>
              </a:rPr>
              <a:t>Click to edit Master title style</a:t>
            </a:r>
            <a:endParaRPr lang="en-US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Cambria" panose="02040503050406030204" pitchFamily="18" charset="0"/>
              <a:cs typeface="Sabon Next LT" panose="020B0502040204020203" pitchFamily="2" charset="0"/>
            </a:endParaRPr>
          </a:p>
        </p:txBody>
      </p:sp>
      <p:sp>
        <p:nvSpPr>
          <p:cNvPr id="20" name="Text Placeholder 12">
            <a:extLst>
              <a:ext uri="{FF2B5EF4-FFF2-40B4-BE49-F238E27FC236}">
                <a16:creationId xmlns:a16="http://schemas.microsoft.com/office/drawing/2014/main" id="{2B39487B-EA73-4D7B-93AA-D63B49F4DA7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527050" y="3600450"/>
            <a:ext cx="9144000" cy="245110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  <a:effectLst/>
                <a:latin typeface="+mn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555448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umma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18B9F00-8450-475B-B155-993BAF212A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3/1/20XX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C0FDDA3-8E6F-42F7-BFBE-7FA9C647C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C8E678-81B8-4356-9624-A0B9995363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673294AE-7408-47DB-898D-41F8C069B4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857251"/>
            <a:ext cx="6156051" cy="2076450"/>
          </a:xfrm>
        </p:spPr>
        <p:txBody>
          <a:bodyPr anchor="b">
            <a:normAutofit/>
          </a:bodyPr>
          <a:lstStyle/>
          <a:p>
            <a:r>
              <a:rPr lang="en-US" sz="4400">
                <a:gradFill flip="none" rotWithShape="1">
                  <a:gsLst>
                    <a:gs pos="0">
                      <a:schemeClr val="accent5">
                        <a:alpha val="70000"/>
                      </a:schemeClr>
                    </a:gs>
                    <a:gs pos="100000">
                      <a:schemeClr val="accent1">
                        <a:alpha val="70000"/>
                      </a:schemeClr>
                    </a:gs>
                  </a:gsLst>
                  <a:lin ang="0" scaled="1"/>
                  <a:tileRect/>
                </a:gradFill>
              </a:rPr>
              <a:t>Click to edit Master title style</a:t>
            </a:r>
            <a:endParaRPr lang="en-US" sz="4400" dirty="0">
              <a:gradFill flip="none" rotWithShape="1">
                <a:gsLst>
                  <a:gs pos="0">
                    <a:schemeClr val="accent5">
                      <a:alpha val="70000"/>
                    </a:schemeClr>
                  </a:gs>
                  <a:gs pos="100000">
                    <a:schemeClr val="accent1">
                      <a:alpha val="70000"/>
                    </a:schemeClr>
                  </a:gs>
                </a:gsLst>
                <a:lin ang="0" scaled="1"/>
                <a:tileRect/>
              </a:gradFill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E973052A-4118-4E04-81F8-A44EC172FE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7" y="3190875"/>
            <a:ext cx="6156052" cy="2986087"/>
          </a:xfrm>
        </p:spPr>
        <p:txBody>
          <a:bodyPr>
            <a:normAutofit/>
          </a:bodyPr>
          <a:lstStyle>
            <a:lvl1pPr marL="0" indent="0">
              <a:buNone/>
              <a:defRPr sz="2200"/>
            </a:lvl1pPr>
          </a:lstStyle>
          <a:p>
            <a:pPr marL="228600" lvl="0" indent="-228600"/>
            <a:r>
              <a:rPr lang="en-US" sz="2000">
                <a:solidFill>
                  <a:schemeClr val="tx2">
                    <a:alpha val="60000"/>
                  </a:schemeClr>
                </a:solidFill>
              </a:rPr>
              <a:t>Click to edit Master text styles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8988D1E1-6064-4D6A-9EB1-578E20A2A0ED}"/>
              </a:ext>
            </a:extLst>
          </p:cNvPr>
          <p:cNvSpPr txBox="1">
            <a:spLocks/>
          </p:cNvSpPr>
          <p:nvPr userDrawn="1"/>
        </p:nvSpPr>
        <p:spPr>
          <a:xfrm>
            <a:off x="841248" y="6429375"/>
            <a:ext cx="26467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900" kern="1200" cap="all" spc="15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AB23B9F-B223-42FC-B961-B8BFC75D2259}" type="datetime1">
              <a:rPr lang="en-US" smtClean="0">
                <a:solidFill>
                  <a:schemeClr val="tx2">
                    <a:alpha val="60000"/>
                  </a:schemeClr>
                </a:solidFill>
              </a:rPr>
              <a:pPr/>
              <a:t>1/24/2023</a:t>
            </a:fld>
            <a:endParaRPr lang="en-US" dirty="0">
              <a:solidFill>
                <a:schemeClr val="tx2">
                  <a:alpha val="60000"/>
                </a:schemeClr>
              </a:solidFill>
            </a:endParaRPr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BD47C5CB-0317-4DC6-A76F-38A5BB1FD1C2}"/>
              </a:ext>
            </a:extLst>
          </p:cNvPr>
          <p:cNvSpPr txBox="1">
            <a:spLocks/>
          </p:cNvSpPr>
          <p:nvPr userDrawn="1"/>
        </p:nvSpPr>
        <p:spPr>
          <a:xfrm>
            <a:off x="4044696" y="6429375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900" kern="1200" cap="all" spc="15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>
                <a:solidFill>
                  <a:schemeClr val="tx2">
                    <a:alpha val="60000"/>
                  </a:schemeClr>
                </a:solidFill>
              </a:rPr>
              <a:t>Sample footer text</a:t>
            </a:r>
            <a:endParaRPr lang="en-US" dirty="0">
              <a:solidFill>
                <a:schemeClr val="tx2">
                  <a:alpha val="60000"/>
                </a:schemeClr>
              </a:solidFill>
            </a:endParaRP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8CCF6E15-0BE7-453B-BBD4-B379C390AD22}"/>
              </a:ext>
            </a:extLst>
          </p:cNvPr>
          <p:cNvSpPr txBox="1">
            <a:spLocks/>
          </p:cNvSpPr>
          <p:nvPr userDrawn="1"/>
        </p:nvSpPr>
        <p:spPr>
          <a:xfrm>
            <a:off x="8613648" y="64293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900" kern="1200" cap="all" spc="15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8844951-7827-47D4-8276-7DDE1FA7D85A}" type="slidenum">
              <a:rPr lang="en-US" smtClean="0">
                <a:solidFill>
                  <a:schemeClr val="tx2">
                    <a:alpha val="60000"/>
                  </a:schemeClr>
                </a:solidFill>
              </a:rPr>
              <a:pPr/>
              <a:t>‹#›</a:t>
            </a:fld>
            <a:endParaRPr lang="en-US" dirty="0">
              <a:solidFill>
                <a:schemeClr val="tx2">
                  <a:alpha val="60000"/>
                </a:schemeClr>
              </a:solidFill>
            </a:endParaRPr>
          </a:p>
        </p:txBody>
      </p:sp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0E092228-4487-4E3A-AEE3-12DC34A061E2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424928" y="484632"/>
            <a:ext cx="4279392" cy="2862072"/>
          </a:xfrm>
          <a:solidFill>
            <a:schemeClr val="accent6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5" name="Picture Placeholder 13">
            <a:extLst>
              <a:ext uri="{FF2B5EF4-FFF2-40B4-BE49-F238E27FC236}">
                <a16:creationId xmlns:a16="http://schemas.microsoft.com/office/drawing/2014/main" id="{6AB20921-6E7F-4BD8-9399-D18CABB64B9A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7424928" y="3511296"/>
            <a:ext cx="4279392" cy="2862072"/>
          </a:xfrm>
          <a:solidFill>
            <a:schemeClr val="accent6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42304300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0022B425-A1C3-4DFE-BF49-1B9F96D46B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3893769"/>
            <a:ext cx="5992550" cy="2319306"/>
          </a:xfrm>
        </p:spPr>
        <p:txBody>
          <a:bodyPr anchor="t">
            <a:normAutofit/>
          </a:bodyPr>
          <a:lstStyle/>
          <a:p>
            <a:r>
              <a:rPr lang="en-US" sz="4400">
                <a:gradFill flip="none" rotWithShape="1">
                  <a:gsLst>
                    <a:gs pos="0">
                      <a:schemeClr val="accent5">
                        <a:alpha val="70000"/>
                      </a:schemeClr>
                    </a:gs>
                    <a:gs pos="100000">
                      <a:schemeClr val="accent1">
                        <a:alpha val="70000"/>
                      </a:schemeClr>
                    </a:gs>
                  </a:gsLst>
                  <a:lin ang="0" scaled="1"/>
                  <a:tileRect/>
                </a:gradFill>
              </a:rPr>
              <a:t>Click to edit Master title style</a:t>
            </a:r>
            <a:endParaRPr lang="en-US" sz="4400" dirty="0">
              <a:gradFill flip="none" rotWithShape="1">
                <a:gsLst>
                  <a:gs pos="0">
                    <a:schemeClr val="accent5">
                      <a:alpha val="70000"/>
                    </a:schemeClr>
                  </a:gs>
                  <a:gs pos="100000">
                    <a:schemeClr val="accent1">
                      <a:alpha val="70000"/>
                    </a:schemeClr>
                  </a:gs>
                </a:gsLst>
                <a:lin ang="0" scaled="1"/>
                <a:tileRect/>
              </a:gradFill>
            </a:endParaRPr>
          </a:p>
        </p:txBody>
      </p:sp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2AEC60F9-EA79-4A18-B040-024AFB62FD5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93776" y="484632"/>
            <a:ext cx="11210544" cy="3191256"/>
          </a:xfrm>
          <a:solidFill>
            <a:schemeClr val="accent6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83B88B7B-A749-40EA-A140-38D1E04EFF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79133" y="3893770"/>
            <a:ext cx="4377714" cy="2319306"/>
          </a:xfrm>
        </p:spPr>
        <p:txBody>
          <a:bodyPr anchor="t">
            <a:normAutofit/>
          </a:bodyPr>
          <a:lstStyle>
            <a:lvl1pPr marL="0" indent="0">
              <a:buNone/>
              <a:defRPr sz="2800"/>
            </a:lvl1pPr>
          </a:lstStyle>
          <a:p>
            <a:pPr marL="228600" lvl="0" indent="-228600"/>
            <a:r>
              <a:rPr lang="en-US" sz="1800">
                <a:solidFill>
                  <a:schemeClr val="tx2">
                    <a:alpha val="60000"/>
                  </a:schemeClr>
                </a:solidFill>
              </a:rPr>
              <a:t>Click to edit Master text styles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18B9F00-8450-475B-B155-993BAF212AF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418489"/>
            <a:ext cx="2743200" cy="365125"/>
          </a:xfrm>
        </p:spPr>
        <p:txBody>
          <a:bodyPr/>
          <a:lstStyle/>
          <a:p>
            <a:r>
              <a:rPr lang="en-US"/>
              <a:t>3/1/20XX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C0FDDA3-8E6F-42F7-BFBE-7FA9C647C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C8E678-81B8-4356-9624-A0B9995363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3200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18B9F00-8450-475B-B155-993BAF212A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3/1/20XX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C0FDDA3-8E6F-42F7-BFBE-7FA9C647C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C8E678-81B8-4356-9624-A0B9995363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0951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53B052-A59B-4AE3-A89A-E7748630C1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BDA9EC4-FEA9-41D2-BE8D-F709F01D37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E155CF-52F5-4879-B7F3-D05812AC4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3/1/20XX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D053AC-61ED-4C2F-90BF-D4A9165451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8B2ED7-A198-4613-B8C9-EE02BAE24F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8768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CBBD03-9D57-48E9-8B43-688B729972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3F376C-8A2F-4BE5-9669-4A6DA21B77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654893-212E-4450-8F7A-27256B31F9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3/1/20XX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0E881A-3958-44A9-9EDB-D86F4E4144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EDBC4F-D9B8-4BFA-BE4F-D4B9B739D1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1295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DC8777-C460-4649-8822-CA943386D0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DF69E6-1094-437B-AA7E-0E21B7136CC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057399"/>
            <a:ext cx="5181600" cy="41195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0BC963-4591-4BE3-AE63-4999A13C50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057399"/>
            <a:ext cx="5181600" cy="41195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04D5BB-DB84-4266-9B4F-E65CCFE5B3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3/1/20XX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1A99B5-D493-4AB1-AF24-6660540D56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E178D0-5F1E-43FA-B447-53501EDD1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730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B2DD4C-BFBC-4087-B94C-4DD0690E83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EB9D434-8228-4C7F-B520-14121EBC90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3/1/20XX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97B89BD-A70A-48D2-A3D9-DB2C0DB123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4ACF4EF-5A2A-4A47-81DF-80CB513060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81308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010DAA-DDE3-4C9C-8171-385A3DAC81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85800"/>
            <a:ext cx="3932237" cy="13716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F73DB2-BD72-4F5E-9CA2-197343A090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685801"/>
            <a:ext cx="6172200" cy="51752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1F01536-2B0A-42A2-827E-2EB2C324A5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209800"/>
            <a:ext cx="3932237" cy="36591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22CD09-61EF-4733-831C-5B133DAE1F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3/1/20XX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109FCF-96E4-4EBF-AAFB-5E9AD22A68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E381A6-E580-49A4-989C-EF4A54F83B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761521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CCFA6E-F719-4613-8815-591471E722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85800"/>
            <a:ext cx="3932237" cy="13716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54384F3-CDE0-4329-B76D-45AAC94B04A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685801"/>
            <a:ext cx="6172200" cy="51752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9A9D7EB-40DA-460F-A48A-3E6D5E5612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209800"/>
            <a:ext cx="3932237" cy="36591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56944C-E229-457E-868E-C48FF47DA3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3/1/20XX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7115FE-359F-46EA-A3C8-0D18544E34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165D17-3010-4FF5-9071-5CCD3E6995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0854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" name="Rectangle 4">
            <a:extLst>
              <a:ext uri="{FF2B5EF4-FFF2-40B4-BE49-F238E27FC236}">
                <a16:creationId xmlns:a16="http://schemas.microsoft.com/office/drawing/2014/main" id="{3F98AFCE-98D2-46C5-82A8-E45659B176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ame 11">
            <a:extLst>
              <a:ext uri="{FF2B5EF4-FFF2-40B4-BE49-F238E27FC236}">
                <a16:creationId xmlns:a16="http://schemas.microsoft.com/office/drawing/2014/main" id="{F69999FB-8585-40F0-990C-6A0BAD1C80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88952" cy="6858000"/>
          </a:xfrm>
          <a:prstGeom prst="frame">
            <a:avLst>
              <a:gd name="adj1" fmla="val 7164"/>
            </a:avLst>
          </a:prstGeom>
          <a:gradFill flip="none" rotWithShape="1">
            <a:gsLst>
              <a:gs pos="0">
                <a:schemeClr val="accent2">
                  <a:alpha val="4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2768738E-7449-46C1-B7D3-844FE2BA7D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14399"/>
            <a:ext cx="5992550" cy="2827422"/>
          </a:xfrm>
        </p:spPr>
        <p:txBody>
          <a:bodyPr anchor="t">
            <a:normAutofit/>
          </a:bodyPr>
          <a:lstStyle/>
          <a:p>
            <a:r>
              <a:rPr lang="en-US" sz="4400">
                <a:gradFill flip="none" rotWithShape="1">
                  <a:gsLst>
                    <a:gs pos="0">
                      <a:schemeClr val="accent5">
                        <a:alpha val="70000"/>
                      </a:schemeClr>
                    </a:gs>
                    <a:gs pos="100000">
                      <a:schemeClr val="accent1">
                        <a:alpha val="70000"/>
                      </a:schemeClr>
                    </a:gs>
                  </a:gsLst>
                  <a:lin ang="0" scaled="1"/>
                  <a:tileRect/>
                </a:gradFill>
              </a:rPr>
              <a:t>Click to edit Master title style</a:t>
            </a:r>
            <a:endParaRPr lang="en-US" sz="4400" dirty="0">
              <a:gradFill flip="none" rotWithShape="1">
                <a:gsLst>
                  <a:gs pos="0">
                    <a:schemeClr val="accent5">
                      <a:alpha val="70000"/>
                    </a:schemeClr>
                  </a:gs>
                  <a:gs pos="100000">
                    <a:schemeClr val="accent1">
                      <a:alpha val="70000"/>
                    </a:schemeClr>
                  </a:gs>
                </a:gsLst>
                <a:lin ang="0" scaled="1"/>
                <a:tileRect/>
              </a:gradFill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B0FF04F9-E792-4C19-9FD5-44800CEB2E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76085" y="914400"/>
            <a:ext cx="4377714" cy="2827422"/>
          </a:xfrm>
        </p:spPr>
        <p:txBody>
          <a:bodyPr anchor="t">
            <a:normAutofit/>
          </a:bodyPr>
          <a:lstStyle>
            <a:lvl1pPr marL="0" indent="0">
              <a:buNone/>
              <a:defRPr sz="2800"/>
            </a:lvl1pPr>
          </a:lstStyle>
          <a:p>
            <a:pPr marL="228600" lvl="0" indent="-228600"/>
            <a:r>
              <a:rPr lang="en-US" sz="1800">
                <a:solidFill>
                  <a:schemeClr val="tx2">
                    <a:alpha val="60000"/>
                  </a:schemeClr>
                </a:solidFill>
              </a:rPr>
              <a:t>Click to edit Master text styles</a:t>
            </a:r>
          </a:p>
        </p:txBody>
      </p:sp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5F2F9DF6-DFB9-44A8-B629-57F58893AD21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90538" y="4059936"/>
            <a:ext cx="2807208" cy="2322576"/>
          </a:xfrm>
          <a:solidFill>
            <a:schemeClr val="accent6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5" name="Picture Placeholder 13">
            <a:extLst>
              <a:ext uri="{FF2B5EF4-FFF2-40B4-BE49-F238E27FC236}">
                <a16:creationId xmlns:a16="http://schemas.microsoft.com/office/drawing/2014/main" id="{927BC207-43FE-4B6A-AEBE-875B69CF9761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291840" y="4059936"/>
            <a:ext cx="2807208" cy="2322576"/>
          </a:xfrm>
          <a:solidFill>
            <a:schemeClr val="accent6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6" name="Picture Placeholder 13">
            <a:extLst>
              <a:ext uri="{FF2B5EF4-FFF2-40B4-BE49-F238E27FC236}">
                <a16:creationId xmlns:a16="http://schemas.microsoft.com/office/drawing/2014/main" id="{EBBF5499-9A70-4846-B98E-316EC17F9FCD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099048" y="4059936"/>
            <a:ext cx="2807208" cy="2322576"/>
          </a:xfrm>
          <a:solidFill>
            <a:schemeClr val="accent6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7" name="Picture Placeholder 13">
            <a:extLst>
              <a:ext uri="{FF2B5EF4-FFF2-40B4-BE49-F238E27FC236}">
                <a16:creationId xmlns:a16="http://schemas.microsoft.com/office/drawing/2014/main" id="{C7A79F30-D473-48F6-9AC2-286C7B70F3ED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906256" y="4059936"/>
            <a:ext cx="2807208" cy="2322576"/>
          </a:xfrm>
          <a:solidFill>
            <a:schemeClr val="accent6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18B9F00-8450-475B-B155-993BAF212A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3/1/20XX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C0FDDA3-8E6F-42F7-BFBE-7FA9C647C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C8E678-81B8-4356-9624-A0B9995363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9141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trodu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>
            <a:extLst>
              <a:ext uri="{FF2B5EF4-FFF2-40B4-BE49-F238E27FC236}">
                <a16:creationId xmlns:a16="http://schemas.microsoft.com/office/drawing/2014/main" id="{B910AFBC-7932-43F4-ABEA-C89B269863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9" y="857251"/>
            <a:ext cx="5914937" cy="2076450"/>
          </a:xfrm>
        </p:spPr>
        <p:txBody>
          <a:bodyPr anchor="b">
            <a:normAutofit/>
          </a:bodyPr>
          <a:lstStyle/>
          <a:p>
            <a:r>
              <a:rPr lang="en-US" sz="4400">
                <a:gradFill flip="none" rotWithShape="1">
                  <a:gsLst>
                    <a:gs pos="0">
                      <a:schemeClr val="accent5">
                        <a:alpha val="70000"/>
                      </a:schemeClr>
                    </a:gs>
                    <a:gs pos="100000">
                      <a:schemeClr val="accent1">
                        <a:alpha val="70000"/>
                      </a:schemeClr>
                    </a:gs>
                  </a:gsLst>
                  <a:lin ang="0" scaled="1"/>
                  <a:tileRect/>
                </a:gradFill>
              </a:rPr>
              <a:t>Click to edit Master title style</a:t>
            </a:r>
            <a:endParaRPr lang="en-US" sz="4400" dirty="0">
              <a:gradFill flip="none" rotWithShape="1">
                <a:gsLst>
                  <a:gs pos="0">
                    <a:schemeClr val="accent5">
                      <a:alpha val="70000"/>
                    </a:schemeClr>
                  </a:gs>
                  <a:gs pos="100000">
                    <a:schemeClr val="accent1">
                      <a:alpha val="70000"/>
                    </a:schemeClr>
                  </a:gs>
                </a:gsLst>
                <a:lin ang="0" scaled="1"/>
                <a:tileRect/>
              </a:gradFill>
            </a:endParaRP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1178A42D-5ED2-4AB6-BE4B-4109074320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3190875"/>
            <a:ext cx="5914938" cy="298608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sz="2000"/>
            </a:lvl1pPr>
          </a:lstStyle>
          <a:p>
            <a:pPr marL="228600" lvl="0" indent="-228600"/>
            <a:r>
              <a:rPr lang="en-US" sz="1800">
                <a:solidFill>
                  <a:schemeClr val="tx2">
                    <a:alpha val="60000"/>
                  </a:schemeClr>
                </a:solidFill>
              </a:rPr>
              <a:t>Click to edit Master text styles</a:t>
            </a:r>
          </a:p>
        </p:txBody>
      </p:sp>
      <p:sp>
        <p:nvSpPr>
          <p:cNvPr id="29" name="Date Placeholder 1">
            <a:extLst>
              <a:ext uri="{FF2B5EF4-FFF2-40B4-BE49-F238E27FC236}">
                <a16:creationId xmlns:a16="http://schemas.microsoft.com/office/drawing/2014/main" id="{4D9A7D07-2BA3-438D-972B-EA578370D50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429375"/>
            <a:ext cx="2743200" cy="365125"/>
          </a:xfrm>
        </p:spPr>
        <p:txBody>
          <a:bodyPr/>
          <a:lstStyle>
            <a:lvl1pPr>
              <a:defRPr>
                <a:solidFill>
                  <a:schemeClr val="tx2">
                    <a:alpha val="60000"/>
                  </a:schemeClr>
                </a:solidFill>
              </a:defRPr>
            </a:lvl1pPr>
          </a:lstStyle>
          <a:p>
            <a:r>
              <a:rPr lang="en-US"/>
              <a:t>3/1/20XX</a:t>
            </a:r>
          </a:p>
        </p:txBody>
      </p:sp>
      <p:sp>
        <p:nvSpPr>
          <p:cNvPr id="24" name="Picture Placeholder 23">
            <a:extLst>
              <a:ext uri="{FF2B5EF4-FFF2-40B4-BE49-F238E27FC236}">
                <a16:creationId xmlns:a16="http://schemas.microsoft.com/office/drawing/2014/main" id="{C8720583-BC84-48EB-85BC-AE71214A30A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589520" y="0"/>
            <a:ext cx="4599432" cy="2286000"/>
          </a:xfrm>
          <a:solidFill>
            <a:schemeClr val="accent6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5" name="Picture Placeholder 23">
            <a:extLst>
              <a:ext uri="{FF2B5EF4-FFF2-40B4-BE49-F238E27FC236}">
                <a16:creationId xmlns:a16="http://schemas.microsoft.com/office/drawing/2014/main" id="{C3F0A5CD-C47A-4CDF-BE99-75F3A81B18FB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7589520" y="2286000"/>
            <a:ext cx="4599432" cy="2286000"/>
          </a:xfrm>
          <a:solidFill>
            <a:schemeClr val="accent6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6" name="Picture Placeholder 23">
            <a:extLst>
              <a:ext uri="{FF2B5EF4-FFF2-40B4-BE49-F238E27FC236}">
                <a16:creationId xmlns:a16="http://schemas.microsoft.com/office/drawing/2014/main" id="{7329454B-9275-4E86-B32E-91C0DB62AA7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7589520" y="4572000"/>
            <a:ext cx="4599432" cy="2286000"/>
          </a:xfrm>
          <a:solidFill>
            <a:schemeClr val="accent6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0" name="Footer Placeholder 2">
            <a:extLst>
              <a:ext uri="{FF2B5EF4-FFF2-40B4-BE49-F238E27FC236}">
                <a16:creationId xmlns:a16="http://schemas.microsoft.com/office/drawing/2014/main" id="{21E9E1BF-D594-4F96-8DBE-5A8DD51D3B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29375"/>
            <a:ext cx="4114800" cy="365125"/>
          </a:xfrm>
        </p:spPr>
        <p:txBody>
          <a:bodyPr/>
          <a:lstStyle>
            <a:lvl1pPr algn="l">
              <a:defRPr>
                <a:solidFill>
                  <a:schemeClr val="tx2">
                    <a:alpha val="60000"/>
                  </a:schemeClr>
                </a:solidFill>
              </a:defRPr>
            </a:lvl1pPr>
          </a:lstStyle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31" name="Slide Number Placeholder 3">
            <a:extLst>
              <a:ext uri="{FF2B5EF4-FFF2-40B4-BE49-F238E27FC236}">
                <a16:creationId xmlns:a16="http://schemas.microsoft.com/office/drawing/2014/main" id="{C30FDEF8-F3F3-42D5-9EE1-EDDF18B353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429375"/>
            <a:ext cx="2743200" cy="365125"/>
          </a:xfrm>
        </p:spPr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7928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Brea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" name="Rectangle 4">
            <a:extLst>
              <a:ext uri="{FF2B5EF4-FFF2-40B4-BE49-F238E27FC236}">
                <a16:creationId xmlns:a16="http://schemas.microsoft.com/office/drawing/2014/main" id="{BE04ED02-B678-4D1E-BEDA-7E28F9038D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9277" y="9278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5E2C5A2-B8B2-47C5-8E1B-3A97E2C9BB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2325" y="9278"/>
            <a:ext cx="12188952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3FD8455-A2E1-40B3-B6C4-36070AF58F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524" y="0"/>
            <a:ext cx="12188952" cy="6858000"/>
          </a:xfrm>
          <a:prstGeom prst="rect">
            <a:avLst/>
          </a:prstGeom>
          <a:gradFill flip="none" rotWithShape="1">
            <a:gsLst>
              <a:gs pos="0">
                <a:schemeClr val="accent2">
                  <a:alpha val="60000"/>
                </a:schemeClr>
              </a:gs>
              <a:gs pos="100000">
                <a:schemeClr val="accent1">
                  <a:alpha val="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Freeform: Shape 7">
            <a:extLst>
              <a:ext uri="{FF2B5EF4-FFF2-40B4-BE49-F238E27FC236}">
                <a16:creationId xmlns:a16="http://schemas.microsoft.com/office/drawing/2014/main" id="{0F53BE70-C6B1-407C-9333-7251BDC77A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33186" y="9279"/>
            <a:ext cx="5770017" cy="2411171"/>
          </a:xfrm>
          <a:custGeom>
            <a:avLst/>
            <a:gdLst>
              <a:gd name="connsiteX0" fmla="*/ 0 w 5770017"/>
              <a:gd name="connsiteY0" fmla="*/ 0 h 2411171"/>
              <a:gd name="connsiteX1" fmla="*/ 5770017 w 5770017"/>
              <a:gd name="connsiteY1" fmla="*/ 0 h 2411171"/>
              <a:gd name="connsiteX2" fmla="*/ 5715824 w 5770017"/>
              <a:gd name="connsiteY2" fmla="*/ 124746 h 2411171"/>
              <a:gd name="connsiteX3" fmla="*/ 4925072 w 5770017"/>
              <a:gd name="connsiteY3" fmla="*/ 1254414 h 2411171"/>
              <a:gd name="connsiteX4" fmla="*/ 125602 w 5770017"/>
              <a:gd name="connsiteY4" fmla="*/ 1864423 h 2411171"/>
              <a:gd name="connsiteX5" fmla="*/ 0 w 5770017"/>
              <a:gd name="connsiteY5" fmla="*/ 1785927 h 24111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770017" h="2411171">
                <a:moveTo>
                  <a:pt x="0" y="0"/>
                </a:moveTo>
                <a:lnTo>
                  <a:pt x="5770017" y="0"/>
                </a:lnTo>
                <a:lnTo>
                  <a:pt x="5715824" y="124746"/>
                </a:lnTo>
                <a:cubicBezTo>
                  <a:pt x="5526044" y="533784"/>
                  <a:pt x="5262460" y="917027"/>
                  <a:pt x="4925072" y="1254414"/>
                </a:cubicBezTo>
                <a:cubicBezTo>
                  <a:pt x="3623720" y="2555767"/>
                  <a:pt x="1640148" y="2759102"/>
                  <a:pt x="125602" y="1864423"/>
                </a:cubicBezTo>
                <a:lnTo>
                  <a:pt x="0" y="1785927"/>
                </a:lnTo>
                <a:close/>
              </a:path>
            </a:pathLst>
          </a:custGeom>
          <a:gradFill>
            <a:gsLst>
              <a:gs pos="0">
                <a:schemeClr val="accent2">
                  <a:alpha val="20000"/>
                </a:schemeClr>
              </a:gs>
              <a:gs pos="100000">
                <a:schemeClr val="accent1">
                  <a:alpha val="20000"/>
                </a:schemeClr>
              </a:gs>
            </a:gsLst>
            <a:lin ang="2700000" scaled="1"/>
          </a:gradFill>
          <a:ln>
            <a:noFill/>
          </a:ln>
          <a:effectLst>
            <a:softEdge rad="520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ame 8">
            <a:extLst>
              <a:ext uri="{FF2B5EF4-FFF2-40B4-BE49-F238E27FC236}">
                <a16:creationId xmlns:a16="http://schemas.microsoft.com/office/drawing/2014/main" id="{05864DDE-75C0-4BE6-93FF-A960706ADE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524" y="0"/>
            <a:ext cx="12188952" cy="6858000"/>
          </a:xfrm>
          <a:prstGeom prst="frame">
            <a:avLst>
              <a:gd name="adj1" fmla="val 7164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1BC3FA0F-EAE5-4DCE-ACFF-9AD00ED39F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7477" y="1131641"/>
            <a:ext cx="5322618" cy="23876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l"/>
            <a:r>
              <a:rPr lang="en-US">
                <a:solidFill>
                  <a:srgbClr val="FFFFFF"/>
                </a:solidFill>
                <a:ea typeface="Cambria" panose="02040503050406030204" pitchFamily="18" charset="0"/>
                <a:cs typeface="Sabon Next LT" panose="020B0502040204020203" pitchFamily="2" charset="0"/>
              </a:rPr>
              <a:t>Click to edit Master title style</a:t>
            </a:r>
            <a:endParaRPr lang="en-US" dirty="0">
              <a:solidFill>
                <a:srgbClr val="FFFFFF"/>
              </a:solidFill>
              <a:ea typeface="Cambria" panose="02040503050406030204" pitchFamily="18" charset="0"/>
              <a:cs typeface="Sabon Next LT" panose="020B0502040204020203" pitchFamily="2" charset="0"/>
            </a:endParaRPr>
          </a:p>
        </p:txBody>
      </p:sp>
      <p:sp>
        <p:nvSpPr>
          <p:cNvPr id="18" name="Picture Placeholder 17">
            <a:extLst>
              <a:ext uri="{FF2B5EF4-FFF2-40B4-BE49-F238E27FC236}">
                <a16:creationId xmlns:a16="http://schemas.microsoft.com/office/drawing/2014/main" id="{71FA5E0E-BEE1-4976-92B1-61EF64E34371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784848" y="905256"/>
            <a:ext cx="4581144" cy="2450592"/>
          </a:xfrm>
          <a:solidFill>
            <a:schemeClr val="accent6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0" name="Picture Placeholder 17">
            <a:extLst>
              <a:ext uri="{FF2B5EF4-FFF2-40B4-BE49-F238E27FC236}">
                <a16:creationId xmlns:a16="http://schemas.microsoft.com/office/drawing/2014/main" id="{03379FE8-A6CE-4F5A-BE1A-B2267589BE85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784848" y="3520440"/>
            <a:ext cx="4581144" cy="2450592"/>
          </a:xfrm>
          <a:solidFill>
            <a:schemeClr val="accent6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6DD090CA-24E8-46A7-889A-A4FDD00A33E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38200" y="3600450"/>
            <a:ext cx="5322888" cy="2451100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509354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able Chart Time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B98991-AEF1-4F19-AAB8-436EAD58C2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25B44F-E7DA-40C6-8B44-71EAB6BDFC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Font typeface="Wingdings" panose="05000000000000000000" pitchFamily="2" charset="2"/>
              <a:buChar char="§"/>
              <a:defRPr/>
            </a:lvl1pPr>
            <a:lvl2pPr marL="685800" indent="-228600">
              <a:buFont typeface="Wingdings" panose="05000000000000000000" pitchFamily="2" charset="2"/>
              <a:buChar char="§"/>
              <a:defRPr/>
            </a:lvl2pPr>
            <a:lvl3pPr>
              <a:buFont typeface="Wingdings" panose="05000000000000000000" pitchFamily="2" charset="2"/>
              <a:buChar char="§"/>
              <a:defRPr/>
            </a:lvl3pPr>
            <a:lvl4pPr marL="1600200" indent="-228600">
              <a:buFont typeface="Wingdings" panose="05000000000000000000" pitchFamily="2" charset="2"/>
              <a:buChar char="§"/>
              <a:defRPr/>
            </a:lvl4pPr>
            <a:lvl5pPr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F71817-A045-48C0-975B-CBEF88E956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3/1/20XX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1C39F0-32D4-407C-8BCA-97F2D9E500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CF4459-37B2-4F87-B508-DB04D43320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8596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F03B5BF0-238D-481F-A15B-206D1E2FED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7578E43B-8F1B-4CBD-B09E-5AD9A247E3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389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ame 13">
            <a:extLst>
              <a:ext uri="{FF2B5EF4-FFF2-40B4-BE49-F238E27FC236}">
                <a16:creationId xmlns:a16="http://schemas.microsoft.com/office/drawing/2014/main" id="{737C17C2-E2A6-4219-AE02-C8EAF943C4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389" y="0"/>
            <a:ext cx="12188952" cy="6858000"/>
          </a:xfrm>
          <a:prstGeom prst="frame">
            <a:avLst>
              <a:gd name="adj1" fmla="val 7164"/>
            </a:avLst>
          </a:prstGeom>
          <a:gradFill flip="none" rotWithShape="1">
            <a:gsLst>
              <a:gs pos="0">
                <a:schemeClr val="accent2">
                  <a:alpha val="4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Picture Placeholder 19">
            <a:extLst>
              <a:ext uri="{FF2B5EF4-FFF2-40B4-BE49-F238E27FC236}">
                <a16:creationId xmlns:a16="http://schemas.microsoft.com/office/drawing/2014/main" id="{AE7BC3CE-3806-41F3-B4F6-EBB2C3E9EA2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096" y="484632"/>
            <a:ext cx="12179808" cy="5907024"/>
          </a:xfrm>
          <a:solidFill>
            <a:schemeClr val="accent6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FDC036CF-E92D-4E80-8E6B-1B06EDDFD7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71016"/>
            <a:ext cx="4800600" cy="3749040"/>
          </a:xfrm>
        </p:spPr>
        <p:txBody>
          <a:bodyPr anchor="b" anchorCtr="0"/>
          <a:lstStyle>
            <a:lvl1pPr>
              <a:defRPr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6" name="Text Placeholder 25">
            <a:extLst>
              <a:ext uri="{FF2B5EF4-FFF2-40B4-BE49-F238E27FC236}">
                <a16:creationId xmlns:a16="http://schemas.microsoft.com/office/drawing/2014/main" id="{BADCFE1B-ABA2-4B11-B7DE-02CE383D6F2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38200" y="4835779"/>
            <a:ext cx="4800600" cy="1066800"/>
          </a:xfrm>
        </p:spPr>
        <p:txBody>
          <a:bodyPr>
            <a:normAutofit/>
          </a:bodyPr>
          <a:lstStyle>
            <a:lvl1pPr marL="228600" indent="0">
              <a:buNone/>
              <a:defRPr sz="2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18B9F00-8450-475B-B155-993BAF212A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3/1/20XX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C0FDDA3-8E6F-42F7-BFBE-7FA9C647C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C8E678-81B8-4356-9624-A0B9995363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9059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B2DD4C-BFBC-4087-B94C-4DD0690E83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1B84B862-7F1F-4B98-B437-936D8A73A91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40664" y="2240280"/>
            <a:ext cx="2286000" cy="2322576"/>
          </a:xfrm>
          <a:solidFill>
            <a:schemeClr val="accent6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Picture Placeholder 14">
            <a:extLst>
              <a:ext uri="{FF2B5EF4-FFF2-40B4-BE49-F238E27FC236}">
                <a16:creationId xmlns:a16="http://schemas.microsoft.com/office/drawing/2014/main" id="{C76B23B2-3605-4292-9F96-F34651B689A7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538728" y="2240280"/>
            <a:ext cx="2286000" cy="2322576"/>
          </a:xfrm>
          <a:solidFill>
            <a:schemeClr val="accent6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7" name="Picture Placeholder 14">
            <a:extLst>
              <a:ext uri="{FF2B5EF4-FFF2-40B4-BE49-F238E27FC236}">
                <a16:creationId xmlns:a16="http://schemas.microsoft.com/office/drawing/2014/main" id="{AB1E9EC3-2FB6-4E1C-8211-306450FDEE7F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345936" y="2267712"/>
            <a:ext cx="2286000" cy="2322576"/>
          </a:xfrm>
          <a:solidFill>
            <a:schemeClr val="accent6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8" name="Picture Placeholder 14">
            <a:extLst>
              <a:ext uri="{FF2B5EF4-FFF2-40B4-BE49-F238E27FC236}">
                <a16:creationId xmlns:a16="http://schemas.microsoft.com/office/drawing/2014/main" id="{F3628146-045F-4FBC-A365-3D1D4B3DA6E9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9153144" y="2267712"/>
            <a:ext cx="2286000" cy="2322576"/>
          </a:xfrm>
          <a:solidFill>
            <a:schemeClr val="accent6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CB50972B-CA23-4B92-987F-EE48ECCFF590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741363" y="4733925"/>
            <a:ext cx="2286000" cy="590550"/>
          </a:xfrm>
        </p:spPr>
        <p:txBody>
          <a:bodyPr>
            <a:normAutofit/>
          </a:bodyPr>
          <a:lstStyle>
            <a:lvl1pPr marL="0" indent="0" defTabSz="0">
              <a:spcBef>
                <a:spcPts val="0"/>
              </a:spcBef>
              <a:buNone/>
              <a:defRPr sz="2000">
                <a:latin typeface="+mj-lt"/>
              </a:defRPr>
            </a:lvl1pPr>
            <a:lvl2pPr marL="571500" indent="0">
              <a:buNone/>
              <a:defRPr/>
            </a:lvl2pPr>
            <a:lvl3pPr marL="1028700" indent="0">
              <a:buNone/>
              <a:defRPr/>
            </a:lvl3pPr>
            <a:lvl4pPr marL="1428750" indent="0">
              <a:buNone/>
              <a:defRPr/>
            </a:lvl4pPr>
            <a:lvl5pPr marL="1885950" indent="0">
              <a:buNone/>
              <a:defRPr/>
            </a:lvl5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23" name="Text Placeholder 19">
            <a:extLst>
              <a:ext uri="{FF2B5EF4-FFF2-40B4-BE49-F238E27FC236}">
                <a16:creationId xmlns:a16="http://schemas.microsoft.com/office/drawing/2014/main" id="{8DE19225-DA72-4A39-8CFD-695BFBB93E6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40664" y="5343144"/>
            <a:ext cx="2286000" cy="590550"/>
          </a:xfrm>
        </p:spPr>
        <p:txBody>
          <a:bodyPr>
            <a:normAutofit/>
          </a:bodyPr>
          <a:lstStyle>
            <a:lvl1pPr marL="0" indent="0" defTabSz="0">
              <a:spcBef>
                <a:spcPts val="0"/>
              </a:spcBef>
              <a:buNone/>
              <a:defRPr sz="1600"/>
            </a:lvl1pPr>
            <a:lvl2pPr marL="571500" indent="0">
              <a:buNone/>
              <a:defRPr/>
            </a:lvl2pPr>
            <a:lvl3pPr marL="1028700" indent="0">
              <a:buNone/>
              <a:defRPr/>
            </a:lvl3pPr>
            <a:lvl4pPr marL="1428750" indent="0">
              <a:buNone/>
              <a:defRPr/>
            </a:lvl4pPr>
            <a:lvl5pPr marL="1885950" indent="0">
              <a:buNone/>
              <a:defRPr/>
            </a:lvl5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24" name="Text Placeholder 19">
            <a:extLst>
              <a:ext uri="{FF2B5EF4-FFF2-40B4-BE49-F238E27FC236}">
                <a16:creationId xmlns:a16="http://schemas.microsoft.com/office/drawing/2014/main" id="{E66A7C97-DBB6-4333-B12F-E26C38E6975C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3538728" y="4733925"/>
            <a:ext cx="2286000" cy="590550"/>
          </a:xfrm>
        </p:spPr>
        <p:txBody>
          <a:bodyPr>
            <a:normAutofit/>
          </a:bodyPr>
          <a:lstStyle>
            <a:lvl1pPr marL="0" indent="0" defTabSz="0">
              <a:spcBef>
                <a:spcPts val="0"/>
              </a:spcBef>
              <a:buNone/>
              <a:defRPr sz="2000">
                <a:latin typeface="+mj-lt"/>
              </a:defRPr>
            </a:lvl1pPr>
            <a:lvl2pPr marL="571500" indent="0">
              <a:buNone/>
              <a:defRPr/>
            </a:lvl2pPr>
            <a:lvl3pPr marL="1028700" indent="0">
              <a:buNone/>
              <a:defRPr/>
            </a:lvl3pPr>
            <a:lvl4pPr marL="1428750" indent="0">
              <a:buNone/>
              <a:defRPr/>
            </a:lvl4pPr>
            <a:lvl5pPr marL="1885950" indent="0">
              <a:buNone/>
              <a:defRPr/>
            </a:lvl5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25" name="Text Placeholder 19">
            <a:extLst>
              <a:ext uri="{FF2B5EF4-FFF2-40B4-BE49-F238E27FC236}">
                <a16:creationId xmlns:a16="http://schemas.microsoft.com/office/drawing/2014/main" id="{041FA0B5-660E-478A-AF8A-196DBD6AE43A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3538029" y="5343144"/>
            <a:ext cx="2286000" cy="590550"/>
          </a:xfrm>
        </p:spPr>
        <p:txBody>
          <a:bodyPr>
            <a:normAutofit/>
          </a:bodyPr>
          <a:lstStyle>
            <a:lvl1pPr marL="0" indent="0" defTabSz="0">
              <a:spcBef>
                <a:spcPts val="0"/>
              </a:spcBef>
              <a:buNone/>
              <a:defRPr sz="1600"/>
            </a:lvl1pPr>
            <a:lvl2pPr marL="571500" indent="0">
              <a:buNone/>
              <a:defRPr/>
            </a:lvl2pPr>
            <a:lvl3pPr marL="1028700" indent="0">
              <a:buNone/>
              <a:defRPr/>
            </a:lvl3pPr>
            <a:lvl4pPr marL="1428750" indent="0">
              <a:buNone/>
              <a:defRPr/>
            </a:lvl4pPr>
            <a:lvl5pPr marL="1885950" indent="0">
              <a:buNone/>
              <a:defRPr/>
            </a:lvl5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26" name="Text Placeholder 19">
            <a:extLst>
              <a:ext uri="{FF2B5EF4-FFF2-40B4-BE49-F238E27FC236}">
                <a16:creationId xmlns:a16="http://schemas.microsoft.com/office/drawing/2014/main" id="{77C92085-3D01-44E4-BA12-E39F1EA0ACE5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367973" y="4733544"/>
            <a:ext cx="2286000" cy="590550"/>
          </a:xfrm>
        </p:spPr>
        <p:txBody>
          <a:bodyPr>
            <a:normAutofit/>
          </a:bodyPr>
          <a:lstStyle>
            <a:lvl1pPr marL="0" indent="0" defTabSz="0">
              <a:spcBef>
                <a:spcPts val="0"/>
              </a:spcBef>
              <a:buNone/>
              <a:defRPr sz="2000">
                <a:latin typeface="+mj-lt"/>
              </a:defRPr>
            </a:lvl1pPr>
            <a:lvl2pPr marL="571500" indent="0">
              <a:buNone/>
              <a:defRPr/>
            </a:lvl2pPr>
            <a:lvl3pPr marL="1028700" indent="0">
              <a:buNone/>
              <a:defRPr/>
            </a:lvl3pPr>
            <a:lvl4pPr marL="1428750" indent="0">
              <a:buNone/>
              <a:defRPr/>
            </a:lvl4pPr>
            <a:lvl5pPr marL="1885950" indent="0">
              <a:buNone/>
              <a:defRPr/>
            </a:lvl5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27" name="Text Placeholder 19">
            <a:extLst>
              <a:ext uri="{FF2B5EF4-FFF2-40B4-BE49-F238E27FC236}">
                <a16:creationId xmlns:a16="http://schemas.microsoft.com/office/drawing/2014/main" id="{35DA97BC-7224-440A-A227-8F4A1018043A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367274" y="5342763"/>
            <a:ext cx="2286000" cy="590550"/>
          </a:xfrm>
        </p:spPr>
        <p:txBody>
          <a:bodyPr>
            <a:normAutofit/>
          </a:bodyPr>
          <a:lstStyle>
            <a:lvl1pPr marL="0" indent="0" defTabSz="0">
              <a:spcBef>
                <a:spcPts val="0"/>
              </a:spcBef>
              <a:buNone/>
              <a:defRPr sz="1600"/>
            </a:lvl1pPr>
            <a:lvl2pPr marL="571500" indent="0">
              <a:buNone/>
              <a:defRPr/>
            </a:lvl2pPr>
            <a:lvl3pPr marL="1028700" indent="0">
              <a:buNone/>
              <a:defRPr/>
            </a:lvl3pPr>
            <a:lvl4pPr marL="1428750" indent="0">
              <a:buNone/>
              <a:defRPr/>
            </a:lvl4pPr>
            <a:lvl5pPr marL="1885950" indent="0">
              <a:buNone/>
              <a:defRPr/>
            </a:lvl5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28" name="Text Placeholder 19">
            <a:extLst>
              <a:ext uri="{FF2B5EF4-FFF2-40B4-BE49-F238E27FC236}">
                <a16:creationId xmlns:a16="http://schemas.microsoft.com/office/drawing/2014/main" id="{C236524B-4724-42FA-A2B2-33566478FD42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9164639" y="4737100"/>
            <a:ext cx="2286000" cy="590550"/>
          </a:xfrm>
        </p:spPr>
        <p:txBody>
          <a:bodyPr>
            <a:normAutofit/>
          </a:bodyPr>
          <a:lstStyle>
            <a:lvl1pPr marL="0" indent="0" defTabSz="0">
              <a:spcBef>
                <a:spcPts val="0"/>
              </a:spcBef>
              <a:buNone/>
              <a:defRPr sz="2000">
                <a:latin typeface="+mj-lt"/>
              </a:defRPr>
            </a:lvl1pPr>
            <a:lvl2pPr marL="571500" indent="0">
              <a:buNone/>
              <a:defRPr/>
            </a:lvl2pPr>
            <a:lvl3pPr marL="1028700" indent="0">
              <a:buNone/>
              <a:defRPr/>
            </a:lvl3pPr>
            <a:lvl4pPr marL="1428750" indent="0">
              <a:buNone/>
              <a:defRPr/>
            </a:lvl4pPr>
            <a:lvl5pPr marL="1885950" indent="0">
              <a:buNone/>
              <a:defRPr/>
            </a:lvl5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29" name="Text Placeholder 19">
            <a:extLst>
              <a:ext uri="{FF2B5EF4-FFF2-40B4-BE49-F238E27FC236}">
                <a16:creationId xmlns:a16="http://schemas.microsoft.com/office/drawing/2014/main" id="{5F7DE4ED-8F4D-465C-86B4-2372AE291F56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9163940" y="5346319"/>
            <a:ext cx="2286000" cy="590550"/>
          </a:xfrm>
        </p:spPr>
        <p:txBody>
          <a:bodyPr>
            <a:normAutofit/>
          </a:bodyPr>
          <a:lstStyle>
            <a:lvl1pPr marL="0" indent="0" defTabSz="0">
              <a:spcBef>
                <a:spcPts val="0"/>
              </a:spcBef>
              <a:buNone/>
              <a:defRPr sz="1600"/>
            </a:lvl1pPr>
            <a:lvl2pPr marL="571500" indent="0">
              <a:buNone/>
              <a:defRPr/>
            </a:lvl2pPr>
            <a:lvl3pPr marL="1028700" indent="0">
              <a:buNone/>
              <a:defRPr/>
            </a:lvl3pPr>
            <a:lvl4pPr marL="1428750" indent="0">
              <a:buNone/>
              <a:defRPr/>
            </a:lvl4pPr>
            <a:lvl5pPr marL="1885950" indent="0">
              <a:buNone/>
              <a:defRPr/>
            </a:lvl5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EB9D434-8228-4C7F-B520-14121EBC90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3/1/20XX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97B89BD-A70A-48D2-A3D9-DB2C0DB123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4ACF4EF-5A2A-4A47-81DF-80CB513060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4552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2 column (comparison slid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EEFF5CA-4662-4430-80C7-99CD7D66C9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60320"/>
            <a:ext cx="5157787" cy="3446463"/>
          </a:xfrm>
          <a:solidFill>
            <a:schemeClr val="bg1"/>
          </a:solidFill>
        </p:spPr>
        <p:txBody>
          <a:bodyPr>
            <a:normAutofit/>
          </a:bodyPr>
          <a:lstStyle>
            <a:lvl1pPr>
              <a:buClr>
                <a:schemeClr val="tx2">
                  <a:lumMod val="50000"/>
                  <a:lumOff val="50000"/>
                </a:schemeClr>
              </a:buClr>
              <a:defRPr sz="1800"/>
            </a:lvl1pPr>
            <a:lvl2pPr>
              <a:buClr>
                <a:schemeClr val="tx2">
                  <a:lumMod val="50000"/>
                  <a:lumOff val="50000"/>
                </a:schemeClr>
              </a:buClr>
              <a:defRPr sz="1800"/>
            </a:lvl2pPr>
            <a:lvl3pPr>
              <a:buClr>
                <a:schemeClr val="tx2">
                  <a:lumMod val="50000"/>
                  <a:lumOff val="50000"/>
                </a:schemeClr>
              </a:buClr>
              <a:defRPr sz="1800"/>
            </a:lvl3pPr>
            <a:lvl4pPr>
              <a:buClr>
                <a:schemeClr val="tx2">
                  <a:lumMod val="50000"/>
                  <a:lumOff val="50000"/>
                </a:schemeClr>
              </a:buClr>
              <a:defRPr sz="1800"/>
            </a:lvl4pPr>
            <a:lvl5pPr>
              <a:buClr>
                <a:schemeClr val="tx2">
                  <a:lumMod val="50000"/>
                  <a:lumOff val="50000"/>
                </a:schemeClr>
              </a:buCl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DF7633C-C24D-4947-979C-132B3AC405A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60320"/>
            <a:ext cx="5183188" cy="3446463"/>
          </a:xfrm>
        </p:spPr>
        <p:txBody>
          <a:bodyPr>
            <a:normAutofit/>
          </a:bodyPr>
          <a:lstStyle>
            <a:lvl1pPr>
              <a:buClr>
                <a:schemeClr val="tx2">
                  <a:lumMod val="50000"/>
                  <a:lumOff val="50000"/>
                </a:schemeClr>
              </a:buClr>
              <a:defRPr sz="1800"/>
            </a:lvl1pPr>
            <a:lvl2pPr>
              <a:buClr>
                <a:schemeClr val="tx2">
                  <a:lumMod val="50000"/>
                  <a:lumOff val="50000"/>
                </a:schemeClr>
              </a:buClr>
              <a:defRPr sz="1800"/>
            </a:lvl2pPr>
            <a:lvl3pPr>
              <a:buClr>
                <a:schemeClr val="tx2">
                  <a:lumMod val="50000"/>
                  <a:lumOff val="50000"/>
                </a:schemeClr>
              </a:buClr>
              <a:defRPr sz="1800"/>
            </a:lvl3pPr>
            <a:lvl4pPr>
              <a:buClr>
                <a:schemeClr val="tx2">
                  <a:lumMod val="50000"/>
                  <a:lumOff val="50000"/>
                </a:schemeClr>
              </a:buClr>
              <a:defRPr sz="1800"/>
            </a:lvl4pPr>
            <a:lvl5pPr>
              <a:buClr>
                <a:schemeClr val="tx2">
                  <a:lumMod val="50000"/>
                  <a:lumOff val="50000"/>
                </a:schemeClr>
              </a:buCl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E8A46E1-3934-4807-900F-CA7A4D8D66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3/1/20XX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BC9C6EA-1549-4601-8226-E5C43469CA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3658246-003D-4024-9F4B-BA3BD3FBFF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351C83D0-CBAB-4E41-89AB-89FF36D38A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9C302BB0-D231-4195-8083-264C01DF99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7" y="2011680"/>
            <a:ext cx="5157787" cy="530352"/>
          </a:xfrm>
        </p:spPr>
        <p:txBody>
          <a:bodyPr anchor="t" anchorCtr="0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Text Placeholder 4">
            <a:extLst>
              <a:ext uri="{FF2B5EF4-FFF2-40B4-BE49-F238E27FC236}">
                <a16:creationId xmlns:a16="http://schemas.microsoft.com/office/drawing/2014/main" id="{5B2A70FA-99E0-466C-AC57-33C48353BBD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169027" y="2011680"/>
            <a:ext cx="5183187" cy="530352"/>
          </a:xfrm>
        </p:spPr>
        <p:txBody>
          <a:bodyPr anchor="t" anchorCtr="0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457478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DC85CC-8D2B-4219-A2A4-1625A02DFE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85800"/>
            <a:ext cx="10515600" cy="132588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6143C8-1CF7-440E-99A3-0527314598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2011680"/>
            <a:ext cx="3383280" cy="530352"/>
          </a:xfrm>
        </p:spPr>
        <p:txBody>
          <a:bodyPr anchor="t" anchorCtr="0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EEFF5CA-4662-4430-80C7-99CD7D66C9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60320"/>
            <a:ext cx="3383280" cy="3446463"/>
          </a:xfrm>
        </p:spPr>
        <p:txBody>
          <a:bodyPr>
            <a:normAutofit/>
          </a:bodyPr>
          <a:lstStyle>
            <a:lvl1pPr>
              <a:buClr>
                <a:schemeClr val="tx2">
                  <a:lumMod val="50000"/>
                  <a:lumOff val="50000"/>
                </a:schemeClr>
              </a:buClr>
              <a:defRPr sz="1400"/>
            </a:lvl1pPr>
            <a:lvl2pPr>
              <a:buClr>
                <a:schemeClr val="tx2">
                  <a:lumMod val="50000"/>
                  <a:lumOff val="50000"/>
                </a:schemeClr>
              </a:buClr>
              <a:defRPr sz="1400"/>
            </a:lvl2pPr>
            <a:lvl3pPr>
              <a:buClr>
                <a:schemeClr val="tx2">
                  <a:lumMod val="50000"/>
                  <a:lumOff val="50000"/>
                </a:schemeClr>
              </a:buClr>
              <a:defRPr sz="1400"/>
            </a:lvl3pPr>
            <a:lvl4pPr>
              <a:buClr>
                <a:schemeClr val="tx2">
                  <a:lumMod val="50000"/>
                  <a:lumOff val="50000"/>
                </a:schemeClr>
              </a:buClr>
              <a:defRPr sz="1400"/>
            </a:lvl4pPr>
            <a:lvl5pPr>
              <a:buClr>
                <a:schemeClr val="tx2">
                  <a:lumMod val="50000"/>
                  <a:lumOff val="50000"/>
                </a:schemeClr>
              </a:buCl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76CB5B7-DC23-41CE-872B-E25BD64F84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404360" y="2011680"/>
            <a:ext cx="3383280" cy="530352"/>
          </a:xfrm>
        </p:spPr>
        <p:txBody>
          <a:bodyPr anchor="t" anchorCtr="0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DF7633C-C24D-4947-979C-132B3AC405A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404360" y="2560320"/>
            <a:ext cx="3383280" cy="3446463"/>
          </a:xfrm>
        </p:spPr>
        <p:txBody>
          <a:bodyPr>
            <a:normAutofit/>
          </a:bodyPr>
          <a:lstStyle>
            <a:lvl1pPr>
              <a:buClr>
                <a:schemeClr val="tx2">
                  <a:lumMod val="50000"/>
                  <a:lumOff val="50000"/>
                </a:schemeClr>
              </a:buClr>
              <a:defRPr sz="1400"/>
            </a:lvl1pPr>
            <a:lvl2pPr>
              <a:buClr>
                <a:schemeClr val="tx2">
                  <a:lumMod val="50000"/>
                  <a:lumOff val="50000"/>
                </a:schemeClr>
              </a:buClr>
              <a:defRPr sz="1400"/>
            </a:lvl2pPr>
            <a:lvl3pPr>
              <a:buClr>
                <a:schemeClr val="tx2">
                  <a:lumMod val="50000"/>
                  <a:lumOff val="50000"/>
                </a:schemeClr>
              </a:buClr>
              <a:defRPr sz="1400"/>
            </a:lvl3pPr>
            <a:lvl4pPr>
              <a:buClr>
                <a:schemeClr val="tx2">
                  <a:lumMod val="50000"/>
                  <a:lumOff val="50000"/>
                </a:schemeClr>
              </a:buClr>
              <a:defRPr sz="1400"/>
            </a:lvl4pPr>
            <a:lvl5pPr>
              <a:buClr>
                <a:schemeClr val="tx2">
                  <a:lumMod val="50000"/>
                  <a:lumOff val="50000"/>
                </a:schemeClr>
              </a:buCl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Text Placeholder 4">
            <a:extLst>
              <a:ext uri="{FF2B5EF4-FFF2-40B4-BE49-F238E27FC236}">
                <a16:creationId xmlns:a16="http://schemas.microsoft.com/office/drawing/2014/main" id="{422881CE-A366-4A3A-AE00-9B14BEFE4A9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968934" y="2011680"/>
            <a:ext cx="3383280" cy="530352"/>
          </a:xfrm>
        </p:spPr>
        <p:txBody>
          <a:bodyPr anchor="t" anchorCtr="0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5">
            <a:extLst>
              <a:ext uri="{FF2B5EF4-FFF2-40B4-BE49-F238E27FC236}">
                <a16:creationId xmlns:a16="http://schemas.microsoft.com/office/drawing/2014/main" id="{3CF16E98-73C9-47B5-B88B-9120BEB9F09B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7968934" y="2560320"/>
            <a:ext cx="3383280" cy="3446463"/>
          </a:xfrm>
        </p:spPr>
        <p:txBody>
          <a:bodyPr>
            <a:normAutofit/>
          </a:bodyPr>
          <a:lstStyle>
            <a:lvl1pPr>
              <a:buClr>
                <a:schemeClr val="tx2">
                  <a:lumMod val="50000"/>
                  <a:lumOff val="50000"/>
                </a:schemeClr>
              </a:buClr>
              <a:defRPr sz="1400"/>
            </a:lvl1pPr>
            <a:lvl2pPr>
              <a:buClr>
                <a:schemeClr val="tx2">
                  <a:lumMod val="50000"/>
                  <a:lumOff val="50000"/>
                </a:schemeClr>
              </a:buClr>
              <a:defRPr sz="1400"/>
            </a:lvl2pPr>
            <a:lvl3pPr>
              <a:buClr>
                <a:schemeClr val="tx2">
                  <a:lumMod val="50000"/>
                  <a:lumOff val="50000"/>
                </a:schemeClr>
              </a:buClr>
              <a:defRPr sz="1400"/>
            </a:lvl3pPr>
            <a:lvl4pPr>
              <a:buClr>
                <a:schemeClr val="tx2">
                  <a:lumMod val="50000"/>
                  <a:lumOff val="50000"/>
                </a:schemeClr>
              </a:buClr>
              <a:defRPr sz="1400"/>
            </a:lvl4pPr>
            <a:lvl5pPr>
              <a:buClr>
                <a:schemeClr val="tx2">
                  <a:lumMod val="50000"/>
                  <a:lumOff val="50000"/>
                </a:schemeClr>
              </a:buCl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E8A46E1-3934-4807-900F-CA7A4D8D66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3/1/20XX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BC9C6EA-1549-4601-8226-E5C43469CA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3658246-003D-4024-9F4B-BA3BD3FBFF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8783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ame 7">
            <a:extLst>
              <a:ext uri="{FF2B5EF4-FFF2-40B4-BE49-F238E27FC236}">
                <a16:creationId xmlns:a16="http://schemas.microsoft.com/office/drawing/2014/main" id="{DD7EAFE6-2BB9-41FB-9CF4-588CFC708774}"/>
              </a:ext>
            </a:extLst>
          </p:cNvPr>
          <p:cNvSpPr/>
          <p:nvPr/>
        </p:nvSpPr>
        <p:spPr>
          <a:xfrm>
            <a:off x="1524" y="0"/>
            <a:ext cx="12188952" cy="6858000"/>
          </a:xfrm>
          <a:prstGeom prst="frame">
            <a:avLst>
              <a:gd name="adj1" fmla="val 7164"/>
            </a:avLst>
          </a:prstGeom>
          <a:gradFill flip="none" rotWithShape="1">
            <a:gsLst>
              <a:gs pos="0">
                <a:schemeClr val="accent2">
                  <a:alpha val="4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1447F1F-BFA8-4A56-894B-40120132EE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03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58FB99-0FA3-49F4-99A1-61919F9427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2178657"/>
            <a:ext cx="10515600" cy="39983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DCCAE5-4EB0-4174-BD15-4943899B0A2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4293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 spc="15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3/1/20XX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A4189E-43B2-4CEE-B13E-61A1FBBBD25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429375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spc="150" baseline="0">
                <a:solidFill>
                  <a:srgbClr val="FFFFFF"/>
                </a:solidFill>
              </a:defRPr>
            </a:lvl1pPr>
          </a:lstStyle>
          <a:p>
            <a:r>
              <a:rPr lang="en-US">
                <a:solidFill>
                  <a:srgbClr val="FFFFFF"/>
                </a:solidFill>
              </a:rPr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A0530F-0BC8-46EF-A765-DD58B536752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4293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cap="all" spc="150" baseline="0">
                <a:solidFill>
                  <a:srgbClr val="FFFFFF"/>
                </a:solidFill>
              </a:defRPr>
            </a:lvl1pPr>
          </a:lstStyle>
          <a:p>
            <a:fld id="{28844951-7827-47D4-8276-7DDE1FA7D85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5141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6" r:id="rId2"/>
    <p:sldLayoutId id="2147483699" r:id="rId3"/>
    <p:sldLayoutId id="2147483698" r:id="rId4"/>
    <p:sldLayoutId id="2147483686" r:id="rId5"/>
    <p:sldLayoutId id="2147483700" r:id="rId6"/>
    <p:sldLayoutId id="2147483705" r:id="rId7"/>
    <p:sldLayoutId id="2147483689" r:id="rId8"/>
    <p:sldLayoutId id="2147483704" r:id="rId9"/>
    <p:sldLayoutId id="2147483702" r:id="rId10"/>
    <p:sldLayoutId id="2147483701" r:id="rId11"/>
    <p:sldLayoutId id="2147483703" r:id="rId12"/>
    <p:sldLayoutId id="2147483685" r:id="rId13"/>
    <p:sldLayoutId id="2147483687" r:id="rId14"/>
    <p:sldLayoutId id="2147483688" r:id="rId15"/>
    <p:sldLayoutId id="2147483690" r:id="rId16"/>
    <p:sldLayoutId id="2147483692" r:id="rId17"/>
    <p:sldLayoutId id="2147483693" r:id="rId18"/>
  </p:sldLayoutIdLst>
  <p:hf hdr="0"/>
  <p:txStyles>
    <p:titleStyle>
      <a:lvl1pPr marL="0" algn="l" defTabSz="914400" rtl="0" eaLnBrk="1" latinLnBrk="0" hangingPunct="1">
        <a:lnSpc>
          <a:spcPct val="90000"/>
        </a:lnSpc>
        <a:spcBef>
          <a:spcPct val="0"/>
        </a:spcBef>
        <a:buNone/>
        <a:defRPr lang="en-US" sz="5200" kern="1200" dirty="0">
          <a:gradFill flip="none" rotWithShape="1">
            <a:gsLst>
              <a:gs pos="0">
                <a:schemeClr val="accent5"/>
              </a:gs>
              <a:gs pos="100000">
                <a:schemeClr val="accent1">
                  <a:alpha val="70000"/>
                </a:schemeClr>
              </a:gs>
            </a:gsLst>
            <a:lin ang="0" scaled="1"/>
            <a:tileRect/>
          </a:gradFill>
          <a:latin typeface="+mj-lt"/>
          <a:ea typeface="+mn-ea"/>
          <a:cs typeface="Angsana New" panose="02020603050405020304" pitchFamily="18" charset="-34"/>
        </a:defRPr>
      </a:lvl1pPr>
    </p:titleStyle>
    <p:bodyStyle>
      <a:lvl1pPr marL="457200" indent="-228600" algn="l" defTabSz="914400" rtl="0" eaLnBrk="1" latinLnBrk="0" hangingPunct="1">
        <a:lnSpc>
          <a:spcPct val="110000"/>
        </a:lnSpc>
        <a:spcBef>
          <a:spcPts val="1000"/>
        </a:spcBef>
        <a:buClr>
          <a:schemeClr val="tx2">
            <a:lumMod val="10000"/>
            <a:lumOff val="90000"/>
          </a:schemeClr>
        </a:buClr>
        <a:buSzPct val="80000"/>
        <a:buFont typeface="Wingdings" panose="05000000000000000000" pitchFamily="2" charset="2"/>
        <a:buChar char="§"/>
        <a:defRPr sz="3200" kern="1200">
          <a:solidFill>
            <a:schemeClr val="tx2">
              <a:alpha val="70000"/>
            </a:schemeClr>
          </a:solidFill>
          <a:latin typeface="+mn-lt"/>
          <a:ea typeface="+mn-ea"/>
          <a:cs typeface="+mn-cs"/>
        </a:defRPr>
      </a:lvl1pPr>
      <a:lvl2pPr marL="8001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tx2">
            <a:lumMod val="10000"/>
            <a:lumOff val="90000"/>
          </a:schemeClr>
        </a:buClr>
        <a:buSzPct val="80000"/>
        <a:buFont typeface="Wingdings" panose="05000000000000000000" pitchFamily="2" charset="2"/>
        <a:buChar char="§"/>
        <a:defRPr sz="2800" kern="1200">
          <a:solidFill>
            <a:schemeClr val="tx2">
              <a:alpha val="70000"/>
            </a:schemeClr>
          </a:solidFill>
          <a:latin typeface="+mn-lt"/>
          <a:ea typeface="+mn-ea"/>
          <a:cs typeface="+mn-cs"/>
        </a:defRPr>
      </a:lvl2pPr>
      <a:lvl3pPr marL="12573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tx2">
            <a:lumMod val="10000"/>
            <a:lumOff val="90000"/>
          </a:schemeClr>
        </a:buClr>
        <a:buSzPct val="80000"/>
        <a:buFont typeface="Wingdings" panose="05000000000000000000" pitchFamily="2" charset="2"/>
        <a:buChar char="§"/>
        <a:defRPr sz="2400" kern="1200">
          <a:solidFill>
            <a:schemeClr val="tx2">
              <a:alpha val="70000"/>
            </a:schemeClr>
          </a:solidFill>
          <a:latin typeface="+mn-lt"/>
          <a:ea typeface="+mn-ea"/>
          <a:cs typeface="+mn-cs"/>
        </a:defRPr>
      </a:lvl3pPr>
      <a:lvl4pPr marL="165735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tx2">
            <a:lumMod val="10000"/>
            <a:lumOff val="90000"/>
          </a:schemeClr>
        </a:buClr>
        <a:buSzPct val="80000"/>
        <a:buFont typeface="Wingdings" panose="05000000000000000000" pitchFamily="2" charset="2"/>
        <a:buChar char="§"/>
        <a:defRPr sz="2000" kern="1200">
          <a:solidFill>
            <a:schemeClr val="tx2">
              <a:alpha val="70000"/>
            </a:schemeClr>
          </a:solidFill>
          <a:latin typeface="+mn-lt"/>
          <a:ea typeface="+mn-ea"/>
          <a:cs typeface="+mn-cs"/>
        </a:defRPr>
      </a:lvl4pPr>
      <a:lvl5pPr marL="211455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tx2">
            <a:lumMod val="10000"/>
            <a:lumOff val="90000"/>
          </a:schemeClr>
        </a:buClr>
        <a:buSzPct val="80000"/>
        <a:buFont typeface="Wingdings" panose="05000000000000000000" pitchFamily="2" charset="2"/>
        <a:buChar char="§"/>
        <a:defRPr sz="2000" kern="1200">
          <a:solidFill>
            <a:schemeClr val="tx2">
              <a:alpha val="7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E9A7C78-91FD-4B88-953D-5A4363761B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7050" y="1121700"/>
            <a:ext cx="9144000" cy="2387600"/>
          </a:xfrm>
        </p:spPr>
        <p:txBody>
          <a:bodyPr anchor="b" anchorCtr="0"/>
          <a:lstStyle/>
          <a:p>
            <a:r>
              <a:rPr lang="en-US" dirty="0"/>
              <a:t>Enrollment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AD04BED3-CF2E-4CAD-8CE8-ED3ED12AEBD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527175" y="3600450"/>
            <a:ext cx="9144000" cy="2451100"/>
          </a:xfrm>
        </p:spPr>
        <p:txBody>
          <a:bodyPr/>
          <a:lstStyle/>
          <a:p>
            <a:r>
              <a:rPr lang="en-US" dirty="0"/>
              <a:t>August 8, 2022: 373 enrolled in IC</a:t>
            </a:r>
          </a:p>
          <a:p>
            <a:r>
              <a:rPr lang="en-US" dirty="0"/>
              <a:t>August 2022</a:t>
            </a:r>
          </a:p>
          <a:p>
            <a:r>
              <a:rPr lang="en-US" dirty="0"/>
              <a:t>December 2022</a:t>
            </a:r>
          </a:p>
        </p:txBody>
      </p:sp>
    </p:spTree>
    <p:extLst>
      <p:ext uri="{BB962C8B-B14F-4D97-AF65-F5344CB8AC3E}">
        <p14:creationId xmlns:p14="http://schemas.microsoft.com/office/powerpoint/2010/main" val="7035803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33E194-371F-4D5A-8C83-2CCE5A3D6C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7" y="2011680"/>
            <a:ext cx="5157787" cy="530352"/>
          </a:xfrm>
        </p:spPr>
        <p:txBody>
          <a:bodyPr anchor="t" anchorCtr="0">
            <a:normAutofit/>
          </a:bodyPr>
          <a:lstStyle/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ABA94CC-2803-437F-B79F-A5067E2804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488731"/>
            <a:ext cx="5157787" cy="5688231"/>
          </a:xfrm>
        </p:spPr>
        <p:txBody>
          <a:bodyPr>
            <a:normAutofit lnSpcReduction="10000"/>
          </a:bodyPr>
          <a:lstStyle/>
          <a:p>
            <a:pPr marL="228600" indent="0">
              <a:buNone/>
            </a:pPr>
            <a:r>
              <a:rPr lang="en-US" sz="1400" b="1" dirty="0">
                <a:solidFill>
                  <a:schemeClr val="tx1">
                    <a:alpha val="70000"/>
                  </a:schemeClr>
                </a:solidFill>
              </a:rPr>
              <a:t>Enrollment</a:t>
            </a:r>
          </a:p>
          <a:p>
            <a:pPr marL="228600" indent="0">
              <a:buNone/>
            </a:pPr>
            <a:r>
              <a:rPr lang="en-US" sz="1400" b="1" dirty="0">
                <a:solidFill>
                  <a:schemeClr val="tx1">
                    <a:alpha val="70000"/>
                  </a:schemeClr>
                </a:solidFill>
              </a:rPr>
              <a:t>August 29, 2022</a:t>
            </a:r>
          </a:p>
          <a:p>
            <a:pPr marL="228600" indent="0">
              <a:buNone/>
            </a:pPr>
            <a:r>
              <a:rPr lang="en-US" sz="1400" b="1" dirty="0">
                <a:solidFill>
                  <a:schemeClr val="tx1">
                    <a:alpha val="70000"/>
                  </a:schemeClr>
                </a:solidFill>
              </a:rPr>
              <a:t>MS: 101</a:t>
            </a:r>
          </a:p>
          <a:p>
            <a:pPr marL="228600" indent="0">
              <a:buNone/>
            </a:pPr>
            <a:r>
              <a:rPr lang="en-US" sz="1400" b="1" dirty="0">
                <a:solidFill>
                  <a:schemeClr val="tx1">
                    <a:alpha val="70000"/>
                  </a:schemeClr>
                </a:solidFill>
              </a:rPr>
              <a:t>ES: 221</a:t>
            </a:r>
          </a:p>
          <a:p>
            <a:pPr marL="228600" indent="0">
              <a:buNone/>
            </a:pPr>
            <a:r>
              <a:rPr lang="en-US" sz="1400" b="1" dirty="0">
                <a:solidFill>
                  <a:schemeClr val="tx1">
                    <a:alpha val="70000"/>
                  </a:schemeClr>
                </a:solidFill>
              </a:rPr>
              <a:t>Sept 29, 2022</a:t>
            </a:r>
          </a:p>
          <a:p>
            <a:pPr marL="228600" indent="0">
              <a:buNone/>
            </a:pPr>
            <a:r>
              <a:rPr lang="en-US" sz="1400" b="1" dirty="0">
                <a:solidFill>
                  <a:schemeClr val="tx1">
                    <a:alpha val="70000"/>
                  </a:schemeClr>
                </a:solidFill>
              </a:rPr>
              <a:t>MS: 105</a:t>
            </a:r>
          </a:p>
          <a:p>
            <a:pPr marL="228600" indent="0">
              <a:buNone/>
            </a:pPr>
            <a:r>
              <a:rPr lang="en-US" sz="1400" b="1" dirty="0">
                <a:solidFill>
                  <a:schemeClr val="tx1">
                    <a:alpha val="70000"/>
                  </a:schemeClr>
                </a:solidFill>
              </a:rPr>
              <a:t>ES: 225</a:t>
            </a:r>
          </a:p>
          <a:p>
            <a:pPr marL="228600" indent="0">
              <a:buNone/>
            </a:pPr>
            <a:r>
              <a:rPr lang="en-US" sz="1400" b="1" dirty="0">
                <a:solidFill>
                  <a:schemeClr val="tx1">
                    <a:alpha val="70000"/>
                  </a:schemeClr>
                </a:solidFill>
              </a:rPr>
              <a:t>October 31, 2022</a:t>
            </a:r>
          </a:p>
          <a:p>
            <a:pPr marL="228600" indent="0">
              <a:buNone/>
            </a:pPr>
            <a:r>
              <a:rPr lang="en-US" sz="1400" b="1" dirty="0">
                <a:solidFill>
                  <a:schemeClr val="tx1">
                    <a:alpha val="70000"/>
                  </a:schemeClr>
                </a:solidFill>
              </a:rPr>
              <a:t>MS: 108</a:t>
            </a:r>
          </a:p>
          <a:p>
            <a:pPr marL="228600" indent="0">
              <a:buNone/>
            </a:pPr>
            <a:r>
              <a:rPr lang="en-US" sz="1400" b="1" dirty="0">
                <a:solidFill>
                  <a:schemeClr val="tx1">
                    <a:alpha val="70000"/>
                  </a:schemeClr>
                </a:solidFill>
              </a:rPr>
              <a:t>ES: 224</a:t>
            </a:r>
          </a:p>
          <a:p>
            <a:pPr marL="228600" indent="0">
              <a:buNone/>
            </a:pPr>
            <a:r>
              <a:rPr lang="en-US" sz="1400" b="1" dirty="0">
                <a:solidFill>
                  <a:schemeClr val="tx1">
                    <a:alpha val="70000"/>
                  </a:schemeClr>
                </a:solidFill>
              </a:rPr>
              <a:t>November 18, 2022</a:t>
            </a:r>
          </a:p>
          <a:p>
            <a:pPr marL="228600" indent="0">
              <a:buNone/>
            </a:pPr>
            <a:r>
              <a:rPr lang="en-US" sz="1400" b="1" dirty="0">
                <a:solidFill>
                  <a:schemeClr val="tx1">
                    <a:alpha val="70000"/>
                  </a:schemeClr>
                </a:solidFill>
              </a:rPr>
              <a:t>MS: 104</a:t>
            </a:r>
          </a:p>
          <a:p>
            <a:pPr marL="228600" indent="0">
              <a:buNone/>
            </a:pPr>
            <a:r>
              <a:rPr lang="en-US" sz="1400" b="1" dirty="0">
                <a:solidFill>
                  <a:schemeClr val="tx1">
                    <a:alpha val="70000"/>
                  </a:schemeClr>
                </a:solidFill>
              </a:rPr>
              <a:t>ES: 220</a:t>
            </a:r>
          </a:p>
          <a:p>
            <a:pPr marL="228600" indent="0">
              <a:buNone/>
            </a:pPr>
            <a:r>
              <a:rPr lang="en-US" sz="1400" b="1" dirty="0">
                <a:solidFill>
                  <a:schemeClr val="tx1">
                    <a:alpha val="70000"/>
                  </a:schemeClr>
                </a:solidFill>
              </a:rPr>
              <a:t>December 16, 2022</a:t>
            </a:r>
          </a:p>
          <a:p>
            <a:pPr marL="228600" indent="0">
              <a:buNone/>
            </a:pPr>
            <a:r>
              <a:rPr lang="en-US" sz="1400" b="1" dirty="0">
                <a:solidFill>
                  <a:schemeClr val="tx1">
                    <a:alpha val="70000"/>
                  </a:schemeClr>
                </a:solidFill>
              </a:rPr>
              <a:t>MS: 99</a:t>
            </a:r>
          </a:p>
          <a:p>
            <a:pPr marL="228600" indent="0">
              <a:buNone/>
            </a:pPr>
            <a:r>
              <a:rPr lang="en-US" sz="1400" b="1" dirty="0">
                <a:solidFill>
                  <a:schemeClr val="tx1">
                    <a:alpha val="70000"/>
                  </a:schemeClr>
                </a:solidFill>
              </a:rPr>
              <a:t>ES: 217</a:t>
            </a:r>
          </a:p>
          <a:p>
            <a:endParaRPr lang="en-US" sz="1400" dirty="0"/>
          </a:p>
          <a:p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4A59DFC-7CFF-494D-8C86-6FE17497421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169027" y="488731"/>
            <a:ext cx="5183187" cy="2053301"/>
          </a:xfrm>
        </p:spPr>
        <p:txBody>
          <a:bodyPr anchor="t" anchorCtr="0">
            <a:normAutofit/>
          </a:bodyPr>
          <a:lstStyle/>
          <a:p>
            <a:r>
              <a:rPr lang="en-US" sz="1400" dirty="0"/>
              <a:t>Gains/Losses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397F57A-AEBE-465C-9EF7-E78B1CDEC7A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096000" y="488731"/>
            <a:ext cx="5183188" cy="5880538"/>
          </a:xfrm>
        </p:spPr>
        <p:txBody>
          <a:bodyPr>
            <a:normAutofit/>
          </a:bodyPr>
          <a:lstStyle/>
          <a:p>
            <a:pPr marL="228600" indent="0">
              <a:buNone/>
            </a:pPr>
            <a:endParaRPr lang="en-US" dirty="0"/>
          </a:p>
          <a:p>
            <a:pPr marL="228600" indent="0">
              <a:buNone/>
            </a:pPr>
            <a:r>
              <a:rPr lang="en-US" sz="1400" b="1" dirty="0">
                <a:solidFill>
                  <a:schemeClr val="tx1">
                    <a:alpha val="70000"/>
                  </a:schemeClr>
                </a:solidFill>
              </a:rPr>
              <a:t>August 2022</a:t>
            </a:r>
          </a:p>
          <a:p>
            <a:pPr marL="228600" indent="0">
              <a:buNone/>
            </a:pPr>
            <a:r>
              <a:rPr lang="en-US" sz="1400" b="1" dirty="0">
                <a:solidFill>
                  <a:schemeClr val="tx1">
                    <a:alpha val="70000"/>
                  </a:schemeClr>
                </a:solidFill>
              </a:rPr>
              <a:t>Gains: 33</a:t>
            </a:r>
          </a:p>
          <a:p>
            <a:pPr marL="228600" indent="0">
              <a:buNone/>
            </a:pPr>
            <a:r>
              <a:rPr lang="en-US" sz="1400" b="1" dirty="0">
                <a:solidFill>
                  <a:schemeClr val="tx1">
                    <a:alpha val="70000"/>
                  </a:schemeClr>
                </a:solidFill>
              </a:rPr>
              <a:t>Loss: 16</a:t>
            </a:r>
          </a:p>
          <a:p>
            <a:pPr marL="228600" indent="0">
              <a:buNone/>
            </a:pPr>
            <a:r>
              <a:rPr lang="en-US" sz="1400" b="1" dirty="0">
                <a:solidFill>
                  <a:schemeClr val="tx1">
                    <a:alpha val="70000"/>
                  </a:schemeClr>
                </a:solidFill>
              </a:rPr>
              <a:t>Sept 2022</a:t>
            </a:r>
          </a:p>
          <a:p>
            <a:pPr marL="228600" indent="0">
              <a:buNone/>
            </a:pPr>
            <a:r>
              <a:rPr lang="en-US" sz="1400" b="1" dirty="0">
                <a:solidFill>
                  <a:schemeClr val="tx1">
                    <a:alpha val="70000"/>
                  </a:schemeClr>
                </a:solidFill>
              </a:rPr>
              <a:t>Gains: 12</a:t>
            </a:r>
          </a:p>
          <a:p>
            <a:pPr marL="228600" indent="0">
              <a:buNone/>
            </a:pPr>
            <a:r>
              <a:rPr lang="en-US" sz="1400" b="1" dirty="0">
                <a:solidFill>
                  <a:schemeClr val="tx1">
                    <a:alpha val="70000"/>
                  </a:schemeClr>
                </a:solidFill>
              </a:rPr>
              <a:t>Loss: 4</a:t>
            </a:r>
          </a:p>
          <a:p>
            <a:pPr marL="228600" indent="0">
              <a:buNone/>
            </a:pPr>
            <a:r>
              <a:rPr lang="en-US" sz="1400" b="1" dirty="0">
                <a:solidFill>
                  <a:schemeClr val="tx1">
                    <a:alpha val="70000"/>
                  </a:schemeClr>
                </a:solidFill>
              </a:rPr>
              <a:t>October 2022</a:t>
            </a:r>
          </a:p>
          <a:p>
            <a:pPr marL="228600" indent="0">
              <a:buNone/>
            </a:pPr>
            <a:r>
              <a:rPr lang="en-US" sz="1400" b="1" dirty="0">
                <a:solidFill>
                  <a:schemeClr val="tx1">
                    <a:alpha val="70000"/>
                  </a:schemeClr>
                </a:solidFill>
              </a:rPr>
              <a:t>Gains: 19</a:t>
            </a:r>
          </a:p>
          <a:p>
            <a:pPr marL="228600" indent="0">
              <a:buNone/>
            </a:pPr>
            <a:r>
              <a:rPr lang="en-US" sz="1400" b="1" dirty="0">
                <a:solidFill>
                  <a:schemeClr val="tx1">
                    <a:alpha val="70000"/>
                  </a:schemeClr>
                </a:solidFill>
              </a:rPr>
              <a:t>Loss: 17</a:t>
            </a:r>
          </a:p>
          <a:p>
            <a:pPr marL="228600" indent="0">
              <a:buNone/>
            </a:pPr>
            <a:r>
              <a:rPr lang="en-US" sz="1400" b="1" dirty="0">
                <a:solidFill>
                  <a:schemeClr val="tx1">
                    <a:alpha val="70000"/>
                  </a:schemeClr>
                </a:solidFill>
              </a:rPr>
              <a:t>November 2022</a:t>
            </a:r>
          </a:p>
          <a:p>
            <a:pPr marL="228600" indent="0">
              <a:buNone/>
            </a:pPr>
            <a:r>
              <a:rPr lang="en-US" sz="1400" b="1" dirty="0">
                <a:solidFill>
                  <a:schemeClr val="tx1">
                    <a:alpha val="70000"/>
                  </a:schemeClr>
                </a:solidFill>
              </a:rPr>
              <a:t>Gains: 0</a:t>
            </a:r>
          </a:p>
          <a:p>
            <a:pPr marL="228600" indent="0">
              <a:buNone/>
            </a:pPr>
            <a:r>
              <a:rPr lang="en-US" sz="1400" b="1" dirty="0">
                <a:solidFill>
                  <a:schemeClr val="tx1">
                    <a:alpha val="70000"/>
                  </a:schemeClr>
                </a:solidFill>
              </a:rPr>
              <a:t>Loss: 8</a:t>
            </a:r>
          </a:p>
          <a:p>
            <a:pPr marL="228600" indent="0">
              <a:buNone/>
            </a:pPr>
            <a:r>
              <a:rPr lang="en-US" sz="1400" b="1" dirty="0">
                <a:solidFill>
                  <a:schemeClr val="tx1">
                    <a:alpha val="70000"/>
                  </a:schemeClr>
                </a:solidFill>
              </a:rPr>
              <a:t>December  2022</a:t>
            </a:r>
          </a:p>
          <a:p>
            <a:pPr marL="228600" indent="0">
              <a:buNone/>
            </a:pPr>
            <a:r>
              <a:rPr lang="en-US" sz="1400" b="1" dirty="0">
                <a:solidFill>
                  <a:schemeClr val="tx1">
                    <a:alpha val="70000"/>
                  </a:schemeClr>
                </a:solidFill>
              </a:rPr>
              <a:t>Gains: 1</a:t>
            </a:r>
          </a:p>
          <a:p>
            <a:pPr marL="228600" indent="0">
              <a:buNone/>
            </a:pPr>
            <a:r>
              <a:rPr lang="en-US" sz="1400" b="1" dirty="0">
                <a:solidFill>
                  <a:schemeClr val="tx1">
                    <a:alpha val="70000"/>
                  </a:schemeClr>
                </a:solidFill>
              </a:rPr>
              <a:t>Loss: 9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7FD409D-82CA-4A05-9EF1-71EEFF9420D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429375"/>
            <a:ext cx="2743200" cy="365125"/>
          </a:xfrm>
        </p:spPr>
        <p:txBody>
          <a:bodyPr/>
          <a:lstStyle/>
          <a:p>
            <a:r>
              <a:rPr lang="en-US"/>
              <a:t>3/1/20XX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DD187DA-D1E6-4203-8426-B028CDCA5B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29375"/>
            <a:ext cx="4114800" cy="365125"/>
          </a:xfrm>
        </p:spPr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BD57D52-635E-45A8-AB12-6DAF783169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429375"/>
            <a:ext cx="2743200" cy="365125"/>
          </a:xfrm>
        </p:spPr>
        <p:txBody>
          <a:bodyPr/>
          <a:lstStyle/>
          <a:p>
            <a:fld id="{28844951-7827-47D4-8276-7DDE1FA7D85A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4719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360FCC-0BF5-45B2-9CDD-17A4BA1878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85800"/>
            <a:ext cx="10515600" cy="530352"/>
          </a:xfrm>
        </p:spPr>
        <p:txBody>
          <a:bodyPr>
            <a:normAutofit fontScale="90000"/>
          </a:bodyPr>
          <a:lstStyle/>
          <a:p>
            <a:r>
              <a:rPr lang="en-US" dirty="0"/>
              <a:t>No Shows August 8, 2022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BA67A4-895F-49F8-97D0-7158E0597C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497724"/>
            <a:ext cx="3383280" cy="1182414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tx1">
                    <a:alpha val="70000"/>
                  </a:schemeClr>
                </a:solidFill>
              </a:rPr>
              <a:t>MS:14</a:t>
            </a:r>
          </a:p>
          <a:p>
            <a:r>
              <a:rPr lang="en-US" b="1" dirty="0">
                <a:solidFill>
                  <a:schemeClr val="tx1">
                    <a:alpha val="70000"/>
                  </a:schemeClr>
                </a:solidFill>
              </a:rPr>
              <a:t>ES: 35</a:t>
            </a:r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20BAF9D-516C-4AC0-B83C-33BFA6E280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60320"/>
            <a:ext cx="3383280" cy="3446463"/>
          </a:xfrm>
        </p:spPr>
        <p:txBody>
          <a:bodyPr>
            <a:noAutofit/>
          </a:bodyPr>
          <a:lstStyle/>
          <a:p>
            <a:pPr marL="228600" indent="0">
              <a:buNone/>
            </a:pPr>
            <a:r>
              <a:rPr lang="en-US" sz="1800" b="1" dirty="0">
                <a:solidFill>
                  <a:schemeClr val="tx1">
                    <a:alpha val="70000"/>
                  </a:schemeClr>
                </a:solidFill>
              </a:rPr>
              <a:t>Which would equal 324 total students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951D7A3-45F6-43A4-8ADB-05DA212ADAA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404360" y="1638743"/>
            <a:ext cx="3383280" cy="3326645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tx1">
                    <a:alpha val="70000"/>
                  </a:schemeClr>
                </a:solidFill>
              </a:rPr>
              <a:t>Total Gains: 65</a:t>
            </a:r>
          </a:p>
          <a:p>
            <a:r>
              <a:rPr lang="en-US" b="1" dirty="0">
                <a:solidFill>
                  <a:schemeClr val="tx1">
                    <a:alpha val="70000"/>
                  </a:schemeClr>
                </a:solidFill>
              </a:rPr>
              <a:t>Total Loss: 54</a:t>
            </a:r>
          </a:p>
          <a:p>
            <a:r>
              <a:rPr lang="en-US" b="1" dirty="0">
                <a:solidFill>
                  <a:schemeClr val="tx1">
                    <a:alpha val="70000"/>
                  </a:schemeClr>
                </a:solidFill>
              </a:rPr>
              <a:t>January 2023</a:t>
            </a:r>
          </a:p>
          <a:p>
            <a:r>
              <a:rPr lang="en-US" b="1" dirty="0">
                <a:solidFill>
                  <a:schemeClr val="tx1">
                    <a:alpha val="70000"/>
                  </a:schemeClr>
                </a:solidFill>
              </a:rPr>
              <a:t>Gains: 4</a:t>
            </a:r>
          </a:p>
          <a:p>
            <a:r>
              <a:rPr lang="en-US" b="1" dirty="0">
                <a:solidFill>
                  <a:schemeClr val="tx1">
                    <a:alpha val="70000"/>
                  </a:schemeClr>
                </a:solidFill>
              </a:rPr>
              <a:t>Loss: 0 </a:t>
            </a:r>
          </a:p>
          <a:p>
            <a:r>
              <a:rPr lang="en-US" b="1" dirty="0">
                <a:solidFill>
                  <a:schemeClr val="tx1">
                    <a:alpha val="70000"/>
                  </a:schemeClr>
                </a:solidFill>
              </a:rPr>
              <a:t>As of 1/5/23</a:t>
            </a:r>
          </a:p>
          <a:p>
            <a:endParaRPr lang="en-US" b="1" dirty="0">
              <a:solidFill>
                <a:schemeClr val="tx1">
                  <a:alpha val="70000"/>
                </a:schemeClr>
              </a:solidFill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E022558-08EA-41A8-88BE-1F82971F0E3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404360" y="2560321"/>
            <a:ext cx="3383280" cy="2531942"/>
          </a:xfrm>
        </p:spPr>
        <p:txBody>
          <a:bodyPr>
            <a:noAutofit/>
          </a:bodyPr>
          <a:lstStyle/>
          <a:p>
            <a:r>
              <a:rPr lang="en-US" dirty="0"/>
              <a:t>. </a:t>
            </a:r>
          </a:p>
          <a:p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3EA34E7E-6BB0-4276-9993-7D15DAF830E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968934" y="1638744"/>
            <a:ext cx="3383280" cy="2160746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>
                <a:solidFill>
                  <a:schemeClr val="tx1">
                    <a:alpha val="70000"/>
                  </a:schemeClr>
                </a:solidFill>
              </a:rPr>
              <a:t>Moore screwed up by not keeping track of </a:t>
            </a:r>
          </a:p>
          <a:p>
            <a:r>
              <a:rPr lang="en-US" b="1" dirty="0">
                <a:solidFill>
                  <a:schemeClr val="tx1">
                    <a:alpha val="70000"/>
                  </a:schemeClr>
                </a:solidFill>
              </a:rPr>
              <a:t>G vs. L and believing that absenteeism was included in ADE numbers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C6AEC234-75AE-4C73-8E75-A426AAC54462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7968934" y="3657600"/>
            <a:ext cx="3383280" cy="2349183"/>
          </a:xfrm>
        </p:spPr>
        <p:txBody>
          <a:bodyPr>
            <a:noAutofit/>
          </a:bodyPr>
          <a:lstStyle/>
          <a:p>
            <a:pPr marL="228600" indent="0">
              <a:buNone/>
            </a:pPr>
            <a:endParaRPr lang="en-US" i="1" dirty="0"/>
          </a:p>
          <a:p>
            <a:pPr marL="228600" indent="0">
              <a:buNone/>
            </a:pPr>
            <a:r>
              <a:rPr lang="en-US" sz="2400" b="1" i="1" dirty="0">
                <a:solidFill>
                  <a:schemeClr val="tx1">
                    <a:alpha val="70000"/>
                  </a:schemeClr>
                </a:solidFill>
              </a:rPr>
              <a:t>Also -  Moore not taking more of a role in knowing the gains/losses</a:t>
            </a:r>
            <a:r>
              <a:rPr lang="en-US" sz="2400" i="1" dirty="0"/>
              <a:t>.</a:t>
            </a:r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72919092-CCE1-4A58-8E2A-540307E14B5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429375"/>
            <a:ext cx="2743200" cy="365125"/>
          </a:xfrm>
        </p:spPr>
        <p:txBody>
          <a:bodyPr/>
          <a:lstStyle/>
          <a:p>
            <a:r>
              <a:rPr lang="en-US"/>
              <a:t>3/1/20XX</a:t>
            </a:r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43032B0D-C227-4CB9-85CC-4B9B8BF162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29375"/>
            <a:ext cx="4114800" cy="365125"/>
          </a:xfrm>
        </p:spPr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5F67B498-D587-4BC1-B0F3-4316C41ADD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429375"/>
            <a:ext cx="2743200" cy="365125"/>
          </a:xfrm>
        </p:spPr>
        <p:txBody>
          <a:bodyPr/>
          <a:lstStyle/>
          <a:p>
            <a:fld id="{28844951-7827-47D4-8276-7DDE1FA7D85A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2692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F74AFFC-F07D-0E1F-65BE-59FC3EA12E6B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2400" b="1" dirty="0"/>
              <a:t>222 Enrolled</a:t>
            </a:r>
          </a:p>
          <a:p>
            <a:pPr lvl="1"/>
            <a:r>
              <a:rPr lang="en-US" sz="2400" b="1" dirty="0"/>
              <a:t>160 enrolled for 23-24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0B6A4D-1840-4DD2-1967-C758C8ABD29A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sz="2400" b="1" dirty="0"/>
              <a:t>108 Enrolled</a:t>
            </a:r>
          </a:p>
          <a:p>
            <a:pPr lvl="1"/>
            <a:r>
              <a:rPr lang="en-US" sz="2400" b="1" dirty="0"/>
              <a:t>72 enrolled for 23-24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CCD0F4-BD7D-A520-E06A-59F7E06C15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3/1/20XX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B76886-C738-4FE9-F7C1-F12126EEC3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53A682-5254-E765-82FE-07448D0DB2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4</a:t>
            </a:fld>
            <a:endParaRPr lang="en-US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627CD7D2-6E6E-B840-B15B-FE64BFE148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Returning Students 23-24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FB51B8CD-5CD0-7995-7571-E8E53D1EC9E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b="1" dirty="0"/>
              <a:t>K-5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27F1E70D-8BE2-2E4D-03AB-DBA95D494B4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sz="2800" b="1" dirty="0"/>
              <a:t>6-8</a:t>
            </a:r>
          </a:p>
        </p:txBody>
      </p:sp>
    </p:spTree>
    <p:extLst>
      <p:ext uri="{BB962C8B-B14F-4D97-AF65-F5344CB8AC3E}">
        <p14:creationId xmlns:p14="http://schemas.microsoft.com/office/powerpoint/2010/main" val="9110286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0EA671-43F1-1A1C-D9C3-4B3E482CD8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037"/>
            <a:ext cx="10515600" cy="2298137"/>
          </a:xfrm>
        </p:spPr>
        <p:txBody>
          <a:bodyPr>
            <a:normAutofit/>
          </a:bodyPr>
          <a:lstStyle/>
          <a:p>
            <a:r>
              <a:rPr lang="en-US" dirty="0"/>
              <a:t>New Enrollments for 23-24</a:t>
            </a:r>
            <a:br>
              <a:rPr lang="en-US" dirty="0"/>
            </a:br>
            <a:r>
              <a:rPr lang="en-US" dirty="0"/>
              <a:t>69 students as of today: 1-24-2023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87E59B2-56F2-E70D-9028-5D341760B5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3/1/20XX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A5E8701-8E0B-326C-45FF-D4A3AE2D47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2373B90-0430-D032-5F7A-03AC3F09F5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251385"/>
      </p:ext>
    </p:extLst>
  </p:cSld>
  <p:clrMapOvr>
    <a:masterClrMapping/>
  </p:clrMapOvr>
</p:sld>
</file>

<file path=ppt/theme/theme1.xml><?xml version="1.0" encoding="utf-8"?>
<a:theme xmlns:a="http://schemas.openxmlformats.org/drawingml/2006/main" name="LuminousVTI">
  <a:themeElements>
    <a:clrScheme name="Custom 54">
      <a:dk1>
        <a:sysClr val="windowText" lastClr="000000"/>
      </a:dk1>
      <a:lt1>
        <a:sysClr val="window" lastClr="FFFFFF"/>
      </a:lt1>
      <a:dk2>
        <a:srgbClr val="201449"/>
      </a:dk2>
      <a:lt2>
        <a:srgbClr val="EEEEEE"/>
      </a:lt2>
      <a:accent1>
        <a:srgbClr val="F900A0"/>
      </a:accent1>
      <a:accent2>
        <a:srgbClr val="4D4EE6"/>
      </a:accent2>
      <a:accent3>
        <a:srgbClr val="454B78"/>
      </a:accent3>
      <a:accent4>
        <a:srgbClr val="A3A3C1"/>
      </a:accent4>
      <a:accent5>
        <a:srgbClr val="7162FE"/>
      </a:accent5>
      <a:accent6>
        <a:srgbClr val="1EBE9B"/>
      </a:accent6>
      <a:hlink>
        <a:srgbClr val="F900A0"/>
      </a:hlink>
      <a:folHlink>
        <a:srgbClr val="8477FE"/>
      </a:folHlink>
    </a:clrScheme>
    <a:fontScheme name="Custom 51">
      <a:majorFont>
        <a:latin typeface="Sabon Next LT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uminousVTI" id="{3EBF12FF-FD44-415B-AB75-5B4F7E5C3AC4}" vid="{521B7FAE-6A8D-4468-B79A-0706294A0D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8" ma:contentTypeDescription="Create a new document." ma:contentTypeScope="" ma:versionID="22a266b9fa9a230c5a512669d8b298c3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eddc33fff6b14141ee5c74a0d29ea6a1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  <xsd:element ref="ns1:_ip_UnifiedCompliancePolicyProperties" minOccurs="0"/>
                <xsd:element ref="ns1:_ip_UnifiedCompliancePolicyUIAction" minOccurs="0"/>
                <xsd:element ref="ns2:Image" minOccurs="0"/>
                <xsd:element ref="ns2:lcf76f155ced4ddcb4097134ff3c332f" minOccurs="0"/>
                <xsd:element ref="ns4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22" nillable="true" ma:displayName="Image" ma:format="Image" ma:internalName="Imag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lcf76f155ced4ddcb4097134ff3c332f" ma:index="24" nillable="true" ma:taxonomy="true" ma:internalName="lcf76f155ced4ddcb4097134ff3c332f" ma:taxonomyFieldName="MediaServiceAITags" ma:displayName="Image Tags" ma:readOnly="false" ma:fieldId="{5cf76f15-5ced-4ddc-b409-7134ff3c332f}" ma:taxonomyMulti="true" ma:sspId="e385fb40-52d4-4fae-9c5b-3e8ff8a5878e" ma:termSetId="09814cd3-568e-4e90-9814-8d621ff8fb84" ma:anchorId="00000000-0000-0000-0000-000000000000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5" nillable="true" ma:displayName="Taxonomy Catch All Column" ma:hidden="true" ma:list="{3f6bfcbc-3db3-4ae6-bd76-326f0798ad28}" ma:internalName="TaxCatchAll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_ip_UnifiedCompliancePolicyUIAction xmlns="http://schemas.microsoft.com/sharepoint/v3" xsi:nil="true"/>
    <Image xmlns="71af3243-3dd4-4a8d-8c0d-dd76da1f02a5">
      <Url xsi:nil="true"/>
      <Description xsi:nil="true"/>
    </Image>
    <_ip_UnifiedCompliancePolicyProperties xmlns="http://schemas.microsoft.com/sharepoint/v3" xsi:nil="true"/>
    <lcf76f155ced4ddcb4097134ff3c332f xmlns="71af3243-3dd4-4a8d-8c0d-dd76da1f02a5">
      <Terms xmlns="http://schemas.microsoft.com/office/infopath/2007/PartnerControls"/>
    </lcf76f155ced4ddcb4097134ff3c332f>
    <TaxCatchAll xmlns="230e9df3-be65-4c73-a93b-d1236ebd677e"/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56052644-F409-493B-8E91-969D43897F2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CF4B188-9E41-4609-81DC-EA2587D009A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AAFE2A1-77F8-441E-9B9F-DD61C354F4FE}">
  <ds:schemaRefs>
    <ds:schemaRef ds:uri="http://schemas.microsoft.com/office/2006/metadata/properties"/>
    <ds:schemaRef ds:uri="http://schemas.microsoft.com/office/infopath/2007/PartnerControls"/>
    <ds:schemaRef ds:uri="71af3243-3dd4-4a8d-8c0d-dd76da1f02a5"/>
    <ds:schemaRef ds:uri="http://schemas.microsoft.com/sharepoint/v3"/>
    <ds:schemaRef ds:uri="230e9df3-be65-4c73-a93b-d1236ebd677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{F7863E80-D825-4D36-8DBC-E05F6EF90C97}tf00537603_win32</Template>
  <TotalTime>244</TotalTime>
  <Words>232</Words>
  <Application>Microsoft Office PowerPoint</Application>
  <PresentationFormat>Widescreen</PresentationFormat>
  <Paragraphs>72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Avenir Next LT Pro</vt:lpstr>
      <vt:lpstr>Calibri</vt:lpstr>
      <vt:lpstr>Sabon Next LT</vt:lpstr>
      <vt:lpstr>Wingdings</vt:lpstr>
      <vt:lpstr>LuminousVTI</vt:lpstr>
      <vt:lpstr>Enrollment</vt:lpstr>
      <vt:lpstr>PowerPoint Presentation</vt:lpstr>
      <vt:lpstr>No Shows August 8, 2022</vt:lpstr>
      <vt:lpstr>Returning Students 23-24</vt:lpstr>
      <vt:lpstr>New Enrollments for 23-24 69 students as of today: 1-24-2023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Enrollment</dc:title>
  <dc:creator>amoore@teachlv.org</dc:creator>
  <cp:lastModifiedBy>amoore@teachlv.org</cp:lastModifiedBy>
  <cp:revision>2</cp:revision>
  <dcterms:created xsi:type="dcterms:W3CDTF">2023-01-10T17:28:44Z</dcterms:created>
  <dcterms:modified xsi:type="dcterms:W3CDTF">2023-01-25T00:52:41Z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