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680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8" r:id="rId3"/>
    <p:sldId id="274" r:id="rId4"/>
    <p:sldId id="284" r:id="rId5"/>
    <p:sldId id="258" r:id="rId6"/>
    <p:sldId id="271" r:id="rId7"/>
    <p:sldId id="286" r:id="rId8"/>
    <p:sldId id="272" r:id="rId9"/>
    <p:sldId id="285" r:id="rId10"/>
    <p:sldId id="282" r:id="rId11"/>
    <p:sldId id="280" r:id="rId12"/>
  </p:sldIdLst>
  <p:sldSz cx="13004800" cy="9753600"/>
  <p:notesSz cx="7023100" cy="93091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1566" autoAdjust="0"/>
  </p:normalViewPr>
  <p:slideViewPr>
    <p:cSldViewPr>
      <p:cViewPr varScale="1">
        <p:scale>
          <a:sx n="72" d="100"/>
          <a:sy n="72" d="100"/>
        </p:scale>
        <p:origin x="1134" y="8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4363F2-EE42-4A0B-9C05-8BB55511FDF9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DBBA49F-E0AF-4E96-B87B-14D160D75BF7}">
      <dgm:prSet/>
      <dgm:spPr/>
      <dgm:t>
        <a:bodyPr/>
        <a:lstStyle/>
        <a:p>
          <a:r>
            <a:rPr lang="en-US" b="1" dirty="0"/>
            <a:t>Financial Statements </a:t>
          </a:r>
          <a:r>
            <a:rPr lang="en-US" dirty="0"/>
            <a:t>(with comparative totals from prior year)</a:t>
          </a:r>
        </a:p>
      </dgm:t>
    </dgm:pt>
    <dgm:pt modelId="{198DBCDC-0B30-4233-A9AA-620F769E76EF}" type="parTrans" cxnId="{775516EA-F84C-4A3F-8373-DAC405DDC9EE}">
      <dgm:prSet/>
      <dgm:spPr/>
      <dgm:t>
        <a:bodyPr/>
        <a:lstStyle/>
        <a:p>
          <a:endParaRPr lang="en-US"/>
        </a:p>
      </dgm:t>
    </dgm:pt>
    <dgm:pt modelId="{8669C359-97CE-4EB6-B913-629D0F572C8E}" type="sibTrans" cxnId="{775516EA-F84C-4A3F-8373-DAC405DDC9EE}">
      <dgm:prSet/>
      <dgm:spPr/>
      <dgm:t>
        <a:bodyPr/>
        <a:lstStyle/>
        <a:p>
          <a:endParaRPr lang="en-US"/>
        </a:p>
      </dgm:t>
    </dgm:pt>
    <dgm:pt modelId="{268BD44A-20AC-4778-B09E-DEAFEB050D72}">
      <dgm:prSet/>
      <dgm:spPr/>
      <dgm:t>
        <a:bodyPr/>
        <a:lstStyle/>
        <a:p>
          <a:r>
            <a:rPr lang="en-US" dirty="0"/>
            <a:t>Statement of financial position (balance sheet)</a:t>
          </a:r>
        </a:p>
      </dgm:t>
    </dgm:pt>
    <dgm:pt modelId="{3C364AEE-26F0-48C4-AE9C-EFCD629643E0}" type="parTrans" cxnId="{718439BF-2D2B-47BD-BB37-CF3087DC5B9D}">
      <dgm:prSet/>
      <dgm:spPr/>
      <dgm:t>
        <a:bodyPr/>
        <a:lstStyle/>
        <a:p>
          <a:endParaRPr lang="en-US"/>
        </a:p>
      </dgm:t>
    </dgm:pt>
    <dgm:pt modelId="{EB50440A-4377-441E-88A0-4B718C45DAF8}" type="sibTrans" cxnId="{718439BF-2D2B-47BD-BB37-CF3087DC5B9D}">
      <dgm:prSet/>
      <dgm:spPr/>
      <dgm:t>
        <a:bodyPr/>
        <a:lstStyle/>
        <a:p>
          <a:endParaRPr lang="en-US"/>
        </a:p>
      </dgm:t>
    </dgm:pt>
    <dgm:pt modelId="{8F8FAE21-AE0A-4705-90BD-F078B39B4CC5}">
      <dgm:prSet/>
      <dgm:spPr/>
      <dgm:t>
        <a:bodyPr/>
        <a:lstStyle/>
        <a:p>
          <a:r>
            <a:rPr lang="en-US"/>
            <a:t>Statement of activities (income statement)</a:t>
          </a:r>
        </a:p>
      </dgm:t>
    </dgm:pt>
    <dgm:pt modelId="{B52AD5C4-3A9F-4F7A-BAD4-6D8E28C967E2}" type="parTrans" cxnId="{EDD7D125-26DB-4EEF-822A-DA9E52FA42CC}">
      <dgm:prSet/>
      <dgm:spPr/>
      <dgm:t>
        <a:bodyPr/>
        <a:lstStyle/>
        <a:p>
          <a:endParaRPr lang="en-US"/>
        </a:p>
      </dgm:t>
    </dgm:pt>
    <dgm:pt modelId="{A8C05AC5-9B29-4630-9717-B89775F072A0}" type="sibTrans" cxnId="{EDD7D125-26DB-4EEF-822A-DA9E52FA42CC}">
      <dgm:prSet/>
      <dgm:spPr/>
      <dgm:t>
        <a:bodyPr/>
        <a:lstStyle/>
        <a:p>
          <a:endParaRPr lang="en-US"/>
        </a:p>
      </dgm:t>
    </dgm:pt>
    <dgm:pt modelId="{72013069-7866-48E0-9116-51996F99421E}">
      <dgm:prSet/>
      <dgm:spPr/>
      <dgm:t>
        <a:bodyPr/>
        <a:lstStyle/>
        <a:p>
          <a:r>
            <a:rPr lang="en-US"/>
            <a:t>Statement of functional expenses</a:t>
          </a:r>
        </a:p>
      </dgm:t>
    </dgm:pt>
    <dgm:pt modelId="{0A49AAFB-CD81-47CA-9C3F-DDDE4B4E7015}" type="parTrans" cxnId="{B62F2653-1C50-4BBC-97D5-BACEC050A636}">
      <dgm:prSet/>
      <dgm:spPr/>
      <dgm:t>
        <a:bodyPr/>
        <a:lstStyle/>
        <a:p>
          <a:endParaRPr lang="en-US"/>
        </a:p>
      </dgm:t>
    </dgm:pt>
    <dgm:pt modelId="{187F04B1-DFE9-4B36-A6F2-2E8C51703FCF}" type="sibTrans" cxnId="{B62F2653-1C50-4BBC-97D5-BACEC050A636}">
      <dgm:prSet/>
      <dgm:spPr/>
      <dgm:t>
        <a:bodyPr/>
        <a:lstStyle/>
        <a:p>
          <a:endParaRPr lang="en-US"/>
        </a:p>
      </dgm:t>
    </dgm:pt>
    <dgm:pt modelId="{14967376-B7B1-4401-A232-E7BDF014D302}">
      <dgm:prSet/>
      <dgm:spPr/>
      <dgm:t>
        <a:bodyPr/>
        <a:lstStyle/>
        <a:p>
          <a:r>
            <a:rPr lang="en-US"/>
            <a:t>Statement of cash flows </a:t>
          </a:r>
        </a:p>
      </dgm:t>
    </dgm:pt>
    <dgm:pt modelId="{4291C2C4-880E-491B-BDB9-6F3CA176C4A4}" type="parTrans" cxnId="{EDB7E902-5CA5-4B55-BFF1-6D658AF251EB}">
      <dgm:prSet/>
      <dgm:spPr/>
      <dgm:t>
        <a:bodyPr/>
        <a:lstStyle/>
        <a:p>
          <a:endParaRPr lang="en-US"/>
        </a:p>
      </dgm:t>
    </dgm:pt>
    <dgm:pt modelId="{7651661D-68E8-4774-81B6-6A9A825158B3}" type="sibTrans" cxnId="{EDB7E902-5CA5-4B55-BFF1-6D658AF251EB}">
      <dgm:prSet/>
      <dgm:spPr/>
      <dgm:t>
        <a:bodyPr/>
        <a:lstStyle/>
        <a:p>
          <a:endParaRPr lang="en-US"/>
        </a:p>
      </dgm:t>
    </dgm:pt>
    <dgm:pt modelId="{302494DA-D930-4FDA-A17F-84ECD48E7622}">
      <dgm:prSet/>
      <dgm:spPr/>
      <dgm:t>
        <a:bodyPr/>
        <a:lstStyle/>
        <a:p>
          <a:r>
            <a:rPr lang="en-US"/>
            <a:t>Notes to financial statements</a:t>
          </a:r>
        </a:p>
      </dgm:t>
    </dgm:pt>
    <dgm:pt modelId="{6457C9B4-13A3-440E-B804-8AE4C7A02E6E}" type="parTrans" cxnId="{CD896E08-504F-43AB-92A7-AB6184586C8C}">
      <dgm:prSet/>
      <dgm:spPr/>
      <dgm:t>
        <a:bodyPr/>
        <a:lstStyle/>
        <a:p>
          <a:endParaRPr lang="en-US"/>
        </a:p>
      </dgm:t>
    </dgm:pt>
    <dgm:pt modelId="{E4822DB3-9D15-46FB-AC3A-52A22BC0FFB7}" type="sibTrans" cxnId="{CD896E08-504F-43AB-92A7-AB6184586C8C}">
      <dgm:prSet/>
      <dgm:spPr/>
      <dgm:t>
        <a:bodyPr/>
        <a:lstStyle/>
        <a:p>
          <a:endParaRPr lang="en-US"/>
        </a:p>
      </dgm:t>
    </dgm:pt>
    <dgm:pt modelId="{CCECCE7D-F56D-4201-9F2E-381D9B41AD86}">
      <dgm:prSet/>
      <dgm:spPr/>
      <dgm:t>
        <a:bodyPr/>
        <a:lstStyle/>
        <a:p>
          <a:r>
            <a:rPr lang="en-US" b="1"/>
            <a:t>Supplementary Information</a:t>
          </a:r>
          <a:endParaRPr lang="en-US"/>
        </a:p>
      </dgm:t>
    </dgm:pt>
    <dgm:pt modelId="{53061D8B-0369-4DBE-A2BD-47974B0FB70F}" type="parTrans" cxnId="{665CDB77-B628-4DE3-9BD0-FB92D45D999C}">
      <dgm:prSet/>
      <dgm:spPr/>
      <dgm:t>
        <a:bodyPr/>
        <a:lstStyle/>
        <a:p>
          <a:endParaRPr lang="en-US"/>
        </a:p>
      </dgm:t>
    </dgm:pt>
    <dgm:pt modelId="{E138CA42-C7AC-473C-8BE0-03E56B857B87}" type="sibTrans" cxnId="{665CDB77-B628-4DE3-9BD0-FB92D45D999C}">
      <dgm:prSet/>
      <dgm:spPr/>
      <dgm:t>
        <a:bodyPr/>
        <a:lstStyle/>
        <a:p>
          <a:endParaRPr lang="en-US"/>
        </a:p>
      </dgm:t>
    </dgm:pt>
    <dgm:pt modelId="{921E16C7-2321-4DCE-B713-BEA8A21BEE62}">
      <dgm:prSet/>
      <dgm:spPr/>
      <dgm:t>
        <a:bodyPr/>
        <a:lstStyle/>
        <a:p>
          <a:r>
            <a:rPr lang="en-US" dirty="0"/>
            <a:t>LEA Organization Structure – list administration and board of trustees</a:t>
          </a:r>
        </a:p>
      </dgm:t>
    </dgm:pt>
    <dgm:pt modelId="{B4AD0546-2EC9-4420-B5B5-7C2C88D29004}" type="parTrans" cxnId="{2CDF87EB-B6B4-490B-A267-A1DFC3FA7181}">
      <dgm:prSet/>
      <dgm:spPr/>
      <dgm:t>
        <a:bodyPr/>
        <a:lstStyle/>
        <a:p>
          <a:endParaRPr lang="en-US"/>
        </a:p>
      </dgm:t>
    </dgm:pt>
    <dgm:pt modelId="{485EF1AC-8BBE-49A2-9C9C-7DD9BA286E98}" type="sibTrans" cxnId="{2CDF87EB-B6B4-490B-A267-A1DFC3FA7181}">
      <dgm:prSet/>
      <dgm:spPr/>
      <dgm:t>
        <a:bodyPr/>
        <a:lstStyle/>
        <a:p>
          <a:endParaRPr lang="en-US"/>
        </a:p>
      </dgm:t>
    </dgm:pt>
    <dgm:pt modelId="{9CA8AE7E-3BEC-4479-A6CA-18443E329974}">
      <dgm:prSet/>
      <dgm:spPr/>
      <dgm:t>
        <a:bodyPr/>
        <a:lstStyle/>
        <a:p>
          <a:r>
            <a:rPr lang="en-US" dirty="0"/>
            <a:t>Schedule of average daily attendance (ADA)</a:t>
          </a:r>
        </a:p>
      </dgm:t>
    </dgm:pt>
    <dgm:pt modelId="{A9522EC9-2773-471E-BB0A-41AC251E0F4B}" type="parTrans" cxnId="{5A079C55-0F4B-40C2-85BF-568424A2EAA0}">
      <dgm:prSet/>
      <dgm:spPr/>
      <dgm:t>
        <a:bodyPr/>
        <a:lstStyle/>
        <a:p>
          <a:endParaRPr lang="en-US"/>
        </a:p>
      </dgm:t>
    </dgm:pt>
    <dgm:pt modelId="{268954EF-088F-45E0-85D4-27B11ABE2067}" type="sibTrans" cxnId="{5A079C55-0F4B-40C2-85BF-568424A2EAA0}">
      <dgm:prSet/>
      <dgm:spPr/>
      <dgm:t>
        <a:bodyPr/>
        <a:lstStyle/>
        <a:p>
          <a:endParaRPr lang="en-US"/>
        </a:p>
      </dgm:t>
    </dgm:pt>
    <dgm:pt modelId="{59A58466-49A0-4FE2-A7DF-97B996CF44F7}">
      <dgm:prSet/>
      <dgm:spPr/>
      <dgm:t>
        <a:bodyPr/>
        <a:lstStyle/>
        <a:p>
          <a:r>
            <a:rPr lang="en-US"/>
            <a:t>Schedule of instructional time</a:t>
          </a:r>
        </a:p>
      </dgm:t>
    </dgm:pt>
    <dgm:pt modelId="{33D87EA5-499B-490C-924D-FC0D3F13D11A}" type="parTrans" cxnId="{52450487-83FE-48A4-982F-F5BE1571726E}">
      <dgm:prSet/>
      <dgm:spPr/>
      <dgm:t>
        <a:bodyPr/>
        <a:lstStyle/>
        <a:p>
          <a:endParaRPr lang="en-US"/>
        </a:p>
      </dgm:t>
    </dgm:pt>
    <dgm:pt modelId="{C87A2C7B-912C-4ED1-A5AA-983228692C86}" type="sibTrans" cxnId="{52450487-83FE-48A4-982F-F5BE1571726E}">
      <dgm:prSet/>
      <dgm:spPr/>
      <dgm:t>
        <a:bodyPr/>
        <a:lstStyle/>
        <a:p>
          <a:endParaRPr lang="en-US"/>
        </a:p>
      </dgm:t>
    </dgm:pt>
    <dgm:pt modelId="{E8E94C2C-EC7C-4F43-8DAA-0DD122C5727A}">
      <dgm:prSet/>
      <dgm:spPr/>
      <dgm:t>
        <a:bodyPr/>
        <a:lstStyle/>
        <a:p>
          <a:r>
            <a:rPr lang="en-US" dirty="0"/>
            <a:t>Reconciliation of Annual Financial and Budget Report (Unaudited Actuals) with Audited Financial Statements</a:t>
          </a:r>
        </a:p>
      </dgm:t>
    </dgm:pt>
    <dgm:pt modelId="{F7BB93E1-58BF-43F8-A170-1507B789570B}" type="parTrans" cxnId="{17D09DDD-278F-4F39-AC9F-D74866843721}">
      <dgm:prSet/>
      <dgm:spPr/>
      <dgm:t>
        <a:bodyPr/>
        <a:lstStyle/>
        <a:p>
          <a:endParaRPr lang="en-US"/>
        </a:p>
      </dgm:t>
    </dgm:pt>
    <dgm:pt modelId="{B3646397-A180-4A4B-AEEE-FEF950502157}" type="sibTrans" cxnId="{17D09DDD-278F-4F39-AC9F-D74866843721}">
      <dgm:prSet/>
      <dgm:spPr/>
      <dgm:t>
        <a:bodyPr/>
        <a:lstStyle/>
        <a:p>
          <a:endParaRPr lang="en-US"/>
        </a:p>
      </dgm:t>
    </dgm:pt>
    <dgm:pt modelId="{BC1D5CED-DCF4-4069-8858-C6D0C7A70B1E}">
      <dgm:prSet/>
      <dgm:spPr/>
      <dgm:t>
        <a:bodyPr/>
        <a:lstStyle/>
        <a:p>
          <a:r>
            <a:rPr lang="en-US" dirty="0"/>
            <a:t>Schedule of Expenditures of Federal Awards </a:t>
          </a:r>
        </a:p>
      </dgm:t>
    </dgm:pt>
    <dgm:pt modelId="{765DEFF4-9CF9-4E4C-8432-0914662F6F55}" type="parTrans" cxnId="{48E99F53-CBEE-47CF-B689-85BEC641835E}">
      <dgm:prSet/>
      <dgm:spPr/>
      <dgm:t>
        <a:bodyPr/>
        <a:lstStyle/>
        <a:p>
          <a:endParaRPr lang="en-US"/>
        </a:p>
      </dgm:t>
    </dgm:pt>
    <dgm:pt modelId="{CD6BAA17-2D33-43FB-A245-A303BF5C766E}" type="sibTrans" cxnId="{48E99F53-CBEE-47CF-B689-85BEC641835E}">
      <dgm:prSet/>
      <dgm:spPr/>
      <dgm:t>
        <a:bodyPr/>
        <a:lstStyle/>
        <a:p>
          <a:endParaRPr lang="en-US"/>
        </a:p>
      </dgm:t>
    </dgm:pt>
    <dgm:pt modelId="{404CD667-E610-417F-9B2E-3FC09227F0FA}" type="pres">
      <dgm:prSet presAssocID="{004363F2-EE42-4A0B-9C05-8BB55511FDF9}" presName="Name0" presStyleCnt="0">
        <dgm:presLayoutVars>
          <dgm:dir/>
          <dgm:animLvl val="lvl"/>
          <dgm:resizeHandles val="exact"/>
        </dgm:presLayoutVars>
      </dgm:prSet>
      <dgm:spPr/>
    </dgm:pt>
    <dgm:pt modelId="{BFBB51FC-FAAE-4752-B644-526F18DFCF6C}" type="pres">
      <dgm:prSet presAssocID="{DDBBA49F-E0AF-4E96-B87B-14D160D75BF7}" presName="composite" presStyleCnt="0"/>
      <dgm:spPr/>
    </dgm:pt>
    <dgm:pt modelId="{8E3029C7-4F65-4954-B3F9-7BCC55C83EB5}" type="pres">
      <dgm:prSet presAssocID="{DDBBA49F-E0AF-4E96-B87B-14D160D75BF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DF6CBE9A-555E-4F2F-84F6-7FDC45BC721A}" type="pres">
      <dgm:prSet presAssocID="{DDBBA49F-E0AF-4E96-B87B-14D160D75BF7}" presName="desTx" presStyleLbl="alignAccFollowNode1" presStyleIdx="0" presStyleCnt="2">
        <dgm:presLayoutVars>
          <dgm:bulletEnabled val="1"/>
        </dgm:presLayoutVars>
      </dgm:prSet>
      <dgm:spPr/>
    </dgm:pt>
    <dgm:pt modelId="{02911E31-C572-4075-AC99-DCEE3BB63788}" type="pres">
      <dgm:prSet presAssocID="{8669C359-97CE-4EB6-B913-629D0F572C8E}" presName="space" presStyleCnt="0"/>
      <dgm:spPr/>
    </dgm:pt>
    <dgm:pt modelId="{6A34A389-F262-4C45-918F-9C3E137B5F4F}" type="pres">
      <dgm:prSet presAssocID="{CCECCE7D-F56D-4201-9F2E-381D9B41AD86}" presName="composite" presStyleCnt="0"/>
      <dgm:spPr/>
    </dgm:pt>
    <dgm:pt modelId="{10ADAEE4-6A48-4DE6-904B-3EDE3AFB3C42}" type="pres">
      <dgm:prSet presAssocID="{CCECCE7D-F56D-4201-9F2E-381D9B41AD8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DC805A4E-654E-4D73-BE8F-3715BE53E73D}" type="pres">
      <dgm:prSet presAssocID="{CCECCE7D-F56D-4201-9F2E-381D9B41AD86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EDB7E902-5CA5-4B55-BFF1-6D658AF251EB}" srcId="{DDBBA49F-E0AF-4E96-B87B-14D160D75BF7}" destId="{14967376-B7B1-4401-A232-E7BDF014D302}" srcOrd="3" destOrd="0" parTransId="{4291C2C4-880E-491B-BDB9-6F3CA176C4A4}" sibTransId="{7651661D-68E8-4774-81B6-6A9A825158B3}"/>
    <dgm:cxn modelId="{CD896E08-504F-43AB-92A7-AB6184586C8C}" srcId="{DDBBA49F-E0AF-4E96-B87B-14D160D75BF7}" destId="{302494DA-D930-4FDA-A17F-84ECD48E7622}" srcOrd="4" destOrd="0" parTransId="{6457C9B4-13A3-440E-B804-8AE4C7A02E6E}" sibTransId="{E4822DB3-9D15-46FB-AC3A-52A22BC0FFB7}"/>
    <dgm:cxn modelId="{9BB7AB0F-9737-40A4-9117-58D3057381FA}" type="presOf" srcId="{59A58466-49A0-4FE2-A7DF-97B996CF44F7}" destId="{DC805A4E-654E-4D73-BE8F-3715BE53E73D}" srcOrd="0" destOrd="3" presId="urn:microsoft.com/office/officeart/2005/8/layout/hList1"/>
    <dgm:cxn modelId="{A2430313-C17C-4130-B9C9-8E7A05E91F78}" type="presOf" srcId="{921E16C7-2321-4DCE-B713-BEA8A21BEE62}" destId="{DC805A4E-654E-4D73-BE8F-3715BE53E73D}" srcOrd="0" destOrd="0" presId="urn:microsoft.com/office/officeart/2005/8/layout/hList1"/>
    <dgm:cxn modelId="{EDD7D125-26DB-4EEF-822A-DA9E52FA42CC}" srcId="{DDBBA49F-E0AF-4E96-B87B-14D160D75BF7}" destId="{8F8FAE21-AE0A-4705-90BD-F078B39B4CC5}" srcOrd="1" destOrd="0" parTransId="{B52AD5C4-3A9F-4F7A-BAD4-6D8E28C967E2}" sibTransId="{A8C05AC5-9B29-4630-9717-B89775F072A0}"/>
    <dgm:cxn modelId="{B9D7F533-9B12-479B-A004-7BD80E41F1D6}" type="presOf" srcId="{302494DA-D930-4FDA-A17F-84ECD48E7622}" destId="{DF6CBE9A-555E-4F2F-84F6-7FDC45BC721A}" srcOrd="0" destOrd="4" presId="urn:microsoft.com/office/officeart/2005/8/layout/hList1"/>
    <dgm:cxn modelId="{85088F5F-FBA7-4FD3-8F24-D8D7449C1EF9}" type="presOf" srcId="{14967376-B7B1-4401-A232-E7BDF014D302}" destId="{DF6CBE9A-555E-4F2F-84F6-7FDC45BC721A}" srcOrd="0" destOrd="3" presId="urn:microsoft.com/office/officeart/2005/8/layout/hList1"/>
    <dgm:cxn modelId="{B62F2653-1C50-4BBC-97D5-BACEC050A636}" srcId="{DDBBA49F-E0AF-4E96-B87B-14D160D75BF7}" destId="{72013069-7866-48E0-9116-51996F99421E}" srcOrd="2" destOrd="0" parTransId="{0A49AAFB-CD81-47CA-9C3F-DDDE4B4E7015}" sibTransId="{187F04B1-DFE9-4B36-A6F2-2E8C51703FCF}"/>
    <dgm:cxn modelId="{48E99F53-CBEE-47CF-B689-85BEC641835E}" srcId="{CCECCE7D-F56D-4201-9F2E-381D9B41AD86}" destId="{BC1D5CED-DCF4-4069-8858-C6D0C7A70B1E}" srcOrd="1" destOrd="0" parTransId="{765DEFF4-9CF9-4E4C-8432-0914662F6F55}" sibTransId="{CD6BAA17-2D33-43FB-A245-A303BF5C766E}"/>
    <dgm:cxn modelId="{8103AE73-8394-4BC7-9395-87E766CB34E0}" type="presOf" srcId="{BC1D5CED-DCF4-4069-8858-C6D0C7A70B1E}" destId="{DC805A4E-654E-4D73-BE8F-3715BE53E73D}" srcOrd="0" destOrd="1" presId="urn:microsoft.com/office/officeart/2005/8/layout/hList1"/>
    <dgm:cxn modelId="{5A079C55-0F4B-40C2-85BF-568424A2EAA0}" srcId="{CCECCE7D-F56D-4201-9F2E-381D9B41AD86}" destId="{9CA8AE7E-3BEC-4479-A6CA-18443E329974}" srcOrd="2" destOrd="0" parTransId="{A9522EC9-2773-471E-BB0A-41AC251E0F4B}" sibTransId="{268954EF-088F-45E0-85D4-27B11ABE2067}"/>
    <dgm:cxn modelId="{665CDB77-B628-4DE3-9BD0-FB92D45D999C}" srcId="{004363F2-EE42-4A0B-9C05-8BB55511FDF9}" destId="{CCECCE7D-F56D-4201-9F2E-381D9B41AD86}" srcOrd="1" destOrd="0" parTransId="{53061D8B-0369-4DBE-A2BD-47974B0FB70F}" sibTransId="{E138CA42-C7AC-473C-8BE0-03E56B857B87}"/>
    <dgm:cxn modelId="{40C97E59-89FB-4288-B73D-3277BEA12568}" type="presOf" srcId="{8F8FAE21-AE0A-4705-90BD-F078B39B4CC5}" destId="{DF6CBE9A-555E-4F2F-84F6-7FDC45BC721A}" srcOrd="0" destOrd="1" presId="urn:microsoft.com/office/officeart/2005/8/layout/hList1"/>
    <dgm:cxn modelId="{52450487-83FE-48A4-982F-F5BE1571726E}" srcId="{CCECCE7D-F56D-4201-9F2E-381D9B41AD86}" destId="{59A58466-49A0-4FE2-A7DF-97B996CF44F7}" srcOrd="3" destOrd="0" parTransId="{33D87EA5-499B-490C-924D-FC0D3F13D11A}" sibTransId="{C87A2C7B-912C-4ED1-A5AA-983228692C86}"/>
    <dgm:cxn modelId="{F620CC8A-875C-4FE9-9A3B-50A6794BF7C0}" type="presOf" srcId="{268BD44A-20AC-4778-B09E-DEAFEB050D72}" destId="{DF6CBE9A-555E-4F2F-84F6-7FDC45BC721A}" srcOrd="0" destOrd="0" presId="urn:microsoft.com/office/officeart/2005/8/layout/hList1"/>
    <dgm:cxn modelId="{26AACDBA-C212-4A94-8AF2-56EF72038F3C}" type="presOf" srcId="{E8E94C2C-EC7C-4F43-8DAA-0DD122C5727A}" destId="{DC805A4E-654E-4D73-BE8F-3715BE53E73D}" srcOrd="0" destOrd="4" presId="urn:microsoft.com/office/officeart/2005/8/layout/hList1"/>
    <dgm:cxn modelId="{718439BF-2D2B-47BD-BB37-CF3087DC5B9D}" srcId="{DDBBA49F-E0AF-4E96-B87B-14D160D75BF7}" destId="{268BD44A-20AC-4778-B09E-DEAFEB050D72}" srcOrd="0" destOrd="0" parTransId="{3C364AEE-26F0-48C4-AE9C-EFCD629643E0}" sibTransId="{EB50440A-4377-441E-88A0-4B718C45DAF8}"/>
    <dgm:cxn modelId="{17D09DDD-278F-4F39-AC9F-D74866843721}" srcId="{CCECCE7D-F56D-4201-9F2E-381D9B41AD86}" destId="{E8E94C2C-EC7C-4F43-8DAA-0DD122C5727A}" srcOrd="4" destOrd="0" parTransId="{F7BB93E1-58BF-43F8-A170-1507B789570B}" sibTransId="{B3646397-A180-4A4B-AEEE-FEF950502157}"/>
    <dgm:cxn modelId="{775516EA-F84C-4A3F-8373-DAC405DDC9EE}" srcId="{004363F2-EE42-4A0B-9C05-8BB55511FDF9}" destId="{DDBBA49F-E0AF-4E96-B87B-14D160D75BF7}" srcOrd="0" destOrd="0" parTransId="{198DBCDC-0B30-4233-A9AA-620F769E76EF}" sibTransId="{8669C359-97CE-4EB6-B913-629D0F572C8E}"/>
    <dgm:cxn modelId="{2CDF87EB-B6B4-490B-A267-A1DFC3FA7181}" srcId="{CCECCE7D-F56D-4201-9F2E-381D9B41AD86}" destId="{921E16C7-2321-4DCE-B713-BEA8A21BEE62}" srcOrd="0" destOrd="0" parTransId="{B4AD0546-2EC9-4420-B5B5-7C2C88D29004}" sibTransId="{485EF1AC-8BBE-49A2-9C9C-7DD9BA286E98}"/>
    <dgm:cxn modelId="{D19BC5F0-DF95-4385-85E2-2E29C636B1AF}" type="presOf" srcId="{72013069-7866-48E0-9116-51996F99421E}" destId="{DF6CBE9A-555E-4F2F-84F6-7FDC45BC721A}" srcOrd="0" destOrd="2" presId="urn:microsoft.com/office/officeart/2005/8/layout/hList1"/>
    <dgm:cxn modelId="{5231F4F1-EC7D-4FCB-AC5A-F734EDC9740F}" type="presOf" srcId="{CCECCE7D-F56D-4201-9F2E-381D9B41AD86}" destId="{10ADAEE4-6A48-4DE6-904B-3EDE3AFB3C42}" srcOrd="0" destOrd="0" presId="urn:microsoft.com/office/officeart/2005/8/layout/hList1"/>
    <dgm:cxn modelId="{5E3D73F2-0F36-4D01-8200-C5BB8A08F5CE}" type="presOf" srcId="{DDBBA49F-E0AF-4E96-B87B-14D160D75BF7}" destId="{8E3029C7-4F65-4954-B3F9-7BCC55C83EB5}" srcOrd="0" destOrd="0" presId="urn:microsoft.com/office/officeart/2005/8/layout/hList1"/>
    <dgm:cxn modelId="{050406F6-8C14-40CC-86FD-D3F386F14DFA}" type="presOf" srcId="{004363F2-EE42-4A0B-9C05-8BB55511FDF9}" destId="{404CD667-E610-417F-9B2E-3FC09227F0FA}" srcOrd="0" destOrd="0" presId="urn:microsoft.com/office/officeart/2005/8/layout/hList1"/>
    <dgm:cxn modelId="{32ADEBF8-5DFD-48F7-8906-83A8EC25F45E}" type="presOf" srcId="{9CA8AE7E-3BEC-4479-A6CA-18443E329974}" destId="{DC805A4E-654E-4D73-BE8F-3715BE53E73D}" srcOrd="0" destOrd="2" presId="urn:microsoft.com/office/officeart/2005/8/layout/hList1"/>
    <dgm:cxn modelId="{5539B60F-E4FC-43F3-9F7A-DA24DC7798DE}" type="presParOf" srcId="{404CD667-E610-417F-9B2E-3FC09227F0FA}" destId="{BFBB51FC-FAAE-4752-B644-526F18DFCF6C}" srcOrd="0" destOrd="0" presId="urn:microsoft.com/office/officeart/2005/8/layout/hList1"/>
    <dgm:cxn modelId="{EA9ADC03-06DA-406F-8CED-5806A457EDE0}" type="presParOf" srcId="{BFBB51FC-FAAE-4752-B644-526F18DFCF6C}" destId="{8E3029C7-4F65-4954-B3F9-7BCC55C83EB5}" srcOrd="0" destOrd="0" presId="urn:microsoft.com/office/officeart/2005/8/layout/hList1"/>
    <dgm:cxn modelId="{390BB7B1-0634-42AC-8162-F93D1D7297A8}" type="presParOf" srcId="{BFBB51FC-FAAE-4752-B644-526F18DFCF6C}" destId="{DF6CBE9A-555E-4F2F-84F6-7FDC45BC721A}" srcOrd="1" destOrd="0" presId="urn:microsoft.com/office/officeart/2005/8/layout/hList1"/>
    <dgm:cxn modelId="{022A76F4-824A-4BDE-9C77-599E416F748E}" type="presParOf" srcId="{404CD667-E610-417F-9B2E-3FC09227F0FA}" destId="{02911E31-C572-4075-AC99-DCEE3BB63788}" srcOrd="1" destOrd="0" presId="urn:microsoft.com/office/officeart/2005/8/layout/hList1"/>
    <dgm:cxn modelId="{4DE3F9CD-81A0-4215-826F-E025BB1FCDBD}" type="presParOf" srcId="{404CD667-E610-417F-9B2E-3FC09227F0FA}" destId="{6A34A389-F262-4C45-918F-9C3E137B5F4F}" srcOrd="2" destOrd="0" presId="urn:microsoft.com/office/officeart/2005/8/layout/hList1"/>
    <dgm:cxn modelId="{2CF55128-B573-476A-A652-941B0C8432B9}" type="presParOf" srcId="{6A34A389-F262-4C45-918F-9C3E137B5F4F}" destId="{10ADAEE4-6A48-4DE6-904B-3EDE3AFB3C42}" srcOrd="0" destOrd="0" presId="urn:microsoft.com/office/officeart/2005/8/layout/hList1"/>
    <dgm:cxn modelId="{ABD63C14-E091-4A37-AD21-4605EA6D0E9B}" type="presParOf" srcId="{6A34A389-F262-4C45-918F-9C3E137B5F4F}" destId="{DC805A4E-654E-4D73-BE8F-3715BE53E73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8E5641-C925-4622-B295-7CD43DF7704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0A70D2C-3390-4E39-AED7-4BF640FEF9D5}">
      <dgm:prSet/>
      <dgm:spPr/>
      <dgm:t>
        <a:bodyPr/>
        <a:lstStyle/>
        <a:p>
          <a:r>
            <a:rPr lang="en-US" dirty="0"/>
            <a:t>Accounting Estimates – management’s estimate on useful life of depreciable assets and discount rates used for long-term contributions receivable</a:t>
          </a:r>
        </a:p>
      </dgm:t>
    </dgm:pt>
    <dgm:pt modelId="{28EA775D-7B7C-4464-B4CA-0DD624FCC68D}" type="parTrans" cxnId="{F5D5A8D5-BADA-49E4-BDE0-2727F2824639}">
      <dgm:prSet/>
      <dgm:spPr/>
      <dgm:t>
        <a:bodyPr/>
        <a:lstStyle/>
        <a:p>
          <a:endParaRPr lang="en-US"/>
        </a:p>
      </dgm:t>
    </dgm:pt>
    <dgm:pt modelId="{AB33E505-2E91-4FAD-ABC0-15C98ECEAC79}" type="sibTrans" cxnId="{F5D5A8D5-BADA-49E4-BDE0-2727F2824639}">
      <dgm:prSet/>
      <dgm:spPr/>
      <dgm:t>
        <a:bodyPr/>
        <a:lstStyle/>
        <a:p>
          <a:endParaRPr lang="en-US"/>
        </a:p>
      </dgm:t>
    </dgm:pt>
    <dgm:pt modelId="{23B60ED6-1C37-4EDF-B14A-92E32A261FB4}">
      <dgm:prSet/>
      <dgm:spPr/>
      <dgm:t>
        <a:bodyPr/>
        <a:lstStyle/>
        <a:p>
          <a:r>
            <a:rPr lang="en-US" dirty="0"/>
            <a:t>Sensitive Disclosures –net assets on Notes 7</a:t>
          </a:r>
        </a:p>
      </dgm:t>
    </dgm:pt>
    <dgm:pt modelId="{425720FA-CA1E-49EB-9C91-2E1616B15AF4}" type="parTrans" cxnId="{C19F9AF5-F0A8-465B-A205-EF83A02243F3}">
      <dgm:prSet/>
      <dgm:spPr/>
      <dgm:t>
        <a:bodyPr/>
        <a:lstStyle/>
        <a:p>
          <a:endParaRPr lang="en-US"/>
        </a:p>
      </dgm:t>
    </dgm:pt>
    <dgm:pt modelId="{C54566DF-040F-4F0D-AC5C-885FA81F5257}" type="sibTrans" cxnId="{C19F9AF5-F0A8-465B-A205-EF83A02243F3}">
      <dgm:prSet/>
      <dgm:spPr/>
      <dgm:t>
        <a:bodyPr/>
        <a:lstStyle/>
        <a:p>
          <a:endParaRPr lang="en-US"/>
        </a:p>
      </dgm:t>
    </dgm:pt>
    <dgm:pt modelId="{122CCA79-B52D-42FB-A445-A80C76C67C07}">
      <dgm:prSet/>
      <dgm:spPr/>
      <dgm:t>
        <a:bodyPr/>
        <a:lstStyle/>
        <a:p>
          <a:r>
            <a:rPr lang="en-US" dirty="0"/>
            <a:t>Audit Adjustments – none noted</a:t>
          </a:r>
        </a:p>
      </dgm:t>
    </dgm:pt>
    <dgm:pt modelId="{3D6DAD98-87A2-45FB-8A98-7F5AB10A697A}" type="parTrans" cxnId="{857CA260-4B30-4AB3-A0D8-B75E28DD6BAF}">
      <dgm:prSet/>
      <dgm:spPr/>
      <dgm:t>
        <a:bodyPr/>
        <a:lstStyle/>
        <a:p>
          <a:endParaRPr lang="en-US"/>
        </a:p>
      </dgm:t>
    </dgm:pt>
    <dgm:pt modelId="{CCEE8B50-0294-4793-8F56-3D3F55E253D8}" type="sibTrans" cxnId="{857CA260-4B30-4AB3-A0D8-B75E28DD6BAF}">
      <dgm:prSet/>
      <dgm:spPr/>
      <dgm:t>
        <a:bodyPr/>
        <a:lstStyle/>
        <a:p>
          <a:endParaRPr lang="en-US"/>
        </a:p>
      </dgm:t>
    </dgm:pt>
    <dgm:pt modelId="{E1E4056A-631B-41CE-ADC5-FFE4C9F8EEE3}">
      <dgm:prSet/>
      <dgm:spPr/>
      <dgm:t>
        <a:bodyPr/>
        <a:lstStyle/>
        <a:p>
          <a:r>
            <a:rPr lang="en-US"/>
            <a:t>Difficulties, Disagreements, or Audit Findings/Issues – none</a:t>
          </a:r>
        </a:p>
      </dgm:t>
    </dgm:pt>
    <dgm:pt modelId="{590142CE-7D30-429A-A21C-863E3A176F8D}" type="parTrans" cxnId="{90D384F2-1CFB-4681-A033-2E6141A16F8B}">
      <dgm:prSet/>
      <dgm:spPr/>
      <dgm:t>
        <a:bodyPr/>
        <a:lstStyle/>
        <a:p>
          <a:endParaRPr lang="en-US"/>
        </a:p>
      </dgm:t>
    </dgm:pt>
    <dgm:pt modelId="{A2E46B2D-2180-4A21-A700-B740772AFE49}" type="sibTrans" cxnId="{90D384F2-1CFB-4681-A033-2E6141A16F8B}">
      <dgm:prSet/>
      <dgm:spPr/>
      <dgm:t>
        <a:bodyPr/>
        <a:lstStyle/>
        <a:p>
          <a:endParaRPr lang="en-US"/>
        </a:p>
      </dgm:t>
    </dgm:pt>
    <dgm:pt modelId="{A1DDE58E-48C7-481D-AD15-00D217AF4982}">
      <dgm:prSet/>
      <dgm:spPr/>
      <dgm:t>
        <a:bodyPr/>
        <a:lstStyle/>
        <a:p>
          <a:r>
            <a:rPr lang="en-US" dirty="0"/>
            <a:t>Management Representation – obtained a letter from management before finalizing</a:t>
          </a:r>
        </a:p>
      </dgm:t>
    </dgm:pt>
    <dgm:pt modelId="{866810AF-43E9-48C0-A323-F358F4807995}" type="parTrans" cxnId="{E6CAD8E4-566C-410D-A1E3-C63F9CA3B4CE}">
      <dgm:prSet/>
      <dgm:spPr/>
      <dgm:t>
        <a:bodyPr/>
        <a:lstStyle/>
        <a:p>
          <a:endParaRPr lang="en-US"/>
        </a:p>
      </dgm:t>
    </dgm:pt>
    <dgm:pt modelId="{9872853B-AFD6-4349-B811-80B6CF01032E}" type="sibTrans" cxnId="{E6CAD8E4-566C-410D-A1E3-C63F9CA3B4CE}">
      <dgm:prSet/>
      <dgm:spPr/>
      <dgm:t>
        <a:bodyPr/>
        <a:lstStyle/>
        <a:p>
          <a:endParaRPr lang="en-US"/>
        </a:p>
      </dgm:t>
    </dgm:pt>
    <dgm:pt modelId="{CD7557E0-7B36-4B9E-A06F-6D615B527A32}" type="pres">
      <dgm:prSet presAssocID="{508E5641-C925-4622-B295-7CD43DF7704B}" presName="root" presStyleCnt="0">
        <dgm:presLayoutVars>
          <dgm:dir/>
          <dgm:resizeHandles val="exact"/>
        </dgm:presLayoutVars>
      </dgm:prSet>
      <dgm:spPr/>
    </dgm:pt>
    <dgm:pt modelId="{BCEE916B-7CC1-403A-A0B2-FB4B1363BB71}" type="pres">
      <dgm:prSet presAssocID="{90A70D2C-3390-4E39-AED7-4BF640FEF9D5}" presName="compNode" presStyleCnt="0"/>
      <dgm:spPr/>
    </dgm:pt>
    <dgm:pt modelId="{5E0F0DF5-3F1B-4695-802C-7F94F0A65B34}" type="pres">
      <dgm:prSet presAssocID="{90A70D2C-3390-4E39-AED7-4BF640FEF9D5}" presName="bgRect" presStyleLbl="bgShp" presStyleIdx="0" presStyleCnt="5"/>
      <dgm:spPr/>
    </dgm:pt>
    <dgm:pt modelId="{BFB17BD5-188D-445D-A16A-4ACD9D9261E7}" type="pres">
      <dgm:prSet presAssocID="{90A70D2C-3390-4E39-AED7-4BF640FEF9D5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9841D31A-7BB2-4B3D-99EE-CF7D3AE04149}" type="pres">
      <dgm:prSet presAssocID="{90A70D2C-3390-4E39-AED7-4BF640FEF9D5}" presName="spaceRect" presStyleCnt="0"/>
      <dgm:spPr/>
    </dgm:pt>
    <dgm:pt modelId="{2008696C-5628-4F3C-9B91-6872DC51944F}" type="pres">
      <dgm:prSet presAssocID="{90A70D2C-3390-4E39-AED7-4BF640FEF9D5}" presName="parTx" presStyleLbl="revTx" presStyleIdx="0" presStyleCnt="5">
        <dgm:presLayoutVars>
          <dgm:chMax val="0"/>
          <dgm:chPref val="0"/>
        </dgm:presLayoutVars>
      </dgm:prSet>
      <dgm:spPr/>
    </dgm:pt>
    <dgm:pt modelId="{BB061EF4-4C15-4A5D-8884-D3FCFE9B1AF4}" type="pres">
      <dgm:prSet presAssocID="{AB33E505-2E91-4FAD-ABC0-15C98ECEAC79}" presName="sibTrans" presStyleCnt="0"/>
      <dgm:spPr/>
    </dgm:pt>
    <dgm:pt modelId="{C2952ECE-25B6-4E5A-AC9C-366F63A1A7F9}" type="pres">
      <dgm:prSet presAssocID="{23B60ED6-1C37-4EDF-B14A-92E32A261FB4}" presName="compNode" presStyleCnt="0"/>
      <dgm:spPr/>
    </dgm:pt>
    <dgm:pt modelId="{636A1FAD-17B5-4979-8AFE-F2641E66C1DB}" type="pres">
      <dgm:prSet presAssocID="{23B60ED6-1C37-4EDF-B14A-92E32A261FB4}" presName="bgRect" presStyleLbl="bgShp" presStyleIdx="1" presStyleCnt="5"/>
      <dgm:spPr/>
    </dgm:pt>
    <dgm:pt modelId="{5A7A9DE6-8752-4039-8F39-45418A50BCE6}" type="pres">
      <dgm:prSet presAssocID="{23B60ED6-1C37-4EDF-B14A-92E32A261FB4}" presName="iconRect" presStyleLbl="nod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d Quotation Mark"/>
        </a:ext>
      </dgm:extLst>
    </dgm:pt>
    <dgm:pt modelId="{35C7C338-5D9A-4CAE-9692-131D2FF454E6}" type="pres">
      <dgm:prSet presAssocID="{23B60ED6-1C37-4EDF-B14A-92E32A261FB4}" presName="spaceRect" presStyleCnt="0"/>
      <dgm:spPr/>
    </dgm:pt>
    <dgm:pt modelId="{D4F53C85-2644-4853-B781-C1068EEECC46}" type="pres">
      <dgm:prSet presAssocID="{23B60ED6-1C37-4EDF-B14A-92E32A261FB4}" presName="parTx" presStyleLbl="revTx" presStyleIdx="1" presStyleCnt="5">
        <dgm:presLayoutVars>
          <dgm:chMax val="0"/>
          <dgm:chPref val="0"/>
        </dgm:presLayoutVars>
      </dgm:prSet>
      <dgm:spPr/>
    </dgm:pt>
    <dgm:pt modelId="{14AFFF7B-CD01-451B-BDD6-EF532F6D4D31}" type="pres">
      <dgm:prSet presAssocID="{C54566DF-040F-4F0D-AC5C-885FA81F5257}" presName="sibTrans" presStyleCnt="0"/>
      <dgm:spPr/>
    </dgm:pt>
    <dgm:pt modelId="{DA083ABC-5D9F-46F6-B05F-57761F431C68}" type="pres">
      <dgm:prSet presAssocID="{122CCA79-B52D-42FB-A445-A80C76C67C07}" presName="compNode" presStyleCnt="0"/>
      <dgm:spPr/>
    </dgm:pt>
    <dgm:pt modelId="{9E3CE62C-798B-4526-9783-EFBEA14389F2}" type="pres">
      <dgm:prSet presAssocID="{122CCA79-B52D-42FB-A445-A80C76C67C07}" presName="bgRect" presStyleLbl="bgShp" presStyleIdx="2" presStyleCnt="5"/>
      <dgm:spPr/>
    </dgm:pt>
    <dgm:pt modelId="{3214013D-6871-43AE-B95D-AD6EF6F1E604}" type="pres">
      <dgm:prSet presAssocID="{122CCA79-B52D-42FB-A445-A80C76C67C07}" presName="iconRect" presStyleLbl="nod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0E026965-02E6-44CF-A692-B0BF9FD2A8FF}" type="pres">
      <dgm:prSet presAssocID="{122CCA79-B52D-42FB-A445-A80C76C67C07}" presName="spaceRect" presStyleCnt="0"/>
      <dgm:spPr/>
    </dgm:pt>
    <dgm:pt modelId="{01F4DB73-F127-4690-8CAA-C712F67EDCE1}" type="pres">
      <dgm:prSet presAssocID="{122CCA79-B52D-42FB-A445-A80C76C67C07}" presName="parTx" presStyleLbl="revTx" presStyleIdx="2" presStyleCnt="5">
        <dgm:presLayoutVars>
          <dgm:chMax val="0"/>
          <dgm:chPref val="0"/>
        </dgm:presLayoutVars>
      </dgm:prSet>
      <dgm:spPr/>
    </dgm:pt>
    <dgm:pt modelId="{5BE8A20D-D49E-4493-8D33-89D7D0E93131}" type="pres">
      <dgm:prSet presAssocID="{CCEE8B50-0294-4793-8F56-3D3F55E253D8}" presName="sibTrans" presStyleCnt="0"/>
      <dgm:spPr/>
    </dgm:pt>
    <dgm:pt modelId="{1AF2BCC5-7C9D-41EF-9E36-7910DB4B7FCD}" type="pres">
      <dgm:prSet presAssocID="{E1E4056A-631B-41CE-ADC5-FFE4C9F8EEE3}" presName="compNode" presStyleCnt="0"/>
      <dgm:spPr/>
    </dgm:pt>
    <dgm:pt modelId="{2EBAE6C3-F354-421C-B79C-2190A33AEE90}" type="pres">
      <dgm:prSet presAssocID="{E1E4056A-631B-41CE-ADC5-FFE4C9F8EEE3}" presName="bgRect" presStyleLbl="bgShp" presStyleIdx="3" presStyleCnt="5"/>
      <dgm:spPr/>
    </dgm:pt>
    <dgm:pt modelId="{C1E126DD-5C54-48E0-80FB-CCC6BF0F00B5}" type="pres">
      <dgm:prSet presAssocID="{E1E4056A-631B-41CE-ADC5-FFE4C9F8EEE3}" presName="iconRect" presStyleLbl="nod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fused Person"/>
        </a:ext>
      </dgm:extLst>
    </dgm:pt>
    <dgm:pt modelId="{F6FE73D0-14EA-4AFD-B86E-1E67F92CEBA7}" type="pres">
      <dgm:prSet presAssocID="{E1E4056A-631B-41CE-ADC5-FFE4C9F8EEE3}" presName="spaceRect" presStyleCnt="0"/>
      <dgm:spPr/>
    </dgm:pt>
    <dgm:pt modelId="{59F43025-150C-4DB8-8B0E-0D5F54172550}" type="pres">
      <dgm:prSet presAssocID="{E1E4056A-631B-41CE-ADC5-FFE4C9F8EEE3}" presName="parTx" presStyleLbl="revTx" presStyleIdx="3" presStyleCnt="5">
        <dgm:presLayoutVars>
          <dgm:chMax val="0"/>
          <dgm:chPref val="0"/>
        </dgm:presLayoutVars>
      </dgm:prSet>
      <dgm:spPr/>
    </dgm:pt>
    <dgm:pt modelId="{3E367C56-8921-4FB5-B4AD-BA3E17D63421}" type="pres">
      <dgm:prSet presAssocID="{A2E46B2D-2180-4A21-A700-B740772AFE49}" presName="sibTrans" presStyleCnt="0"/>
      <dgm:spPr/>
    </dgm:pt>
    <dgm:pt modelId="{08116DDD-E1D4-47B1-94F3-135F710E7640}" type="pres">
      <dgm:prSet presAssocID="{A1DDE58E-48C7-481D-AD15-00D217AF4982}" presName="compNode" presStyleCnt="0"/>
      <dgm:spPr/>
    </dgm:pt>
    <dgm:pt modelId="{8BE702A8-04B1-4A3B-8DB4-C92C0F0BBE7D}" type="pres">
      <dgm:prSet presAssocID="{A1DDE58E-48C7-481D-AD15-00D217AF4982}" presName="bgRect" presStyleLbl="bgShp" presStyleIdx="4" presStyleCnt="5"/>
      <dgm:spPr/>
    </dgm:pt>
    <dgm:pt modelId="{1297A9E9-50F7-4CF1-8CF2-B63D7EFD1633}" type="pres">
      <dgm:prSet presAssocID="{A1DDE58E-48C7-481D-AD15-00D217AF4982}" presName="iconRect" presStyleLbl="node1" presStyleIdx="4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0D47213E-D2F3-44BB-85C1-2A9D644F421D}" type="pres">
      <dgm:prSet presAssocID="{A1DDE58E-48C7-481D-AD15-00D217AF4982}" presName="spaceRect" presStyleCnt="0"/>
      <dgm:spPr/>
    </dgm:pt>
    <dgm:pt modelId="{1EF349CA-0062-46AE-833D-A9763D5EE7A9}" type="pres">
      <dgm:prSet presAssocID="{A1DDE58E-48C7-481D-AD15-00D217AF4982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857CA260-4B30-4AB3-A0D8-B75E28DD6BAF}" srcId="{508E5641-C925-4622-B295-7CD43DF7704B}" destId="{122CCA79-B52D-42FB-A445-A80C76C67C07}" srcOrd="2" destOrd="0" parTransId="{3D6DAD98-87A2-45FB-8A98-7F5AB10A697A}" sibTransId="{CCEE8B50-0294-4793-8F56-3D3F55E253D8}"/>
    <dgm:cxn modelId="{0AB6F952-E50E-4BB4-8DB5-C34109EE3B52}" type="presOf" srcId="{508E5641-C925-4622-B295-7CD43DF7704B}" destId="{CD7557E0-7B36-4B9E-A06F-6D615B527A32}" srcOrd="0" destOrd="0" presId="urn:microsoft.com/office/officeart/2018/2/layout/IconVerticalSolidList"/>
    <dgm:cxn modelId="{A189AF95-DC70-46A1-A188-85887E30CC2F}" type="presOf" srcId="{122CCA79-B52D-42FB-A445-A80C76C67C07}" destId="{01F4DB73-F127-4690-8CAA-C712F67EDCE1}" srcOrd="0" destOrd="0" presId="urn:microsoft.com/office/officeart/2018/2/layout/IconVerticalSolidList"/>
    <dgm:cxn modelId="{F5D5A8D5-BADA-49E4-BDE0-2727F2824639}" srcId="{508E5641-C925-4622-B295-7CD43DF7704B}" destId="{90A70D2C-3390-4E39-AED7-4BF640FEF9D5}" srcOrd="0" destOrd="0" parTransId="{28EA775D-7B7C-4464-B4CA-0DD624FCC68D}" sibTransId="{AB33E505-2E91-4FAD-ABC0-15C98ECEAC79}"/>
    <dgm:cxn modelId="{17AD61D9-530D-4BBC-AAAF-4DB8B516F931}" type="presOf" srcId="{E1E4056A-631B-41CE-ADC5-FFE4C9F8EEE3}" destId="{59F43025-150C-4DB8-8B0E-0D5F54172550}" srcOrd="0" destOrd="0" presId="urn:microsoft.com/office/officeart/2018/2/layout/IconVerticalSolidList"/>
    <dgm:cxn modelId="{90627DD9-36F0-4A46-958C-4A8A9C4A1C00}" type="presOf" srcId="{23B60ED6-1C37-4EDF-B14A-92E32A261FB4}" destId="{D4F53C85-2644-4853-B781-C1068EEECC46}" srcOrd="0" destOrd="0" presId="urn:microsoft.com/office/officeart/2018/2/layout/IconVerticalSolidList"/>
    <dgm:cxn modelId="{E6CAD8E4-566C-410D-A1E3-C63F9CA3B4CE}" srcId="{508E5641-C925-4622-B295-7CD43DF7704B}" destId="{A1DDE58E-48C7-481D-AD15-00D217AF4982}" srcOrd="4" destOrd="0" parTransId="{866810AF-43E9-48C0-A323-F358F4807995}" sibTransId="{9872853B-AFD6-4349-B811-80B6CF01032E}"/>
    <dgm:cxn modelId="{A256D9F0-7521-4196-AC2E-D7A76F10D01B}" type="presOf" srcId="{90A70D2C-3390-4E39-AED7-4BF640FEF9D5}" destId="{2008696C-5628-4F3C-9B91-6872DC51944F}" srcOrd="0" destOrd="0" presId="urn:microsoft.com/office/officeart/2018/2/layout/IconVerticalSolidList"/>
    <dgm:cxn modelId="{90D384F2-1CFB-4681-A033-2E6141A16F8B}" srcId="{508E5641-C925-4622-B295-7CD43DF7704B}" destId="{E1E4056A-631B-41CE-ADC5-FFE4C9F8EEE3}" srcOrd="3" destOrd="0" parTransId="{590142CE-7D30-429A-A21C-863E3A176F8D}" sibTransId="{A2E46B2D-2180-4A21-A700-B740772AFE49}"/>
    <dgm:cxn modelId="{77D2E5F4-F449-4823-B7D9-63B22D22BC58}" type="presOf" srcId="{A1DDE58E-48C7-481D-AD15-00D217AF4982}" destId="{1EF349CA-0062-46AE-833D-A9763D5EE7A9}" srcOrd="0" destOrd="0" presId="urn:microsoft.com/office/officeart/2018/2/layout/IconVerticalSolidList"/>
    <dgm:cxn modelId="{C19F9AF5-F0A8-465B-A205-EF83A02243F3}" srcId="{508E5641-C925-4622-B295-7CD43DF7704B}" destId="{23B60ED6-1C37-4EDF-B14A-92E32A261FB4}" srcOrd="1" destOrd="0" parTransId="{425720FA-CA1E-49EB-9C91-2E1616B15AF4}" sibTransId="{C54566DF-040F-4F0D-AC5C-885FA81F5257}"/>
    <dgm:cxn modelId="{4C7F2737-1813-4C55-A63A-52F9B26F1771}" type="presParOf" srcId="{CD7557E0-7B36-4B9E-A06F-6D615B527A32}" destId="{BCEE916B-7CC1-403A-A0B2-FB4B1363BB71}" srcOrd="0" destOrd="0" presId="urn:microsoft.com/office/officeart/2018/2/layout/IconVerticalSolidList"/>
    <dgm:cxn modelId="{793BA26A-1901-41A6-88FA-A6EEEDA3B608}" type="presParOf" srcId="{BCEE916B-7CC1-403A-A0B2-FB4B1363BB71}" destId="{5E0F0DF5-3F1B-4695-802C-7F94F0A65B34}" srcOrd="0" destOrd="0" presId="urn:microsoft.com/office/officeart/2018/2/layout/IconVerticalSolidList"/>
    <dgm:cxn modelId="{614E47E6-607A-4085-90FD-29E1737D0A27}" type="presParOf" srcId="{BCEE916B-7CC1-403A-A0B2-FB4B1363BB71}" destId="{BFB17BD5-188D-445D-A16A-4ACD9D9261E7}" srcOrd="1" destOrd="0" presId="urn:microsoft.com/office/officeart/2018/2/layout/IconVerticalSolidList"/>
    <dgm:cxn modelId="{43387317-0F77-4A3C-92D7-D95B76979860}" type="presParOf" srcId="{BCEE916B-7CC1-403A-A0B2-FB4B1363BB71}" destId="{9841D31A-7BB2-4B3D-99EE-CF7D3AE04149}" srcOrd="2" destOrd="0" presId="urn:microsoft.com/office/officeart/2018/2/layout/IconVerticalSolidList"/>
    <dgm:cxn modelId="{C4877FAB-8559-4759-B6A8-0584EBECE949}" type="presParOf" srcId="{BCEE916B-7CC1-403A-A0B2-FB4B1363BB71}" destId="{2008696C-5628-4F3C-9B91-6872DC51944F}" srcOrd="3" destOrd="0" presId="urn:microsoft.com/office/officeart/2018/2/layout/IconVerticalSolidList"/>
    <dgm:cxn modelId="{DCB5AD12-6E9D-4AC5-81F2-2C7B3C5A03FA}" type="presParOf" srcId="{CD7557E0-7B36-4B9E-A06F-6D615B527A32}" destId="{BB061EF4-4C15-4A5D-8884-D3FCFE9B1AF4}" srcOrd="1" destOrd="0" presId="urn:microsoft.com/office/officeart/2018/2/layout/IconVerticalSolidList"/>
    <dgm:cxn modelId="{9FDAEFCD-15FC-4A6C-97A5-3EADE3228D44}" type="presParOf" srcId="{CD7557E0-7B36-4B9E-A06F-6D615B527A32}" destId="{C2952ECE-25B6-4E5A-AC9C-366F63A1A7F9}" srcOrd="2" destOrd="0" presId="urn:microsoft.com/office/officeart/2018/2/layout/IconVerticalSolidList"/>
    <dgm:cxn modelId="{1483A8EA-451A-477E-BA1A-23CAF1F79B77}" type="presParOf" srcId="{C2952ECE-25B6-4E5A-AC9C-366F63A1A7F9}" destId="{636A1FAD-17B5-4979-8AFE-F2641E66C1DB}" srcOrd="0" destOrd="0" presId="urn:microsoft.com/office/officeart/2018/2/layout/IconVerticalSolidList"/>
    <dgm:cxn modelId="{D0A8273D-2141-4F82-A178-6BA146281F4E}" type="presParOf" srcId="{C2952ECE-25B6-4E5A-AC9C-366F63A1A7F9}" destId="{5A7A9DE6-8752-4039-8F39-45418A50BCE6}" srcOrd="1" destOrd="0" presId="urn:microsoft.com/office/officeart/2018/2/layout/IconVerticalSolidList"/>
    <dgm:cxn modelId="{62E79784-B242-49CD-96AE-A466E4469ADC}" type="presParOf" srcId="{C2952ECE-25B6-4E5A-AC9C-366F63A1A7F9}" destId="{35C7C338-5D9A-4CAE-9692-131D2FF454E6}" srcOrd="2" destOrd="0" presId="urn:microsoft.com/office/officeart/2018/2/layout/IconVerticalSolidList"/>
    <dgm:cxn modelId="{76DC0C99-570C-4097-895E-99F465BB7096}" type="presParOf" srcId="{C2952ECE-25B6-4E5A-AC9C-366F63A1A7F9}" destId="{D4F53C85-2644-4853-B781-C1068EEECC46}" srcOrd="3" destOrd="0" presId="urn:microsoft.com/office/officeart/2018/2/layout/IconVerticalSolidList"/>
    <dgm:cxn modelId="{A01A4508-B5B7-4B4F-8D88-ED433445D117}" type="presParOf" srcId="{CD7557E0-7B36-4B9E-A06F-6D615B527A32}" destId="{14AFFF7B-CD01-451B-BDD6-EF532F6D4D31}" srcOrd="3" destOrd="0" presId="urn:microsoft.com/office/officeart/2018/2/layout/IconVerticalSolidList"/>
    <dgm:cxn modelId="{D539ADA2-57E0-46AA-99BB-0A6983D52F27}" type="presParOf" srcId="{CD7557E0-7B36-4B9E-A06F-6D615B527A32}" destId="{DA083ABC-5D9F-46F6-B05F-57761F431C68}" srcOrd="4" destOrd="0" presId="urn:microsoft.com/office/officeart/2018/2/layout/IconVerticalSolidList"/>
    <dgm:cxn modelId="{92001EC5-D8A6-413B-9BBC-D7E356D4E9FA}" type="presParOf" srcId="{DA083ABC-5D9F-46F6-B05F-57761F431C68}" destId="{9E3CE62C-798B-4526-9783-EFBEA14389F2}" srcOrd="0" destOrd="0" presId="urn:microsoft.com/office/officeart/2018/2/layout/IconVerticalSolidList"/>
    <dgm:cxn modelId="{9C3B5899-DE50-4ED7-88F5-8EA3B93D4A16}" type="presParOf" srcId="{DA083ABC-5D9F-46F6-B05F-57761F431C68}" destId="{3214013D-6871-43AE-B95D-AD6EF6F1E604}" srcOrd="1" destOrd="0" presId="urn:microsoft.com/office/officeart/2018/2/layout/IconVerticalSolidList"/>
    <dgm:cxn modelId="{66725ED0-B6FD-4E32-A4A7-B4CB2380A816}" type="presParOf" srcId="{DA083ABC-5D9F-46F6-B05F-57761F431C68}" destId="{0E026965-02E6-44CF-A692-B0BF9FD2A8FF}" srcOrd="2" destOrd="0" presId="urn:microsoft.com/office/officeart/2018/2/layout/IconVerticalSolidList"/>
    <dgm:cxn modelId="{29894B8D-CFA5-4D43-9F3A-346702DC39D6}" type="presParOf" srcId="{DA083ABC-5D9F-46F6-B05F-57761F431C68}" destId="{01F4DB73-F127-4690-8CAA-C712F67EDCE1}" srcOrd="3" destOrd="0" presId="urn:microsoft.com/office/officeart/2018/2/layout/IconVerticalSolidList"/>
    <dgm:cxn modelId="{8976F495-FC2A-4AE3-9B97-C98212355CD6}" type="presParOf" srcId="{CD7557E0-7B36-4B9E-A06F-6D615B527A32}" destId="{5BE8A20D-D49E-4493-8D33-89D7D0E93131}" srcOrd="5" destOrd="0" presId="urn:microsoft.com/office/officeart/2018/2/layout/IconVerticalSolidList"/>
    <dgm:cxn modelId="{F20DDD29-CEB4-4C05-87E9-626D32E0ECD7}" type="presParOf" srcId="{CD7557E0-7B36-4B9E-A06F-6D615B527A32}" destId="{1AF2BCC5-7C9D-41EF-9E36-7910DB4B7FCD}" srcOrd="6" destOrd="0" presId="urn:microsoft.com/office/officeart/2018/2/layout/IconVerticalSolidList"/>
    <dgm:cxn modelId="{A0BCB899-8684-43E7-A552-04466F2BD56A}" type="presParOf" srcId="{1AF2BCC5-7C9D-41EF-9E36-7910DB4B7FCD}" destId="{2EBAE6C3-F354-421C-B79C-2190A33AEE90}" srcOrd="0" destOrd="0" presId="urn:microsoft.com/office/officeart/2018/2/layout/IconVerticalSolidList"/>
    <dgm:cxn modelId="{1E6A2A10-57F3-4435-A5A7-12AE547453D1}" type="presParOf" srcId="{1AF2BCC5-7C9D-41EF-9E36-7910DB4B7FCD}" destId="{C1E126DD-5C54-48E0-80FB-CCC6BF0F00B5}" srcOrd="1" destOrd="0" presId="urn:microsoft.com/office/officeart/2018/2/layout/IconVerticalSolidList"/>
    <dgm:cxn modelId="{A6BCBD48-3462-4FA7-A9AC-43331D51C7F0}" type="presParOf" srcId="{1AF2BCC5-7C9D-41EF-9E36-7910DB4B7FCD}" destId="{F6FE73D0-14EA-4AFD-B86E-1E67F92CEBA7}" srcOrd="2" destOrd="0" presId="urn:microsoft.com/office/officeart/2018/2/layout/IconVerticalSolidList"/>
    <dgm:cxn modelId="{21C9A945-CB86-4E8F-88E9-077BCF4DE08C}" type="presParOf" srcId="{1AF2BCC5-7C9D-41EF-9E36-7910DB4B7FCD}" destId="{59F43025-150C-4DB8-8B0E-0D5F54172550}" srcOrd="3" destOrd="0" presId="urn:microsoft.com/office/officeart/2018/2/layout/IconVerticalSolidList"/>
    <dgm:cxn modelId="{0A91E68D-93C7-4938-BA25-B13FC0CDFE47}" type="presParOf" srcId="{CD7557E0-7B36-4B9E-A06F-6D615B527A32}" destId="{3E367C56-8921-4FB5-B4AD-BA3E17D63421}" srcOrd="7" destOrd="0" presId="urn:microsoft.com/office/officeart/2018/2/layout/IconVerticalSolidList"/>
    <dgm:cxn modelId="{925D8C99-8CAC-4B1C-AEAF-C6253386C015}" type="presParOf" srcId="{CD7557E0-7B36-4B9E-A06F-6D615B527A32}" destId="{08116DDD-E1D4-47B1-94F3-135F710E7640}" srcOrd="8" destOrd="0" presId="urn:microsoft.com/office/officeart/2018/2/layout/IconVerticalSolidList"/>
    <dgm:cxn modelId="{A569455F-1475-4530-80AD-B5A2EACB57D9}" type="presParOf" srcId="{08116DDD-E1D4-47B1-94F3-135F710E7640}" destId="{8BE702A8-04B1-4A3B-8DB4-C92C0F0BBE7D}" srcOrd="0" destOrd="0" presId="urn:microsoft.com/office/officeart/2018/2/layout/IconVerticalSolidList"/>
    <dgm:cxn modelId="{0870B157-1E36-4002-A776-C463B678EE5A}" type="presParOf" srcId="{08116DDD-E1D4-47B1-94F3-135F710E7640}" destId="{1297A9E9-50F7-4CF1-8CF2-B63D7EFD1633}" srcOrd="1" destOrd="0" presId="urn:microsoft.com/office/officeart/2018/2/layout/IconVerticalSolidList"/>
    <dgm:cxn modelId="{81B11E66-9A06-4007-BF4C-935BA55DE472}" type="presParOf" srcId="{08116DDD-E1D4-47B1-94F3-135F710E7640}" destId="{0D47213E-D2F3-44BB-85C1-2A9D644F421D}" srcOrd="2" destOrd="0" presId="urn:microsoft.com/office/officeart/2018/2/layout/IconVerticalSolidList"/>
    <dgm:cxn modelId="{9309B853-C7C7-4E0D-9710-F265DAE786C1}" type="presParOf" srcId="{08116DDD-E1D4-47B1-94F3-135F710E7640}" destId="{1EF349CA-0062-46AE-833D-A9763D5EE7A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029C7-4F65-4954-B3F9-7BCC55C83EB5}">
      <dsp:nvSpPr>
        <dsp:cNvPr id="0" name=""/>
        <dsp:cNvSpPr/>
      </dsp:nvSpPr>
      <dsp:spPr>
        <a:xfrm>
          <a:off x="52" y="102472"/>
          <a:ext cx="5013928" cy="8965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Financial Statements </a:t>
          </a:r>
          <a:r>
            <a:rPr lang="en-US" sz="2400" kern="1200" dirty="0"/>
            <a:t>(with comparative totals from prior year)</a:t>
          </a:r>
        </a:p>
      </dsp:txBody>
      <dsp:txXfrm>
        <a:off x="52" y="102472"/>
        <a:ext cx="5013928" cy="896570"/>
      </dsp:txXfrm>
    </dsp:sp>
    <dsp:sp modelId="{DF6CBE9A-555E-4F2F-84F6-7FDC45BC721A}">
      <dsp:nvSpPr>
        <dsp:cNvPr id="0" name=""/>
        <dsp:cNvSpPr/>
      </dsp:nvSpPr>
      <dsp:spPr>
        <a:xfrm>
          <a:off x="52" y="999042"/>
          <a:ext cx="5013928" cy="461983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Statement of financial position (balance sheet)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Statement of activities (income statement)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Statement of functional expenses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Statement of cash flows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Notes to financial statements</a:t>
          </a:r>
        </a:p>
      </dsp:txBody>
      <dsp:txXfrm>
        <a:off x="52" y="999042"/>
        <a:ext cx="5013928" cy="4619835"/>
      </dsp:txXfrm>
    </dsp:sp>
    <dsp:sp modelId="{10ADAEE4-6A48-4DE6-904B-3EDE3AFB3C42}">
      <dsp:nvSpPr>
        <dsp:cNvPr id="0" name=""/>
        <dsp:cNvSpPr/>
      </dsp:nvSpPr>
      <dsp:spPr>
        <a:xfrm>
          <a:off x="5715931" y="102472"/>
          <a:ext cx="5013928" cy="8965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Supplementary Information</a:t>
          </a:r>
          <a:endParaRPr lang="en-US" sz="2400" kern="1200"/>
        </a:p>
      </dsp:txBody>
      <dsp:txXfrm>
        <a:off x="5715931" y="102472"/>
        <a:ext cx="5013928" cy="896570"/>
      </dsp:txXfrm>
    </dsp:sp>
    <dsp:sp modelId="{DC805A4E-654E-4D73-BE8F-3715BE53E73D}">
      <dsp:nvSpPr>
        <dsp:cNvPr id="0" name=""/>
        <dsp:cNvSpPr/>
      </dsp:nvSpPr>
      <dsp:spPr>
        <a:xfrm>
          <a:off x="5715931" y="999042"/>
          <a:ext cx="5013928" cy="461983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LEA Organization Structure – list administration and board of trustees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Schedule of Expenditures of Federal Awards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Schedule of average daily attendance (ADA)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Schedule of instructional time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Reconciliation of Annual Financial and Budget Report (Unaudited Actuals) with Audited Financial Statements</a:t>
          </a:r>
        </a:p>
      </dsp:txBody>
      <dsp:txXfrm>
        <a:off x="5715931" y="999042"/>
        <a:ext cx="5013928" cy="46198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F0DF5-3F1B-4695-802C-7F94F0A65B34}">
      <dsp:nvSpPr>
        <dsp:cNvPr id="0" name=""/>
        <dsp:cNvSpPr/>
      </dsp:nvSpPr>
      <dsp:spPr>
        <a:xfrm>
          <a:off x="0" y="4206"/>
          <a:ext cx="10728959" cy="89603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B17BD5-188D-445D-A16A-4ACD9D9261E7}">
      <dsp:nvSpPr>
        <dsp:cNvPr id="0" name=""/>
        <dsp:cNvSpPr/>
      </dsp:nvSpPr>
      <dsp:spPr>
        <a:xfrm>
          <a:off x="271051" y="205815"/>
          <a:ext cx="492821" cy="49282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08696C-5628-4F3C-9B91-6872DC51944F}">
      <dsp:nvSpPr>
        <dsp:cNvPr id="0" name=""/>
        <dsp:cNvSpPr/>
      </dsp:nvSpPr>
      <dsp:spPr>
        <a:xfrm>
          <a:off x="1034924" y="4206"/>
          <a:ext cx="9694035" cy="8960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831" tIns="94831" rIns="94831" bIns="9483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Accounting Estimates – management’s estimate on useful life of depreciable assets and discount rates used for long-term contributions receivable</a:t>
          </a:r>
        </a:p>
      </dsp:txBody>
      <dsp:txXfrm>
        <a:off x="1034924" y="4206"/>
        <a:ext cx="9694035" cy="896038"/>
      </dsp:txXfrm>
    </dsp:sp>
    <dsp:sp modelId="{636A1FAD-17B5-4979-8AFE-F2641E66C1DB}">
      <dsp:nvSpPr>
        <dsp:cNvPr id="0" name=""/>
        <dsp:cNvSpPr/>
      </dsp:nvSpPr>
      <dsp:spPr>
        <a:xfrm>
          <a:off x="0" y="1124255"/>
          <a:ext cx="10728959" cy="89603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7A9DE6-8752-4039-8F39-45418A50BCE6}">
      <dsp:nvSpPr>
        <dsp:cNvPr id="0" name=""/>
        <dsp:cNvSpPr/>
      </dsp:nvSpPr>
      <dsp:spPr>
        <a:xfrm>
          <a:off x="271051" y="1325864"/>
          <a:ext cx="492821" cy="492821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F53C85-2644-4853-B781-C1068EEECC46}">
      <dsp:nvSpPr>
        <dsp:cNvPr id="0" name=""/>
        <dsp:cNvSpPr/>
      </dsp:nvSpPr>
      <dsp:spPr>
        <a:xfrm>
          <a:off x="1034924" y="1124255"/>
          <a:ext cx="9694035" cy="8960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831" tIns="94831" rIns="94831" bIns="9483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Sensitive Disclosures –net assets on Notes 7</a:t>
          </a:r>
        </a:p>
      </dsp:txBody>
      <dsp:txXfrm>
        <a:off x="1034924" y="1124255"/>
        <a:ext cx="9694035" cy="896038"/>
      </dsp:txXfrm>
    </dsp:sp>
    <dsp:sp modelId="{9E3CE62C-798B-4526-9783-EFBEA14389F2}">
      <dsp:nvSpPr>
        <dsp:cNvPr id="0" name=""/>
        <dsp:cNvSpPr/>
      </dsp:nvSpPr>
      <dsp:spPr>
        <a:xfrm>
          <a:off x="0" y="2244304"/>
          <a:ext cx="10728959" cy="89603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14013D-6871-43AE-B95D-AD6EF6F1E604}">
      <dsp:nvSpPr>
        <dsp:cNvPr id="0" name=""/>
        <dsp:cNvSpPr/>
      </dsp:nvSpPr>
      <dsp:spPr>
        <a:xfrm>
          <a:off x="271051" y="2445912"/>
          <a:ext cx="492821" cy="49282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F4DB73-F127-4690-8CAA-C712F67EDCE1}">
      <dsp:nvSpPr>
        <dsp:cNvPr id="0" name=""/>
        <dsp:cNvSpPr/>
      </dsp:nvSpPr>
      <dsp:spPr>
        <a:xfrm>
          <a:off x="1034924" y="2244304"/>
          <a:ext cx="9694035" cy="8960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831" tIns="94831" rIns="94831" bIns="9483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Audit Adjustments – none noted</a:t>
          </a:r>
        </a:p>
      </dsp:txBody>
      <dsp:txXfrm>
        <a:off x="1034924" y="2244304"/>
        <a:ext cx="9694035" cy="896038"/>
      </dsp:txXfrm>
    </dsp:sp>
    <dsp:sp modelId="{2EBAE6C3-F354-421C-B79C-2190A33AEE90}">
      <dsp:nvSpPr>
        <dsp:cNvPr id="0" name=""/>
        <dsp:cNvSpPr/>
      </dsp:nvSpPr>
      <dsp:spPr>
        <a:xfrm>
          <a:off x="0" y="3364352"/>
          <a:ext cx="10728959" cy="89603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E126DD-5C54-48E0-80FB-CCC6BF0F00B5}">
      <dsp:nvSpPr>
        <dsp:cNvPr id="0" name=""/>
        <dsp:cNvSpPr/>
      </dsp:nvSpPr>
      <dsp:spPr>
        <a:xfrm>
          <a:off x="271051" y="3565961"/>
          <a:ext cx="492821" cy="492821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F43025-150C-4DB8-8B0E-0D5F54172550}">
      <dsp:nvSpPr>
        <dsp:cNvPr id="0" name=""/>
        <dsp:cNvSpPr/>
      </dsp:nvSpPr>
      <dsp:spPr>
        <a:xfrm>
          <a:off x="1034924" y="3364352"/>
          <a:ext cx="9694035" cy="8960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831" tIns="94831" rIns="94831" bIns="9483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Difficulties, Disagreements, or Audit Findings/Issues – none</a:t>
          </a:r>
        </a:p>
      </dsp:txBody>
      <dsp:txXfrm>
        <a:off x="1034924" y="3364352"/>
        <a:ext cx="9694035" cy="896038"/>
      </dsp:txXfrm>
    </dsp:sp>
    <dsp:sp modelId="{8BE702A8-04B1-4A3B-8DB4-C92C0F0BBE7D}">
      <dsp:nvSpPr>
        <dsp:cNvPr id="0" name=""/>
        <dsp:cNvSpPr/>
      </dsp:nvSpPr>
      <dsp:spPr>
        <a:xfrm>
          <a:off x="0" y="4484401"/>
          <a:ext cx="10728959" cy="89603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97A9E9-50F7-4CF1-8CF2-B63D7EFD1633}">
      <dsp:nvSpPr>
        <dsp:cNvPr id="0" name=""/>
        <dsp:cNvSpPr/>
      </dsp:nvSpPr>
      <dsp:spPr>
        <a:xfrm>
          <a:off x="271051" y="4686010"/>
          <a:ext cx="492821" cy="49282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F349CA-0062-46AE-833D-A9763D5EE7A9}">
      <dsp:nvSpPr>
        <dsp:cNvPr id="0" name=""/>
        <dsp:cNvSpPr/>
      </dsp:nvSpPr>
      <dsp:spPr>
        <a:xfrm>
          <a:off x="1034924" y="4484401"/>
          <a:ext cx="9694035" cy="8960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831" tIns="94831" rIns="94831" bIns="9483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Management Representation – obtained a letter from management before finalizing</a:t>
          </a:r>
        </a:p>
      </dsp:txBody>
      <dsp:txXfrm>
        <a:off x="1034924" y="4484401"/>
        <a:ext cx="9694035" cy="8960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4662BF8-950E-ECF8-C2A6-D2F74D9F62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AED03F-DAA0-7A9C-5527-601ED6D03AD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D98FD9F-8084-4726-ADA1-3B6AD5F120AB}" type="datetimeFigureOut">
              <a:rPr lang="en-US"/>
              <a:pPr>
                <a:defRPr/>
              </a:pPr>
              <a:t>1/24/2024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72A6A2-8ECC-EC9C-17C8-D9AA180498D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838477-5D33-E7A9-55AA-8D6870FD9C1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87A906-1FDB-41D4-9208-5F2A9D9C6E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442D0B3-3E47-D8D7-E377-7D482DF021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8CCB2C-DD2D-36E9-3BCB-F833A09A28A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7FD4BFD-EABB-4247-A82B-3BB83F0D0638}" type="datetimeFigureOut">
              <a:rPr lang="en-US" altLang="en-US"/>
              <a:pPr>
                <a:defRPr/>
              </a:pPr>
              <a:t>1/24/2024</a:t>
            </a:fld>
            <a:endParaRPr lang="en-US" alt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5F92D68-8109-CB6F-535A-CA790C4C54F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1FA85F4-D387-854E-7C36-C4854D2087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22775"/>
            <a:ext cx="5619750" cy="4187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A182C-161B-2CD3-DEA8-2854D03088F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DA9D0-F15F-6BE5-B6C3-C8A6324A23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DC9CC5D-5305-492F-B1DA-6B66E428B9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907AD0D3-BB22-44CA-D1CC-3155A7959F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81D84F7B-7A52-FC1D-74A4-F697603D1F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65D86F5-BB7A-859C-D7AB-E020225CFA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72A6DCA-3940-4BA8-B95E-5FF9D166ABA6}" type="slidenum">
              <a:rPr lang="en-US" altLang="en-US" smtClean="0">
                <a:solidFill>
                  <a:srgbClr val="000000"/>
                </a:solidFill>
                <a:latin typeface="Helvetica Neue Light" pitchFamily="-84" charset="0"/>
                <a:ea typeface="ヒラギノ角ゴ ProN W3" pitchFamily="-84" charset="-128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  <a:latin typeface="Helvetica Neue Light" pitchFamily="-84" charset="0"/>
              <a:ea typeface="ヒラギノ角ゴ ProN W3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B7CBDAC8-2CBD-8BE9-0CAF-6553A0120A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819A69FF-9D0F-07A5-F662-A660AE5FF0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D4AFB0C1-C21A-E7FF-D3F8-427084C9D0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54976FB-89D6-43F9-9824-8483236B222A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DFD0EB80-6D7C-3BD7-2B44-0622C3094C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48FA97F7-5A92-E168-66AC-3AFD54121A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803A37A7-99C2-7477-59FE-9BEF231920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B672558-016A-4E71-AE9F-D34EC3C8BEDC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8931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D74D18-BC92-43A0-67CB-914BC21C0A47}"/>
              </a:ext>
            </a:extLst>
          </p:cNvPr>
          <p:cNvSpPr/>
          <p:nvPr/>
        </p:nvSpPr>
        <p:spPr>
          <a:xfrm>
            <a:off x="3175" y="9102725"/>
            <a:ext cx="13001625" cy="6508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A6ABF2-2033-ED04-D96D-DE44A1D03BAB}"/>
              </a:ext>
            </a:extLst>
          </p:cNvPr>
          <p:cNvSpPr/>
          <p:nvPr/>
        </p:nvSpPr>
        <p:spPr>
          <a:xfrm>
            <a:off x="0" y="9009063"/>
            <a:ext cx="13001625" cy="904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A8C29B9-A73F-2C7C-6F1F-D6F4986A97FB}"/>
              </a:ext>
            </a:extLst>
          </p:cNvPr>
          <p:cNvCxnSpPr/>
          <p:nvPr/>
        </p:nvCxnSpPr>
        <p:spPr>
          <a:xfrm>
            <a:off x="1287463" y="6176963"/>
            <a:ext cx="105346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0432" y="1079398"/>
            <a:ext cx="10728960" cy="5071872"/>
          </a:xfrm>
        </p:spPr>
        <p:txBody>
          <a:bodyPr/>
          <a:lstStyle>
            <a:lvl1pPr algn="l">
              <a:lnSpc>
                <a:spcPct val="85000"/>
              </a:lnSpc>
              <a:defRPr sz="11378" spc="-7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3387" y="6336883"/>
            <a:ext cx="10728960" cy="1625600"/>
          </a:xfrm>
        </p:spPr>
        <p:txBody>
          <a:bodyPr lIns="91440" rIns="91440"/>
          <a:lstStyle>
            <a:lvl1pPr marL="0" indent="0" algn="l">
              <a:buNone/>
              <a:defRPr sz="3413" cap="all" spc="284" baseline="0">
                <a:solidFill>
                  <a:schemeClr val="tx2"/>
                </a:solidFill>
                <a:latin typeface="+mj-lt"/>
              </a:defRPr>
            </a:lvl1pPr>
            <a:lvl2pPr marL="650230" indent="0" algn="ctr">
              <a:buNone/>
              <a:defRPr sz="3413"/>
            </a:lvl2pPr>
            <a:lvl3pPr marL="1300460" indent="0" algn="ctr">
              <a:buNone/>
              <a:defRPr sz="3413"/>
            </a:lvl3pPr>
            <a:lvl4pPr marL="1950690" indent="0" algn="ctr">
              <a:buNone/>
              <a:defRPr sz="2844"/>
            </a:lvl4pPr>
            <a:lvl5pPr marL="2600919" indent="0" algn="ctr">
              <a:buNone/>
              <a:defRPr sz="2844"/>
            </a:lvl5pPr>
            <a:lvl6pPr marL="3251149" indent="0" algn="ctr">
              <a:buNone/>
              <a:defRPr sz="2844"/>
            </a:lvl6pPr>
            <a:lvl7pPr marL="3901379" indent="0" algn="ctr">
              <a:buNone/>
              <a:defRPr sz="2844"/>
            </a:lvl7pPr>
            <a:lvl8pPr marL="4551609" indent="0" algn="ctr">
              <a:buNone/>
              <a:defRPr sz="2844"/>
            </a:lvl8pPr>
            <a:lvl9pPr marL="5201839" indent="0" algn="ctr">
              <a:buNone/>
              <a:defRPr sz="28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2D71AB1-C660-5BA9-F2B3-2A0CA9C30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76BC5-E3DB-4289-8515-FB42FB4CA04B}" type="datetimeFigureOut">
              <a:rPr lang="en-US"/>
              <a:pPr>
                <a:defRPr/>
              </a:pPr>
              <a:t>1/24/2024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A0EDD86-F8C6-F650-E396-896603D7C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3F9D96C-E703-D214-B75B-7EDB79F69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736CF-757D-450C-986C-D7B11F815D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133242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74480-D9C1-0831-A8CE-3212672A6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1AFC-9950-454B-9578-46AB8A472A8B}" type="datetimeFigureOut">
              <a:rPr lang="en-US"/>
              <a:pPr>
                <a:defRPr/>
              </a:pPr>
              <a:t>1/24/2024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3B880-EE1E-13A6-8A26-ABE8E9E37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4DE2F-6437-F260-9CE7-32682E145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B1414-4010-4934-AA07-2ABB7F4B69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848248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9AEAA64-3979-6BC2-2667-320E18890632}"/>
              </a:ext>
            </a:extLst>
          </p:cNvPr>
          <p:cNvSpPr/>
          <p:nvPr/>
        </p:nvSpPr>
        <p:spPr>
          <a:xfrm>
            <a:off x="3175" y="9102725"/>
            <a:ext cx="13001625" cy="6508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7835D6-1DEF-AD3B-8F29-299B53FAAED5}"/>
              </a:ext>
            </a:extLst>
          </p:cNvPr>
          <p:cNvSpPr/>
          <p:nvPr/>
        </p:nvSpPr>
        <p:spPr>
          <a:xfrm>
            <a:off x="0" y="9009063"/>
            <a:ext cx="13001625" cy="904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6561" y="589909"/>
            <a:ext cx="2804160" cy="81883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4081" y="589908"/>
            <a:ext cx="8249920" cy="8188331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0864D34-A685-13DE-0A84-31F221B5D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B508A-BB80-4F8A-8F34-3A183744BBC3}" type="datetimeFigureOut">
              <a:rPr lang="en-US"/>
              <a:pPr>
                <a:defRPr/>
              </a:pPr>
              <a:t>1/24/2024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74B56D0-F17A-6E7A-F5FB-3DAEFEADD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7942245-852D-57D5-3699-58C2C02F4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A5216-78E9-4A27-AC60-3C41B16C10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281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7EA6D-803C-E4F7-8C35-1B918A013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7C7E2-EB6B-4221-9848-A4C4F1C5EDD1}" type="datetimeFigureOut">
              <a:rPr lang="en-US"/>
              <a:pPr>
                <a:defRPr/>
              </a:pPr>
              <a:t>1/24/2024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6CB0A-300B-AE9B-2450-0FF9CF493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15572-1789-CD41-0416-AE2E17D16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C4816-105F-4ECC-A513-183D4A37CF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52255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B0DE5-7875-2F8A-E6D2-97868D71A1A0}"/>
              </a:ext>
            </a:extLst>
          </p:cNvPr>
          <p:cNvSpPr/>
          <p:nvPr/>
        </p:nvSpPr>
        <p:spPr>
          <a:xfrm>
            <a:off x="3175" y="9102725"/>
            <a:ext cx="13001625" cy="6508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7367D4-B3F5-BF81-3536-ECDC81F2F6DC}"/>
              </a:ext>
            </a:extLst>
          </p:cNvPr>
          <p:cNvSpPr/>
          <p:nvPr/>
        </p:nvSpPr>
        <p:spPr>
          <a:xfrm>
            <a:off x="0" y="9009063"/>
            <a:ext cx="13001625" cy="904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38264F6-1506-7C9C-CB2C-1B68479678B2}"/>
              </a:ext>
            </a:extLst>
          </p:cNvPr>
          <p:cNvCxnSpPr/>
          <p:nvPr/>
        </p:nvCxnSpPr>
        <p:spPr>
          <a:xfrm>
            <a:off x="1287463" y="6176963"/>
            <a:ext cx="105346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432" y="1079398"/>
            <a:ext cx="10728960" cy="5071872"/>
          </a:xfrm>
        </p:spPr>
        <p:txBody>
          <a:bodyPr anchorCtr="0"/>
          <a:lstStyle>
            <a:lvl1pPr>
              <a:lnSpc>
                <a:spcPct val="85000"/>
              </a:lnSpc>
              <a:defRPr sz="11378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0432" y="6333338"/>
            <a:ext cx="10728960" cy="1625600"/>
          </a:xfrm>
        </p:spPr>
        <p:txBody>
          <a:bodyPr lIns="91440" rIns="91440"/>
          <a:lstStyle>
            <a:lvl1pPr marL="0" indent="0">
              <a:buNone/>
              <a:defRPr sz="3413" cap="all" spc="284" baseline="0">
                <a:solidFill>
                  <a:schemeClr val="tx2"/>
                </a:solidFill>
                <a:latin typeface="+mj-lt"/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08E56F8-E594-1B7B-E9B3-F3F0FAC71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1B36E-3D38-41B3-B53C-A11F32C56C89}" type="datetimeFigureOut">
              <a:rPr lang="en-US"/>
              <a:pPr>
                <a:defRPr/>
              </a:pPr>
              <a:t>1/24/2024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9C2F9B9-F062-1E1A-2F0D-19C8E2329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E6680E4-D3F5-C049-2D7C-1F72A3BD8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FAFDA-458F-4F5F-B417-EF3EC9334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534985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70432" y="407615"/>
            <a:ext cx="10728960" cy="20632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432" y="2625044"/>
            <a:ext cx="5266944" cy="5722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2448" y="2625047"/>
            <a:ext cx="5266944" cy="57221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4AAB021-A1CC-078C-8923-366237FD8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226C4-247C-45AC-82BA-C2DD84F066EB}" type="datetimeFigureOut">
              <a:rPr lang="en-US"/>
              <a:pPr>
                <a:defRPr/>
              </a:pPr>
              <a:t>1/24/2024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D8D8C-21A4-6EC6-C81C-5A8BF3F6F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1CA15-390A-ABFD-E69D-1026EA163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1F042-923A-4845-A72E-FD90CD14ED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14014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170432" y="407615"/>
            <a:ext cx="10728960" cy="20632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0432" y="2625496"/>
            <a:ext cx="5266944" cy="1047157"/>
          </a:xfrm>
        </p:spPr>
        <p:txBody>
          <a:bodyPr lIns="91440" rIns="91440" anchor="ctr"/>
          <a:lstStyle>
            <a:lvl1pPr marL="0" indent="0">
              <a:buNone/>
              <a:defRPr sz="2844" b="0" cap="all" baseline="0">
                <a:solidFill>
                  <a:schemeClr val="tx2"/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0432" y="3672653"/>
            <a:ext cx="5266944" cy="4674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2448" y="2625496"/>
            <a:ext cx="5266944" cy="1047157"/>
          </a:xfrm>
        </p:spPr>
        <p:txBody>
          <a:bodyPr lIns="91440" rIns="91440" anchor="ctr"/>
          <a:lstStyle>
            <a:lvl1pPr marL="0" indent="0">
              <a:buNone/>
              <a:defRPr sz="2844" b="0" cap="all" baseline="0">
                <a:solidFill>
                  <a:schemeClr val="tx2"/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2448" y="3672653"/>
            <a:ext cx="5266944" cy="4674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A7EB012-6D49-9D84-E19A-176E3CB62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DE8A7-6EDC-4463-9F68-6F81C35A1350}" type="datetimeFigureOut">
              <a:rPr lang="en-US"/>
              <a:pPr>
                <a:defRPr/>
              </a:pPr>
              <a:t>1/24/2024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0E688BC-DE88-FAD7-D6EA-5CB3BA7CF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A4A5438-0E92-EFC3-0F93-D5284F9BC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FC930-B0F8-40F8-BB67-6C73357D73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168821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2525472-D3CF-F3A3-937C-BAF12E361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7EE6D-8A45-42B8-B9B9-D854C9C2A931}" type="datetimeFigureOut">
              <a:rPr lang="en-US"/>
              <a:pPr>
                <a:defRPr/>
              </a:pPr>
              <a:t>1/24/2024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A7A6C99-1F60-EDC3-C223-7A371C893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A3DD671-F9AC-3508-D0FC-2A3ACA85D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1CEA0-C2CF-4035-9552-83CE5DAF00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084252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DF9DE8-712F-6ECC-576C-78E158CD1061}"/>
              </a:ext>
            </a:extLst>
          </p:cNvPr>
          <p:cNvSpPr/>
          <p:nvPr/>
        </p:nvSpPr>
        <p:spPr>
          <a:xfrm>
            <a:off x="3175" y="9102725"/>
            <a:ext cx="13001625" cy="6508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790FA1-BE60-700C-282D-85D43A989BA6}"/>
              </a:ext>
            </a:extLst>
          </p:cNvPr>
          <p:cNvSpPr/>
          <p:nvPr/>
        </p:nvSpPr>
        <p:spPr>
          <a:xfrm>
            <a:off x="0" y="9009063"/>
            <a:ext cx="13001625" cy="904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11DB30A2-9D67-93B4-2189-136638B60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7685D-07C1-43DE-8BA0-385C12E9C8FA}" type="datetimeFigureOut">
              <a:rPr lang="en-US"/>
              <a:pPr>
                <a:defRPr/>
              </a:pPr>
              <a:t>1/24/2024</a:t>
            </a:fld>
            <a:endParaRPr lang="en-US" dirty="0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38D82E5C-73F9-7894-0AE0-1A8366AEC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0C044AA9-8549-DA44-4554-917B37D79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965FC-E16E-403D-8A3C-2D07976787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2338526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D56C6C9-90D8-21AF-F224-2CE5A191E997}"/>
              </a:ext>
            </a:extLst>
          </p:cNvPr>
          <p:cNvSpPr/>
          <p:nvPr/>
        </p:nvSpPr>
        <p:spPr>
          <a:xfrm>
            <a:off x="0" y="0"/>
            <a:ext cx="4321175" cy="9753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850AFC-B77D-7426-5C82-50AC92F36F47}"/>
              </a:ext>
            </a:extLst>
          </p:cNvPr>
          <p:cNvSpPr/>
          <p:nvPr/>
        </p:nvSpPr>
        <p:spPr>
          <a:xfrm>
            <a:off x="4310063" y="0"/>
            <a:ext cx="68262" cy="975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845311"/>
            <a:ext cx="3413760" cy="3251200"/>
          </a:xfrm>
        </p:spPr>
        <p:txBody>
          <a:bodyPr/>
          <a:lstStyle>
            <a:lvl1pPr>
              <a:defRPr sz="512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1227" y="1040384"/>
            <a:ext cx="7124470" cy="747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" y="4161536"/>
            <a:ext cx="3413760" cy="4805865"/>
          </a:xfrm>
        </p:spPr>
        <p:txBody>
          <a:bodyPr lIns="91440" rIns="91440"/>
          <a:lstStyle>
            <a:lvl1pPr marL="0" indent="0">
              <a:buNone/>
              <a:defRPr sz="2133">
                <a:solidFill>
                  <a:srgbClr val="FFFFFF"/>
                </a:solidFill>
              </a:defRPr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C0C7D027-7C27-CE6A-AA10-E78C022E0E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6888" y="9186863"/>
            <a:ext cx="2792412" cy="519112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879BA5F-F239-4884-A3DD-C8B85B227E9A}" type="datetimeFigureOut">
              <a:rPr lang="en-US"/>
              <a:pPr>
                <a:defRPr/>
              </a:pPr>
              <a:t>1/24/2024</a:t>
            </a:fld>
            <a:endParaRPr lang="en-US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1057AD42-D55E-67E2-F2B8-603F1513A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21275" y="9186863"/>
            <a:ext cx="4957763" cy="519112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04EBE361-AF1D-7B8C-BCE8-9F4C3D1F8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4EF9806-E161-4725-AAE1-A4920429FE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263126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DBE22F-2B62-2375-7758-65D2A4DA7545}"/>
              </a:ext>
            </a:extLst>
          </p:cNvPr>
          <p:cNvSpPr/>
          <p:nvPr/>
        </p:nvSpPr>
        <p:spPr>
          <a:xfrm>
            <a:off x="0" y="7043738"/>
            <a:ext cx="13001625" cy="27098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E4B1E4-0BC5-5AE6-2B23-616B17260042}"/>
              </a:ext>
            </a:extLst>
          </p:cNvPr>
          <p:cNvSpPr/>
          <p:nvPr/>
        </p:nvSpPr>
        <p:spPr>
          <a:xfrm>
            <a:off x="0" y="6989763"/>
            <a:ext cx="13001625" cy="920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432" y="7217664"/>
            <a:ext cx="10793984" cy="1170432"/>
          </a:xfrm>
        </p:spPr>
        <p:txBody>
          <a:bodyPr tIns="0" bIns="0">
            <a:noAutofit/>
          </a:bodyPr>
          <a:lstStyle>
            <a:lvl1pPr>
              <a:defRPr sz="512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" y="0"/>
            <a:ext cx="13004784" cy="6990330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4551">
                <a:solidFill>
                  <a:schemeClr val="bg1"/>
                </a:solidFill>
              </a:defRPr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431" y="8401101"/>
            <a:ext cx="10793984" cy="845312"/>
          </a:xfrm>
        </p:spPr>
        <p:txBody>
          <a:bodyPr lIns="91440" tIns="0" rIns="91440" bIns="0"/>
          <a:lstStyle>
            <a:lvl1pPr marL="0" indent="0">
              <a:spcBef>
                <a:spcPts val="0"/>
              </a:spcBef>
              <a:spcAft>
                <a:spcPts val="853"/>
              </a:spcAft>
              <a:buNone/>
              <a:defRPr sz="2133">
                <a:solidFill>
                  <a:srgbClr val="FFFFFF"/>
                </a:solidFill>
              </a:defRPr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898828C7-EA61-C385-49BA-AE9A4EFC3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C2B68-62E2-4D94-9BE3-F1EAA0B03CAC}" type="datetimeFigureOut">
              <a:rPr lang="en-US"/>
              <a:pPr>
                <a:defRPr/>
              </a:pPr>
              <a:t>1/24/2024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904FF8EA-CF6D-980D-99A6-FC0E44F44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0D4F01B-5537-CDD2-429D-14FA0C65B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0746C-C65F-4F8B-BDB4-0C1EEC0F6C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02606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72794A2-5588-228B-F7F6-2E34C9718D87}"/>
              </a:ext>
            </a:extLst>
          </p:cNvPr>
          <p:cNvSpPr/>
          <p:nvPr/>
        </p:nvSpPr>
        <p:spPr>
          <a:xfrm>
            <a:off x="0" y="9102725"/>
            <a:ext cx="13004800" cy="6508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731A24-EFE6-4FED-714B-D72E2F13C7F4}"/>
              </a:ext>
            </a:extLst>
          </p:cNvPr>
          <p:cNvSpPr/>
          <p:nvPr/>
        </p:nvSpPr>
        <p:spPr>
          <a:xfrm>
            <a:off x="0" y="9009063"/>
            <a:ext cx="13004800" cy="936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B51CB0-5063-3A92-975C-845278550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988" y="407988"/>
            <a:ext cx="10729912" cy="20621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B05AB99C-09AB-A877-77F5-09BA5DC176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625725"/>
            <a:ext cx="10729912" cy="572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8BC0A-C653-9FF4-3279-B29824E19C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69988" y="9186863"/>
            <a:ext cx="2636837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8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4574802-E13B-4D8F-BDAE-51EFFE283423}" type="datetimeFigureOut">
              <a:rPr lang="en-US"/>
              <a:pPr>
                <a:defRPr/>
              </a:pPr>
              <a:t>1/24/2024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90D4E-C93E-E85A-D682-8F62057689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32238" y="9186863"/>
            <a:ext cx="5143500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8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11A67-2A44-4C6D-1D86-BEB693F0D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60050" y="9186863"/>
            <a:ext cx="1400175" cy="5191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E5C122C-2B43-46B2-AFA0-357830B8D3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80B0E9D-8585-5826-4C9A-DE8CE006E4BC}"/>
              </a:ext>
            </a:extLst>
          </p:cNvPr>
          <p:cNvCxnSpPr/>
          <p:nvPr/>
        </p:nvCxnSpPr>
        <p:spPr>
          <a:xfrm>
            <a:off x="1273175" y="2471738"/>
            <a:ext cx="1063148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50" r:id="rId1"/>
    <p:sldLayoutId id="2147486945" r:id="rId2"/>
    <p:sldLayoutId id="2147486951" r:id="rId3"/>
    <p:sldLayoutId id="2147486946" r:id="rId4"/>
    <p:sldLayoutId id="2147486947" r:id="rId5"/>
    <p:sldLayoutId id="2147486948" r:id="rId6"/>
    <p:sldLayoutId id="2147486952" r:id="rId7"/>
    <p:sldLayoutId id="2147486953" r:id="rId8"/>
    <p:sldLayoutId id="2147486954" r:id="rId9"/>
    <p:sldLayoutId id="2147486949" r:id="rId10"/>
    <p:sldLayoutId id="2147486955" r:id="rId11"/>
  </p:sldLayoutIdLst>
  <p:transition spd="med">
    <p:fade/>
  </p:transition>
  <p:txStyles>
    <p:titleStyle>
      <a:lvl1pPr algn="l" defTabSz="1300163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6800" kern="1200" spc="-71">
          <a:solidFill>
            <a:srgbClr val="404040"/>
          </a:solidFill>
          <a:latin typeface="+mj-lt"/>
          <a:ea typeface="+mj-ea"/>
          <a:cs typeface="+mj-cs"/>
        </a:defRPr>
      </a:lvl1pPr>
      <a:lvl2pPr algn="l" defTabSz="1300163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6800">
          <a:solidFill>
            <a:srgbClr val="404040"/>
          </a:solidFill>
          <a:latin typeface="Calibri Light" panose="020F0302020204030204" pitchFamily="34" charset="0"/>
        </a:defRPr>
      </a:lvl2pPr>
      <a:lvl3pPr algn="l" defTabSz="1300163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6800">
          <a:solidFill>
            <a:srgbClr val="404040"/>
          </a:solidFill>
          <a:latin typeface="Calibri Light" panose="020F0302020204030204" pitchFamily="34" charset="0"/>
        </a:defRPr>
      </a:lvl3pPr>
      <a:lvl4pPr algn="l" defTabSz="1300163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6800">
          <a:solidFill>
            <a:srgbClr val="404040"/>
          </a:solidFill>
          <a:latin typeface="Calibri Light" panose="020F0302020204030204" pitchFamily="34" charset="0"/>
        </a:defRPr>
      </a:lvl4pPr>
      <a:lvl5pPr algn="l" defTabSz="1300163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6800">
          <a:solidFill>
            <a:srgbClr val="404040"/>
          </a:solidFill>
          <a:latin typeface="Calibri Light" panose="020F0302020204030204" pitchFamily="34" charset="0"/>
        </a:defRPr>
      </a:lvl5pPr>
      <a:lvl6pPr marL="457200" algn="l" defTabSz="1300163" rtl="0" fontAlgn="base">
        <a:lnSpc>
          <a:spcPct val="85000"/>
        </a:lnSpc>
        <a:spcBef>
          <a:spcPct val="0"/>
        </a:spcBef>
        <a:spcAft>
          <a:spcPct val="0"/>
        </a:spcAft>
        <a:defRPr sz="6800">
          <a:solidFill>
            <a:srgbClr val="404040"/>
          </a:solidFill>
          <a:latin typeface="Calibri Light" panose="020F0302020204030204" pitchFamily="34" charset="0"/>
        </a:defRPr>
      </a:lvl6pPr>
      <a:lvl7pPr marL="914400" algn="l" defTabSz="1300163" rtl="0" fontAlgn="base">
        <a:lnSpc>
          <a:spcPct val="85000"/>
        </a:lnSpc>
        <a:spcBef>
          <a:spcPct val="0"/>
        </a:spcBef>
        <a:spcAft>
          <a:spcPct val="0"/>
        </a:spcAft>
        <a:defRPr sz="6800">
          <a:solidFill>
            <a:srgbClr val="404040"/>
          </a:solidFill>
          <a:latin typeface="Calibri Light" panose="020F0302020204030204" pitchFamily="34" charset="0"/>
        </a:defRPr>
      </a:lvl7pPr>
      <a:lvl8pPr marL="1371600" algn="l" defTabSz="1300163" rtl="0" fontAlgn="base">
        <a:lnSpc>
          <a:spcPct val="85000"/>
        </a:lnSpc>
        <a:spcBef>
          <a:spcPct val="0"/>
        </a:spcBef>
        <a:spcAft>
          <a:spcPct val="0"/>
        </a:spcAft>
        <a:defRPr sz="6800">
          <a:solidFill>
            <a:srgbClr val="404040"/>
          </a:solidFill>
          <a:latin typeface="Calibri Light" panose="020F0302020204030204" pitchFamily="34" charset="0"/>
        </a:defRPr>
      </a:lvl8pPr>
      <a:lvl9pPr marL="1828800" algn="l" defTabSz="1300163" rtl="0" fontAlgn="base">
        <a:lnSpc>
          <a:spcPct val="85000"/>
        </a:lnSpc>
        <a:spcBef>
          <a:spcPct val="0"/>
        </a:spcBef>
        <a:spcAft>
          <a:spcPct val="0"/>
        </a:spcAft>
        <a:defRPr sz="6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128588" indent="-128588" algn="l" defTabSz="1300163" rtl="0" eaLnBrk="0" fontAlgn="base" hangingPunct="0">
        <a:lnSpc>
          <a:spcPct val="90000"/>
        </a:lnSpc>
        <a:spcBef>
          <a:spcPts val="1713"/>
        </a:spcBef>
        <a:spcAft>
          <a:spcPts val="288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800" kern="1200">
          <a:solidFill>
            <a:srgbClr val="404040"/>
          </a:solidFill>
          <a:latin typeface="+mn-lt"/>
          <a:ea typeface="+mn-ea"/>
          <a:cs typeface="+mn-cs"/>
        </a:defRPr>
      </a:lvl1pPr>
      <a:lvl2pPr marL="546100" indent="-258763" algn="l" defTabSz="1300163" rtl="0" eaLnBrk="0" fontAlgn="base" hangingPunct="0">
        <a:lnSpc>
          <a:spcPct val="90000"/>
        </a:lnSpc>
        <a:spcBef>
          <a:spcPts val="288"/>
        </a:spcBef>
        <a:spcAft>
          <a:spcPts val="575"/>
        </a:spcAft>
        <a:buClr>
          <a:schemeClr val="accent1"/>
        </a:buClr>
        <a:buFont typeface="Calibri" panose="020F0502020204030204" pitchFamily="34" charset="0"/>
        <a:buChar char="◦"/>
        <a:defRPr sz="2500" kern="1200">
          <a:solidFill>
            <a:srgbClr val="404040"/>
          </a:solidFill>
          <a:latin typeface="+mn-lt"/>
          <a:ea typeface="+mn-ea"/>
          <a:cs typeface="+mn-cs"/>
        </a:defRPr>
      </a:lvl2pPr>
      <a:lvl3pPr marL="804863" indent="-258763" algn="l" defTabSz="1300163" rtl="0" eaLnBrk="0" fontAlgn="base" hangingPunct="0">
        <a:lnSpc>
          <a:spcPct val="90000"/>
        </a:lnSpc>
        <a:spcBef>
          <a:spcPts val="288"/>
        </a:spcBef>
        <a:spcAft>
          <a:spcPts val="575"/>
        </a:spcAft>
        <a:buClr>
          <a:schemeClr val="accent1"/>
        </a:buClr>
        <a:buFont typeface="Calibri" panose="020F0502020204030204" pitchFamily="34" charset="0"/>
        <a:buChar char="◦"/>
        <a:defRPr sz="1900" kern="1200">
          <a:solidFill>
            <a:srgbClr val="404040"/>
          </a:solidFill>
          <a:latin typeface="+mn-lt"/>
          <a:ea typeface="+mn-ea"/>
          <a:cs typeface="+mn-cs"/>
        </a:defRPr>
      </a:lvl3pPr>
      <a:lvl4pPr marL="1065213" indent="-258763" algn="l" defTabSz="1300163" rtl="0" eaLnBrk="0" fontAlgn="base" hangingPunct="0">
        <a:lnSpc>
          <a:spcPct val="90000"/>
        </a:lnSpc>
        <a:spcBef>
          <a:spcPts val="288"/>
        </a:spcBef>
        <a:spcAft>
          <a:spcPts val="575"/>
        </a:spcAft>
        <a:buClr>
          <a:schemeClr val="accent1"/>
        </a:buClr>
        <a:buFont typeface="Calibri" panose="020F0502020204030204" pitchFamily="34" charset="0"/>
        <a:buChar char="◦"/>
        <a:defRPr sz="1900" kern="1200">
          <a:solidFill>
            <a:srgbClr val="404040"/>
          </a:solidFill>
          <a:latin typeface="+mn-lt"/>
          <a:ea typeface="+mn-ea"/>
          <a:cs typeface="+mn-cs"/>
        </a:defRPr>
      </a:lvl4pPr>
      <a:lvl5pPr marL="1325563" indent="-258763" algn="l" defTabSz="1300163" rtl="0" eaLnBrk="0" fontAlgn="base" hangingPunct="0">
        <a:lnSpc>
          <a:spcPct val="90000"/>
        </a:lnSpc>
        <a:spcBef>
          <a:spcPts val="288"/>
        </a:spcBef>
        <a:spcAft>
          <a:spcPts val="575"/>
        </a:spcAft>
        <a:buClr>
          <a:schemeClr val="accent1"/>
        </a:buClr>
        <a:buFont typeface="Calibri" panose="020F0502020204030204" pitchFamily="34" charset="0"/>
        <a:buChar char="◦"/>
        <a:defRPr sz="1900" kern="1200">
          <a:solidFill>
            <a:srgbClr val="404040"/>
          </a:solidFill>
          <a:latin typeface="+mn-lt"/>
          <a:ea typeface="+mn-ea"/>
          <a:cs typeface="+mn-cs"/>
        </a:defRPr>
      </a:lvl5pPr>
      <a:lvl6pPr marL="1564420" indent="-325115" algn="l" defTabSz="1300460" rtl="0" eaLnBrk="1" latinLnBrk="0" hangingPunct="1">
        <a:lnSpc>
          <a:spcPct val="90000"/>
        </a:lnSpc>
        <a:spcBef>
          <a:spcPts val="284"/>
        </a:spcBef>
        <a:spcAft>
          <a:spcPts val="569"/>
        </a:spcAft>
        <a:buClr>
          <a:schemeClr val="accent1"/>
        </a:buClr>
        <a:buFont typeface="Calibri" pitchFamily="34" charset="0"/>
        <a:buChar char="◦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848860" indent="-325115" algn="l" defTabSz="1300460" rtl="0" eaLnBrk="1" latinLnBrk="0" hangingPunct="1">
        <a:lnSpc>
          <a:spcPct val="90000"/>
        </a:lnSpc>
        <a:spcBef>
          <a:spcPts val="284"/>
        </a:spcBef>
        <a:spcAft>
          <a:spcPts val="569"/>
        </a:spcAft>
        <a:buClr>
          <a:schemeClr val="accent1"/>
        </a:buClr>
        <a:buFont typeface="Calibri" pitchFamily="34" charset="0"/>
        <a:buChar char="◦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33300" indent="-325115" algn="l" defTabSz="1300460" rtl="0" eaLnBrk="1" latinLnBrk="0" hangingPunct="1">
        <a:lnSpc>
          <a:spcPct val="90000"/>
        </a:lnSpc>
        <a:spcBef>
          <a:spcPts val="284"/>
        </a:spcBef>
        <a:spcAft>
          <a:spcPts val="569"/>
        </a:spcAft>
        <a:buClr>
          <a:schemeClr val="accent1"/>
        </a:buClr>
        <a:buFont typeface="Calibri" pitchFamily="34" charset="0"/>
        <a:buChar char="◦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17740" indent="-325115" algn="l" defTabSz="1300460" rtl="0" eaLnBrk="1" latinLnBrk="0" hangingPunct="1">
        <a:lnSpc>
          <a:spcPct val="90000"/>
        </a:lnSpc>
        <a:spcBef>
          <a:spcPts val="284"/>
        </a:spcBef>
        <a:spcAft>
          <a:spcPts val="569"/>
        </a:spcAft>
        <a:buClr>
          <a:schemeClr val="accent1"/>
        </a:buClr>
        <a:buFont typeface="Calibri" pitchFamily="34" charset="0"/>
        <a:buChar char="◦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:a16="http://schemas.microsoft.com/office/drawing/2014/main" id="{E724CDB2-37A1-F300-5218-A6594C63D7B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20800" y="1295400"/>
            <a:ext cx="10591800" cy="5029200"/>
          </a:xfrm>
        </p:spPr>
        <p:txBody>
          <a:bodyPr rtlCol="0">
            <a:normAutofit fontScale="92500" lnSpcReduction="10000"/>
          </a:bodyPr>
          <a:lstStyle/>
          <a:p>
            <a:pPr defTabSz="1300460" eaLnBrk="1" fontAlgn="auto" hangingPunct="1">
              <a:spcBef>
                <a:spcPts val="1991"/>
              </a:spcBef>
              <a:spcAft>
                <a:spcPts val="284"/>
              </a:spcAft>
              <a:buFont typeface="Symbol" panose="05050102010706020507" pitchFamily="18" charset="2"/>
              <a:buNone/>
              <a:defRPr/>
            </a:pPr>
            <a:r>
              <a:rPr lang="en-US" altLang="en-US" sz="7200" b="1" dirty="0"/>
              <a:t>El camino real alliance</a:t>
            </a:r>
          </a:p>
          <a:p>
            <a:pPr defTabSz="1300460" eaLnBrk="1" fontAlgn="auto" hangingPunct="1">
              <a:spcBef>
                <a:spcPts val="1991"/>
              </a:spcBef>
              <a:spcAft>
                <a:spcPts val="284"/>
              </a:spcAft>
              <a:buFont typeface="Symbol" panose="05050102010706020507" pitchFamily="18" charset="2"/>
              <a:buNone/>
              <a:defRPr/>
            </a:pPr>
            <a:endParaRPr lang="en-US" altLang="en-US" sz="3200" b="1" dirty="0">
              <a:solidFill>
                <a:schemeClr val="tx1"/>
              </a:solidFill>
            </a:endParaRPr>
          </a:p>
          <a:p>
            <a:pPr defTabSz="1300460" eaLnBrk="1" fontAlgn="auto" hangingPunct="1">
              <a:spcBef>
                <a:spcPts val="1991"/>
              </a:spcBef>
              <a:spcAft>
                <a:spcPts val="284"/>
              </a:spcAft>
              <a:buFont typeface="Symbol" panose="05050102010706020507" pitchFamily="18" charset="2"/>
              <a:buNone/>
              <a:defRPr/>
            </a:pPr>
            <a:r>
              <a:rPr lang="en-US" altLang="en-US" sz="3200" b="1" dirty="0">
                <a:solidFill>
                  <a:schemeClr val="tx1"/>
                </a:solidFill>
              </a:rPr>
              <a:t>Financial Audit Presentation</a:t>
            </a:r>
          </a:p>
          <a:p>
            <a:pPr defTabSz="1300460" eaLnBrk="1" fontAlgn="auto" hangingPunct="1">
              <a:spcBef>
                <a:spcPts val="1991"/>
              </a:spcBef>
              <a:spcAft>
                <a:spcPts val="284"/>
              </a:spcAft>
              <a:buFont typeface="Symbol" panose="05050102010706020507" pitchFamily="18" charset="2"/>
              <a:buNone/>
              <a:defRPr/>
            </a:pPr>
            <a:r>
              <a:rPr lang="en-US" altLang="en-US" sz="3200" b="1" dirty="0">
                <a:solidFill>
                  <a:schemeClr val="tx1"/>
                </a:solidFill>
              </a:rPr>
              <a:t>Fiscal Year Ending June 30, 2023</a:t>
            </a:r>
          </a:p>
          <a:p>
            <a:pPr defTabSz="1300460" eaLnBrk="1" fontAlgn="auto" hangingPunct="1">
              <a:spcBef>
                <a:spcPts val="1991"/>
              </a:spcBef>
              <a:spcAft>
                <a:spcPts val="284"/>
              </a:spcAft>
              <a:buFont typeface="Symbol" panose="05050102010706020507" pitchFamily="18" charset="2"/>
              <a:buNone/>
              <a:defRPr/>
            </a:pPr>
            <a:endParaRPr lang="en-US" altLang="en-US" sz="3200" b="1" dirty="0">
              <a:solidFill>
                <a:schemeClr val="tx1"/>
              </a:solidFill>
            </a:endParaRPr>
          </a:p>
          <a:p>
            <a:pPr defTabSz="1300460" eaLnBrk="1" fontAlgn="auto" hangingPunct="1">
              <a:spcBef>
                <a:spcPts val="1991"/>
              </a:spcBef>
              <a:spcAft>
                <a:spcPts val="284"/>
              </a:spcAft>
              <a:defRPr/>
            </a:pPr>
            <a:r>
              <a:rPr lang="en-US" altLang="en-US" sz="3200" b="1" dirty="0">
                <a:solidFill>
                  <a:schemeClr val="tx1"/>
                </a:solidFill>
              </a:rPr>
              <a:t>Presented By: vanessa </a:t>
            </a:r>
            <a:r>
              <a:rPr lang="en-US" altLang="en-US" sz="3200" b="1" dirty="0" err="1">
                <a:solidFill>
                  <a:schemeClr val="tx1"/>
                </a:solidFill>
              </a:rPr>
              <a:t>pineda</a:t>
            </a:r>
            <a:r>
              <a:rPr lang="en-US" altLang="en-US" sz="3200" b="1" dirty="0">
                <a:solidFill>
                  <a:schemeClr val="tx1"/>
                </a:solidFill>
              </a:rPr>
              <a:t>, senior director</a:t>
            </a:r>
          </a:p>
          <a:p>
            <a:pPr defTabSz="1300460" eaLnBrk="1" fontAlgn="auto" hangingPunct="1">
              <a:spcBef>
                <a:spcPts val="1991"/>
              </a:spcBef>
              <a:spcAft>
                <a:spcPts val="284"/>
              </a:spcAft>
              <a:defRPr/>
            </a:pPr>
            <a:r>
              <a:rPr lang="en-US" altLang="en-US" sz="3200" b="1" dirty="0">
                <a:solidFill>
                  <a:schemeClr val="tx1"/>
                </a:solidFill>
              </a:rPr>
              <a:t>01/25/2024</a:t>
            </a:r>
          </a:p>
        </p:txBody>
      </p:sp>
      <p:pic>
        <p:nvPicPr>
          <p:cNvPr id="10243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B838533-5DE7-C0F5-5747-FFE069D8A9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600" y="6858000"/>
            <a:ext cx="5995987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5C5EA-5883-B223-FF52-AE7980B67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432" y="407613"/>
            <a:ext cx="10728960" cy="206329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/>
              <a:t>Other Key Points</a:t>
            </a:r>
          </a:p>
        </p:txBody>
      </p:sp>
      <p:graphicFrame>
        <p:nvGraphicFramePr>
          <p:cNvPr id="20485" name="Content Placeholder 2">
            <a:extLst>
              <a:ext uri="{FF2B5EF4-FFF2-40B4-BE49-F238E27FC236}">
                <a16:creationId xmlns:a16="http://schemas.microsoft.com/office/drawing/2014/main" id="{613BEF58-848C-1F44-FE8C-2DC3F26B9E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146859"/>
              </p:ext>
            </p:extLst>
          </p:nvPr>
        </p:nvGraphicFramePr>
        <p:xfrm>
          <a:off x="1170093" y="2984554"/>
          <a:ext cx="10728960" cy="5384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5587FEA7-1DCC-4E17-D29E-4F1410D02D4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11913" y="8765962"/>
            <a:ext cx="5992887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972168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28F2A-3BB5-6165-0A23-9C0216AE5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Thank you!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E8A4A92E-E6F3-E092-1ABB-48BC432500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altLang="en-US" sz="4000" dirty="0"/>
          </a:p>
          <a:p>
            <a:pPr algn="ctr"/>
            <a:endParaRPr lang="en-US" altLang="en-US" sz="4000" dirty="0"/>
          </a:p>
          <a:p>
            <a:pPr algn="ctr"/>
            <a:r>
              <a:rPr lang="en-US" altLang="en-US" sz="4000" dirty="0"/>
              <a:t>We appreciate the hard work put in by El Camino staff to complete the audit process!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80E54E-C3A0-5D16-ACD7-EACAADC78B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8200" y="6096000"/>
            <a:ext cx="5992887" cy="987638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2D1F8-214A-F938-BF72-2106D2552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363" y="844550"/>
            <a:ext cx="3414712" cy="3251200"/>
          </a:xfrm>
        </p:spPr>
        <p:txBody>
          <a:bodyPr/>
          <a:lstStyle/>
          <a:p>
            <a:pPr>
              <a:defRPr/>
            </a:pPr>
            <a:r>
              <a:rPr lang="en-US" dirty="0"/>
              <a:t>Audit Report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DA3356-A774-D86A-F77B-97DE5D49E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7363" y="4160838"/>
            <a:ext cx="3414712" cy="4806950"/>
          </a:xfrm>
        </p:spPr>
        <p:txBody>
          <a:bodyPr/>
          <a:lstStyle/>
          <a:p>
            <a:pPr>
              <a:defRPr/>
            </a:pPr>
            <a:r>
              <a:rPr lang="en-US" dirty="0"/>
              <a:t>El Camino Real Alliance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76C131-6A67-37D0-BB59-7A4A9BDB4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3200" y="2209800"/>
            <a:ext cx="6791325" cy="4703719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7B905-409E-AFB0-CDB1-5A0D7B73D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1300460" eaLnBrk="1" fontAlgn="auto" hangingPunct="1">
              <a:spcAft>
                <a:spcPts val="0"/>
              </a:spcAft>
              <a:defRPr/>
            </a:pPr>
            <a:r>
              <a:rPr lang="en-US" sz="6827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Financial Statements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7AA65D2-A584-5D08-CE57-823441134A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968005"/>
              </p:ext>
            </p:extLst>
          </p:nvPr>
        </p:nvGraphicFramePr>
        <p:xfrm>
          <a:off x="1169988" y="2625725"/>
          <a:ext cx="10729912" cy="5721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31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E53CA87A-7F84-17A7-C94C-D549009B5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813" y="8839200"/>
            <a:ext cx="5995987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7B905-409E-AFB0-CDB1-5A0D7B73D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1300460" eaLnBrk="1" fontAlgn="auto" hangingPunct="1">
              <a:spcAft>
                <a:spcPts val="0"/>
              </a:spcAft>
              <a:defRPr/>
            </a:pPr>
            <a:r>
              <a:rPr lang="en-US" sz="6827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Audit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280F4-C64C-0B89-16FD-E314DF983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25115" indent="-260092" defTabSz="1300460" eaLnBrk="1" fontAlgn="auto" hangingPunct="1">
              <a:lnSpc>
                <a:spcPct val="120000"/>
              </a:lnSpc>
              <a:spcBef>
                <a:spcPts val="1707"/>
              </a:spcBef>
              <a:spcAft>
                <a:spcPts val="427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Organization’s responsibilities: </a:t>
            </a:r>
          </a:p>
          <a:p>
            <a:pPr marL="546193" lvl="1" indent="-260092" defTabSz="1300460" eaLnBrk="1" fontAlgn="auto" hangingPunct="1">
              <a:spcBef>
                <a:spcPts val="284"/>
              </a:spcBef>
              <a:spcAft>
                <a:spcPts val="569"/>
              </a:spcAft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 and maintain effective internal controls</a:t>
            </a:r>
          </a:p>
          <a:p>
            <a:pPr marL="546193" lvl="1" indent="-260092" defTabSz="1300460" eaLnBrk="1" fontAlgn="auto" hangingPunct="1">
              <a:spcBef>
                <a:spcPts val="284"/>
              </a:spcBef>
              <a:spcAft>
                <a:spcPts val="569"/>
              </a:spcAft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Preparation and ownership of financial statements </a:t>
            </a:r>
          </a:p>
          <a:p>
            <a:pPr marL="546193" lvl="1" indent="-260092" defTabSz="1300460" eaLnBrk="1" fontAlgn="auto" hangingPunct="1">
              <a:spcBef>
                <a:spcPts val="284"/>
              </a:spcBef>
              <a:spcAft>
                <a:spcPts val="569"/>
              </a:spcAft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Prepare and manage the financials for continued operations</a:t>
            </a:r>
          </a:p>
          <a:p>
            <a:pPr marL="325115" indent="-260092" defTabSz="1300460" eaLnBrk="1" fontAlgn="auto" hangingPunct="1">
              <a:lnSpc>
                <a:spcPct val="120000"/>
              </a:lnSpc>
              <a:spcBef>
                <a:spcPts val="1707"/>
              </a:spcBef>
              <a:spcAft>
                <a:spcPts val="427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Auditors’ responsibilities: </a:t>
            </a:r>
          </a:p>
          <a:p>
            <a:pPr marL="546193" lvl="1" indent="-260092" defTabSz="1300460" eaLnBrk="1" fontAlgn="auto" hangingPunct="1">
              <a:spcBef>
                <a:spcPts val="284"/>
              </a:spcBef>
              <a:spcAft>
                <a:spcPts val="569"/>
              </a:spcAft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Provide an Opinion – </a:t>
            </a:r>
            <a:r>
              <a:rPr lang="en-US" sz="32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reasonable assurance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that financial statements are free from material misstatements</a:t>
            </a:r>
          </a:p>
          <a:p>
            <a:pPr marL="546193" lvl="1" indent="-260092" defTabSz="1300460" eaLnBrk="1" fontAlgn="auto" hangingPunct="1">
              <a:spcBef>
                <a:spcPts val="284"/>
              </a:spcBef>
              <a:spcAft>
                <a:spcPts val="569"/>
              </a:spcAft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Reasonable assurance is a high level of assurance but not absolute assurance</a:t>
            </a:r>
          </a:p>
          <a:p>
            <a:pPr marL="130046" indent="-130046" defTabSz="1300460" eaLnBrk="1" fontAlgn="auto" hangingPunct="1">
              <a:spcBef>
                <a:spcPts val="1707"/>
              </a:spcBef>
              <a:spcAft>
                <a:spcPts val="284"/>
              </a:spcAft>
              <a:defRPr/>
            </a:pPr>
            <a:endParaRPr lang="en-US" sz="2844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331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E53CA87A-7F84-17A7-C94C-D549009B5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813" y="8839200"/>
            <a:ext cx="5995987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490633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1">
            <a:extLst>
              <a:ext uri="{FF2B5EF4-FFF2-40B4-BE49-F238E27FC236}">
                <a16:creationId xmlns:a16="http://schemas.microsoft.com/office/drawing/2014/main" id="{185332C5-D088-D83B-8360-AC886D7EFD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2313" y="457200"/>
            <a:ext cx="11483975" cy="1905000"/>
          </a:xfrm>
        </p:spPr>
        <p:txBody>
          <a:bodyPr>
            <a:noAutofit/>
          </a:bodyPr>
          <a:lstStyle/>
          <a:p>
            <a:pPr marL="325115" indent="-260092" algn="ctr" defTabSz="1300460" eaLnBrk="1" fontAlgn="auto" hangingPunct="1">
              <a:lnSpc>
                <a:spcPct val="120000"/>
              </a:lnSpc>
              <a:spcBef>
                <a:spcPts val="1067"/>
              </a:spcBef>
              <a:spcAft>
                <a:spcPts val="427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6827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Independent Auditors’ Report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115E30E6-A484-31FE-1F5A-C3D68A5DA0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87400" y="2819400"/>
            <a:ext cx="11353800" cy="5894388"/>
          </a:xfrm>
        </p:spPr>
        <p:txBody>
          <a:bodyPr rtlCol="0">
            <a:normAutofit/>
          </a:bodyPr>
          <a:lstStyle/>
          <a:p>
            <a:pPr marL="195262" indent="0" algn="ctr" defTabSz="1300460" eaLnBrk="1" fontAlgn="auto" hangingPunct="1">
              <a:lnSpc>
                <a:spcPct val="100000"/>
              </a:lnSpc>
              <a:spcBef>
                <a:spcPts val="1063"/>
              </a:spcBef>
              <a:spcAft>
                <a:spcPts val="425"/>
              </a:spcAft>
              <a:buClr>
                <a:srgbClr val="548235"/>
              </a:buClr>
              <a:buFont typeface="Calibri" panose="020F0502020204030204" pitchFamily="34" charset="0"/>
              <a:buNone/>
              <a:defRPr/>
            </a:pPr>
            <a:r>
              <a:rPr lang="en-US" altLang="en-US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Unmodified Opinion (Best Opinion Possible)</a:t>
            </a:r>
            <a:endParaRPr lang="en-US" altLang="en-US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3500" lvl="1" indent="0" defTabSz="1300460" eaLnBrk="1" fontAlgn="auto" hangingPunct="1">
              <a:lnSpc>
                <a:spcPct val="100000"/>
              </a:lnSpc>
              <a:spcBef>
                <a:spcPts val="1063"/>
              </a:spcBef>
              <a:spcAft>
                <a:spcPts val="569"/>
              </a:spcAft>
              <a:buClr>
                <a:srgbClr val="548235"/>
              </a:buClr>
              <a:buFont typeface="Arial" panose="020B0604020202020204" pitchFamily="34" charset="0"/>
              <a:buNone/>
              <a:defRPr/>
            </a:pPr>
            <a:endParaRPr lang="en-US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3500" lvl="1" indent="0" defTabSz="1300460" eaLnBrk="1" fontAlgn="auto" hangingPunct="1">
              <a:lnSpc>
                <a:spcPct val="100000"/>
              </a:lnSpc>
              <a:spcBef>
                <a:spcPts val="1063"/>
              </a:spcBef>
              <a:spcAft>
                <a:spcPts val="569"/>
              </a:spcAft>
              <a:buClr>
                <a:srgbClr val="548235"/>
              </a:buClr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Page 1 of Audit Report (Paragraph 2) - </a:t>
            </a:r>
          </a:p>
          <a:p>
            <a:pPr marL="63500" lvl="1" indent="0" algn="just" defTabSz="1300460" eaLnBrk="1" fontAlgn="auto" hangingPunct="1">
              <a:lnSpc>
                <a:spcPct val="100000"/>
              </a:lnSpc>
              <a:spcBef>
                <a:spcPts val="1063"/>
              </a:spcBef>
              <a:spcAft>
                <a:spcPts val="569"/>
              </a:spcAft>
              <a:buClr>
                <a:srgbClr val="548235"/>
              </a:buClr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our opinion, the financial statements referred to above </a:t>
            </a:r>
            <a:r>
              <a:rPr lang="en-US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present fairly, in all material respects</a:t>
            </a:r>
            <a:r>
              <a:rPr lang="en-US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the financial position of </a:t>
            </a:r>
            <a:r>
              <a:rPr lang="en-US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 Camino Real Alliance as of June 30, 2023</a:t>
            </a:r>
            <a:r>
              <a:rPr lang="en-US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and the changes in its net assets and its cash flows for the year then ended </a:t>
            </a:r>
            <a:r>
              <a:rPr lang="en-US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accordance with accounting principles generally accepted in the United States of America. </a:t>
            </a:r>
          </a:p>
          <a:p>
            <a:pPr marL="63500" lvl="1" indent="0" defTabSz="1300460" eaLnBrk="1" fontAlgn="auto" hangingPunct="1">
              <a:lnSpc>
                <a:spcPct val="70000"/>
              </a:lnSpc>
              <a:spcBef>
                <a:spcPts val="538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23850" indent="-130046" defTabSz="1300460" eaLnBrk="1" fontAlgn="auto" hangingPunct="1">
              <a:lnSpc>
                <a:spcPct val="100000"/>
              </a:lnSpc>
              <a:spcBef>
                <a:spcPts val="1063"/>
              </a:spcBef>
              <a:spcAft>
                <a:spcPts val="425"/>
              </a:spcAft>
              <a:buClr>
                <a:srgbClr val="548235"/>
              </a:buClr>
              <a:defRPr/>
            </a:pPr>
            <a:endParaRPr lang="en-US" altLang="en-US" sz="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340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1B6D51C-2ECF-70CC-6C2A-0D6A8145E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813" y="8839200"/>
            <a:ext cx="5995987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1">
            <a:extLst>
              <a:ext uri="{FF2B5EF4-FFF2-40B4-BE49-F238E27FC236}">
                <a16:creationId xmlns:a16="http://schemas.microsoft.com/office/drawing/2014/main" id="{7945BF27-E95E-D36C-B3AA-008CE54910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92213" y="1219200"/>
            <a:ext cx="10620375" cy="1295400"/>
          </a:xfrm>
        </p:spPr>
        <p:txBody>
          <a:bodyPr>
            <a:noAutofit/>
          </a:bodyPr>
          <a:lstStyle/>
          <a:p>
            <a:pPr marL="455161" indent="-455161" algn="ctr" defTabSz="130046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altLang="en-US" sz="6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Internal Control Over Financial Reporting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E5CB04E-7599-3831-6B96-14A6D92AF6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39800" y="2057400"/>
            <a:ext cx="11201400" cy="6656388"/>
          </a:xfrm>
        </p:spPr>
        <p:txBody>
          <a:bodyPr rtlCol="0">
            <a:normAutofit/>
          </a:bodyPr>
          <a:lstStyle/>
          <a:p>
            <a:pPr marL="487363" lvl="1" indent="0" defTabSz="1300460" eaLnBrk="1" fontAlgn="auto" hangingPunct="1">
              <a:lnSpc>
                <a:spcPct val="70000"/>
              </a:lnSpc>
              <a:spcBef>
                <a:spcPts val="427"/>
              </a:spcBef>
              <a:spcAft>
                <a:spcPts val="427"/>
              </a:spcAft>
              <a:buFont typeface="Arial" panose="020B0604020202020204" pitchFamily="34" charset="0"/>
              <a:buNone/>
              <a:defRPr/>
            </a:pPr>
            <a:endParaRPr lang="en-US" altLang="en-US" sz="2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23850" indent="-130046" algn="just" defTabSz="1300460" eaLnBrk="1" fontAlgn="auto" hangingPunct="1">
              <a:lnSpc>
                <a:spcPct val="100000"/>
              </a:lnSpc>
              <a:spcBef>
                <a:spcPts val="1991"/>
              </a:spcBef>
              <a:spcAft>
                <a:spcPts val="425"/>
              </a:spcAft>
              <a:buClr>
                <a:srgbClr val="548235"/>
              </a:buClr>
              <a:defRPr/>
            </a:pPr>
            <a:r>
              <a:rPr lang="en-US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Financial Statements, Internal Control Over Financial Reporting with Government Auditing Standards: </a:t>
            </a:r>
          </a:p>
          <a:p>
            <a:pPr marL="323850" indent="-130046" algn="just" defTabSz="1300460" eaLnBrk="1" fontAlgn="auto" hangingPunct="1">
              <a:lnSpc>
                <a:spcPct val="100000"/>
              </a:lnSpc>
              <a:spcBef>
                <a:spcPts val="1991"/>
              </a:spcBef>
              <a:spcAft>
                <a:spcPts val="425"/>
              </a:spcAft>
              <a:buClr>
                <a:srgbClr val="548235"/>
              </a:buClr>
              <a:defRPr/>
            </a:pPr>
            <a:r>
              <a:rPr lang="en-US" altLang="en-US" sz="36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Unmodified Opinion (Best Opinion Possible)</a:t>
            </a:r>
          </a:p>
          <a:p>
            <a:pPr marL="323850" indent="-130046" algn="just" defTabSz="1300460" eaLnBrk="1" fontAlgn="auto" hangingPunct="1">
              <a:lnSpc>
                <a:spcPct val="100000"/>
              </a:lnSpc>
              <a:spcBef>
                <a:spcPts val="1991"/>
              </a:spcBef>
              <a:spcAft>
                <a:spcPts val="425"/>
              </a:spcAft>
              <a:buClr>
                <a:srgbClr val="548235"/>
              </a:buClr>
              <a:defRPr/>
            </a:pPr>
            <a:r>
              <a:rPr lang="en-US" alt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Our procedures include testing over Cash, Accounts Receivable, Capital Assets, Accounts Payable, Long-Term Debt and Journal Entry Process</a:t>
            </a:r>
            <a:endParaRPr lang="en-US" altLang="en-US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65304" indent="-571500" algn="just" defTabSz="1300460" eaLnBrk="1" fontAlgn="auto" hangingPunct="1">
              <a:lnSpc>
                <a:spcPct val="100000"/>
              </a:lnSpc>
              <a:spcBef>
                <a:spcPts val="1991"/>
              </a:spcBef>
              <a:spcAft>
                <a:spcPts val="425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en-US" alt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Significant deficiencies – None Reported</a:t>
            </a:r>
          </a:p>
          <a:p>
            <a:pPr marL="765304" indent="-571500" algn="just" defTabSz="1300460" eaLnBrk="1" fontAlgn="auto" hangingPunct="1">
              <a:lnSpc>
                <a:spcPct val="100000"/>
              </a:lnSpc>
              <a:spcBef>
                <a:spcPts val="1991"/>
              </a:spcBef>
              <a:spcAft>
                <a:spcPts val="425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en-US" alt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Material weaknesses – None</a:t>
            </a:r>
          </a:p>
          <a:p>
            <a:pPr marL="323850" indent="-130046" defTabSz="1300460" eaLnBrk="1" fontAlgn="auto" hangingPunct="1">
              <a:lnSpc>
                <a:spcPct val="100000"/>
              </a:lnSpc>
              <a:spcBef>
                <a:spcPts val="1991"/>
              </a:spcBef>
              <a:spcAft>
                <a:spcPts val="425"/>
              </a:spcAft>
              <a:buClr>
                <a:srgbClr val="548235"/>
              </a:buClr>
              <a:defRPr/>
            </a:pPr>
            <a:endParaRPr lang="en-US" altLang="en-US" sz="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5364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C76E96F9-8DB5-6F0E-7851-CFB0C524A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813" y="8839200"/>
            <a:ext cx="5995987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1">
            <a:extLst>
              <a:ext uri="{FF2B5EF4-FFF2-40B4-BE49-F238E27FC236}">
                <a16:creationId xmlns:a16="http://schemas.microsoft.com/office/drawing/2014/main" id="{6467B171-0893-0A33-C5D9-E062FD329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8655050"/>
            <a:ext cx="70088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dirty="0"/>
              <a:t>Page 27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A0E82-DEA8-7DE9-1B6D-63933C1FD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Additional Independent Auditors’ Report - Federal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0D790D6-D7B6-2457-DC7C-AEFB03D193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7866" y="3352800"/>
            <a:ext cx="10567373" cy="1662112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F7FCCA8-794B-0C8A-5B0F-E42DA1898077}"/>
              </a:ext>
            </a:extLst>
          </p:cNvPr>
          <p:cNvSpPr txBox="1"/>
          <p:nvPr/>
        </p:nvSpPr>
        <p:spPr>
          <a:xfrm>
            <a:off x="787400" y="2470150"/>
            <a:ext cx="11277600" cy="5421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00" indent="-571500" defTabSz="1300460" eaLnBrk="1" fontAlgn="auto" hangingPunct="1">
              <a:lnSpc>
                <a:spcPct val="100000"/>
              </a:lnSpc>
              <a:spcBef>
                <a:spcPts val="1063"/>
              </a:spcBef>
              <a:spcAft>
                <a:spcPts val="425"/>
              </a:spcAft>
              <a:buClr>
                <a:srgbClr val="548235"/>
              </a:buClr>
              <a:defRPr/>
            </a:pPr>
            <a:r>
              <a:rPr lang="en-US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Report on Compliance for Each Major Federal Program:</a:t>
            </a:r>
          </a:p>
          <a:p>
            <a:pPr marL="635000" indent="-571500" defTabSz="1300460" eaLnBrk="1" fontAlgn="auto" hangingPunct="1">
              <a:lnSpc>
                <a:spcPct val="100000"/>
              </a:lnSpc>
              <a:spcBef>
                <a:spcPts val="1063"/>
              </a:spcBef>
              <a:spcAft>
                <a:spcPts val="425"/>
              </a:spcAft>
              <a:buClr>
                <a:srgbClr val="548235"/>
              </a:buClr>
              <a:defRPr/>
            </a:pPr>
            <a:endParaRPr lang="en-US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35000" indent="-571500" defTabSz="1300460" eaLnBrk="1" fontAlgn="auto" hangingPunct="1">
              <a:lnSpc>
                <a:spcPct val="100000"/>
              </a:lnSpc>
              <a:spcBef>
                <a:spcPts val="1063"/>
              </a:spcBef>
              <a:spcAft>
                <a:spcPts val="425"/>
              </a:spcAft>
              <a:buClr>
                <a:srgbClr val="548235"/>
              </a:buClr>
              <a:defRPr/>
            </a:pPr>
            <a:endParaRPr lang="en-US" alt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35000" indent="-571500" defTabSz="1300460" eaLnBrk="1" fontAlgn="auto" hangingPunct="1">
              <a:lnSpc>
                <a:spcPct val="100000"/>
              </a:lnSpc>
              <a:spcBef>
                <a:spcPts val="1063"/>
              </a:spcBef>
              <a:spcAft>
                <a:spcPts val="425"/>
              </a:spcAft>
              <a:buClr>
                <a:srgbClr val="548235"/>
              </a:buClr>
              <a:defRPr/>
            </a:pPr>
            <a:endParaRPr lang="en-US" alt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35000" indent="-571500" defTabSz="1300460" eaLnBrk="1" fontAlgn="auto" hangingPunct="1">
              <a:lnSpc>
                <a:spcPct val="100000"/>
              </a:lnSpc>
              <a:spcBef>
                <a:spcPts val="1063"/>
              </a:spcBef>
              <a:spcAft>
                <a:spcPts val="425"/>
              </a:spcAft>
              <a:buClr>
                <a:srgbClr val="548235"/>
              </a:buClr>
              <a:defRPr/>
            </a:pPr>
            <a:endParaRPr lang="en-US" alt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35000" indent="-571500" defTabSz="1300460" eaLnBrk="1" fontAlgn="auto" hangingPunct="1">
              <a:lnSpc>
                <a:spcPct val="100000"/>
              </a:lnSpc>
              <a:spcBef>
                <a:spcPts val="1063"/>
              </a:spcBef>
              <a:spcAft>
                <a:spcPts val="425"/>
              </a:spcAft>
              <a:buClr>
                <a:srgbClr val="548235"/>
              </a:buClr>
              <a:defRPr/>
            </a:pPr>
            <a:endParaRPr lang="en-US" alt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87362" lvl="1" indent="0" defTabSz="1300460" eaLnBrk="1" fontAlgn="auto" hangingPunct="1">
              <a:lnSpc>
                <a:spcPct val="70000"/>
              </a:lnSpc>
              <a:spcBef>
                <a:spcPts val="538"/>
              </a:spcBef>
              <a:spcAft>
                <a:spcPct val="0"/>
              </a:spcAft>
              <a:buFont typeface="Calibri" panose="020F0502020204030204" pitchFamily="34" charset="0"/>
              <a:buNone/>
              <a:defRPr/>
            </a:pPr>
            <a:endParaRPr lang="en-US" altLang="en-US" sz="36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87362" lvl="1" indent="0" defTabSz="1300460" eaLnBrk="1" fontAlgn="auto" hangingPunct="1">
              <a:lnSpc>
                <a:spcPct val="70000"/>
              </a:lnSpc>
              <a:spcBef>
                <a:spcPts val="538"/>
              </a:spcBef>
              <a:spcAft>
                <a:spcPct val="0"/>
              </a:spcAft>
              <a:buFont typeface="Calibri" panose="020F0502020204030204" pitchFamily="34" charset="0"/>
              <a:buNone/>
              <a:defRPr/>
            </a:pPr>
            <a:r>
              <a:rPr lang="en-US" altLang="en-US" sz="36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Unmodified Opinion</a:t>
            </a:r>
            <a:r>
              <a:rPr lang="en-US" alt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(Best Opinion Possible)</a:t>
            </a:r>
          </a:p>
          <a:p>
            <a:pPr marL="487362" lvl="1" indent="0" defTabSz="1300460" eaLnBrk="1" fontAlgn="auto" hangingPunct="1">
              <a:lnSpc>
                <a:spcPct val="70000"/>
              </a:lnSpc>
              <a:spcBef>
                <a:spcPts val="538"/>
              </a:spcBef>
              <a:spcAft>
                <a:spcPct val="0"/>
              </a:spcAft>
              <a:buFont typeface="Calibri" panose="020F0502020204030204" pitchFamily="34" charset="0"/>
              <a:buNone/>
              <a:defRPr/>
            </a:pPr>
            <a:endParaRPr lang="en-US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058862" lvl="1" indent="-571500" defTabSz="1300460" eaLnBrk="1" fontAlgn="auto" hangingPunct="1">
              <a:lnSpc>
                <a:spcPct val="70000"/>
              </a:lnSpc>
              <a:spcBef>
                <a:spcPts val="538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Significant deficiency – None reported</a:t>
            </a:r>
          </a:p>
          <a:p>
            <a:pPr marL="1058862" lvl="1" indent="-571500" defTabSz="1300460" eaLnBrk="1" fontAlgn="auto" hangingPunct="1">
              <a:lnSpc>
                <a:spcPct val="70000"/>
              </a:lnSpc>
              <a:spcBef>
                <a:spcPts val="538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</a:t>
            </a:r>
            <a:r>
              <a:rPr lang="en-US" alt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aterial Weakness – No </a:t>
            </a:r>
          </a:p>
        </p:txBody>
      </p:sp>
    </p:spTree>
    <p:extLst>
      <p:ext uri="{BB962C8B-B14F-4D97-AF65-F5344CB8AC3E}">
        <p14:creationId xmlns:p14="http://schemas.microsoft.com/office/powerpoint/2010/main" val="2748963229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1">
            <a:extLst>
              <a:ext uri="{FF2B5EF4-FFF2-40B4-BE49-F238E27FC236}">
                <a16:creationId xmlns:a16="http://schemas.microsoft.com/office/drawing/2014/main" id="{7C831513-F5A7-75FF-6A58-80E0D630FB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9563"/>
            <a:ext cx="13004800" cy="1673225"/>
          </a:xfrm>
        </p:spPr>
        <p:txBody>
          <a:bodyPr>
            <a:noAutofit/>
          </a:bodyPr>
          <a:lstStyle/>
          <a:p>
            <a:pPr marL="455161" indent="-455161" algn="ctr" defTabSz="130046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altLang="en-US" sz="7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Additional Independent Auditors’ Report - State</a:t>
            </a: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C7458493-556C-A25E-B108-A195412244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35000" y="1905000"/>
            <a:ext cx="10806113" cy="571500"/>
          </a:xfrm>
        </p:spPr>
        <p:txBody>
          <a:bodyPr rtlCol="0">
            <a:normAutofit fontScale="92500" lnSpcReduction="20000"/>
          </a:bodyPr>
          <a:lstStyle/>
          <a:p>
            <a:pPr marL="635000" indent="-571500" defTabSz="1300460" eaLnBrk="1" fontAlgn="auto" hangingPunct="1">
              <a:lnSpc>
                <a:spcPct val="100000"/>
              </a:lnSpc>
              <a:spcBef>
                <a:spcPts val="1063"/>
              </a:spcBef>
              <a:spcAft>
                <a:spcPts val="425"/>
              </a:spcAft>
              <a:buClr>
                <a:srgbClr val="548235"/>
              </a:buClr>
              <a:defRPr/>
            </a:pPr>
            <a:r>
              <a:rPr lang="en-US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Report on State Compliance:</a:t>
            </a:r>
          </a:p>
          <a:p>
            <a:pPr marL="63500" indent="0" defTabSz="1300460" eaLnBrk="1" fontAlgn="auto" hangingPunct="1">
              <a:lnSpc>
                <a:spcPct val="100000"/>
              </a:lnSpc>
              <a:spcBef>
                <a:spcPts val="1063"/>
              </a:spcBef>
              <a:spcAft>
                <a:spcPts val="425"/>
              </a:spcAft>
              <a:buClr>
                <a:srgbClr val="548235"/>
              </a:buClr>
              <a:buFont typeface="Calibri" panose="020F0502020204030204" pitchFamily="34" charset="0"/>
              <a:buNone/>
              <a:defRPr/>
            </a:pPr>
            <a:endParaRPr lang="en-US" alt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35000" indent="-571500" defTabSz="1300460" eaLnBrk="1" fontAlgn="auto" hangingPunct="1">
              <a:lnSpc>
                <a:spcPct val="100000"/>
              </a:lnSpc>
              <a:spcBef>
                <a:spcPts val="1063"/>
              </a:spcBef>
              <a:spcAft>
                <a:spcPts val="425"/>
              </a:spcAft>
              <a:buClr>
                <a:srgbClr val="548235"/>
              </a:buClr>
              <a:defRPr/>
            </a:pPr>
            <a:endParaRPr lang="en-US" alt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35000" indent="-571500" defTabSz="1300460" eaLnBrk="1" fontAlgn="auto" hangingPunct="1">
              <a:lnSpc>
                <a:spcPct val="100000"/>
              </a:lnSpc>
              <a:spcBef>
                <a:spcPts val="1063"/>
              </a:spcBef>
              <a:spcAft>
                <a:spcPts val="425"/>
              </a:spcAft>
              <a:buClr>
                <a:srgbClr val="548235"/>
              </a:buClr>
              <a:defRPr/>
            </a:pPr>
            <a:endParaRPr lang="en-US" alt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35000" indent="-571500" defTabSz="1300460" eaLnBrk="1" fontAlgn="auto" hangingPunct="1">
              <a:lnSpc>
                <a:spcPct val="100000"/>
              </a:lnSpc>
              <a:spcBef>
                <a:spcPts val="1063"/>
              </a:spcBef>
              <a:spcAft>
                <a:spcPts val="425"/>
              </a:spcAft>
              <a:buClr>
                <a:srgbClr val="548235"/>
              </a:buClr>
              <a:defRPr/>
            </a:pPr>
            <a:endParaRPr lang="en-US" alt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35000" indent="-571500" defTabSz="1300460" eaLnBrk="1" fontAlgn="auto" hangingPunct="1">
              <a:lnSpc>
                <a:spcPct val="100000"/>
              </a:lnSpc>
              <a:spcBef>
                <a:spcPts val="1063"/>
              </a:spcBef>
              <a:spcAft>
                <a:spcPts val="425"/>
              </a:spcAft>
              <a:buClr>
                <a:srgbClr val="548235"/>
              </a:buClr>
              <a:defRPr/>
            </a:pPr>
            <a:endParaRPr lang="en-US" alt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87362" lvl="1" indent="0" defTabSz="1300460" eaLnBrk="1" fontAlgn="auto" hangingPunct="1">
              <a:lnSpc>
                <a:spcPct val="70000"/>
              </a:lnSpc>
              <a:spcBef>
                <a:spcPts val="538"/>
              </a:spcBef>
              <a:spcAft>
                <a:spcPct val="0"/>
              </a:spcAft>
              <a:buFont typeface="Calibri" panose="020F0502020204030204" pitchFamily="34" charset="0"/>
              <a:buNone/>
              <a:defRPr/>
            </a:pPr>
            <a:endParaRPr lang="en-US" altLang="en-US" sz="256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87362" lvl="1" indent="0" defTabSz="1300460" eaLnBrk="1" fontAlgn="auto" hangingPunct="1">
              <a:lnSpc>
                <a:spcPct val="70000"/>
              </a:lnSpc>
              <a:spcBef>
                <a:spcPts val="538"/>
              </a:spcBef>
              <a:spcAft>
                <a:spcPct val="0"/>
              </a:spcAft>
              <a:buFont typeface="Calibri" panose="020F0502020204030204" pitchFamily="34" charset="0"/>
              <a:buNone/>
              <a:defRPr/>
            </a:pPr>
            <a:endParaRPr lang="en-US" altLang="en-US" sz="36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87362" lvl="1" indent="0" defTabSz="1300460" eaLnBrk="1" fontAlgn="auto" hangingPunct="1">
              <a:lnSpc>
                <a:spcPct val="70000"/>
              </a:lnSpc>
              <a:spcBef>
                <a:spcPts val="538"/>
              </a:spcBef>
              <a:spcAft>
                <a:spcPct val="0"/>
              </a:spcAft>
              <a:buFont typeface="Calibri" panose="020F0502020204030204" pitchFamily="34" charset="0"/>
              <a:buNone/>
              <a:defRPr/>
            </a:pPr>
            <a:endParaRPr lang="en-US" altLang="en-US" sz="36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87362" lvl="1" indent="0" defTabSz="1300460" eaLnBrk="1" fontAlgn="auto" hangingPunct="1">
              <a:lnSpc>
                <a:spcPct val="70000"/>
              </a:lnSpc>
              <a:spcBef>
                <a:spcPts val="538"/>
              </a:spcBef>
              <a:spcAft>
                <a:spcPct val="0"/>
              </a:spcAft>
              <a:buFont typeface="Calibri" panose="020F0502020204030204" pitchFamily="34" charset="0"/>
              <a:buNone/>
              <a:defRPr/>
            </a:pPr>
            <a:endParaRPr lang="en-US" altLang="en-US" sz="36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87362" lvl="1" indent="0" defTabSz="1300460" eaLnBrk="1" fontAlgn="auto" hangingPunct="1">
              <a:lnSpc>
                <a:spcPct val="70000"/>
              </a:lnSpc>
              <a:spcBef>
                <a:spcPts val="538"/>
              </a:spcBef>
              <a:spcAft>
                <a:spcPct val="0"/>
              </a:spcAft>
              <a:buFont typeface="Calibri" panose="020F0502020204030204" pitchFamily="34" charset="0"/>
              <a:buNone/>
              <a:defRPr/>
            </a:pPr>
            <a:endParaRPr lang="en-US" altLang="en-US" sz="36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87362" lvl="1" indent="0" defTabSz="1300460" eaLnBrk="1" fontAlgn="auto" hangingPunct="1">
              <a:lnSpc>
                <a:spcPct val="70000"/>
              </a:lnSpc>
              <a:spcBef>
                <a:spcPts val="538"/>
              </a:spcBef>
              <a:spcAft>
                <a:spcPct val="0"/>
              </a:spcAft>
              <a:buFont typeface="Calibri" panose="020F0502020204030204" pitchFamily="34" charset="0"/>
              <a:buNone/>
              <a:defRPr/>
            </a:pPr>
            <a:endParaRPr lang="en-US" altLang="en-US" sz="36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87362" lvl="1" indent="0" defTabSz="1300460" eaLnBrk="1" fontAlgn="auto" hangingPunct="1">
              <a:lnSpc>
                <a:spcPct val="70000"/>
              </a:lnSpc>
              <a:spcBef>
                <a:spcPts val="538"/>
              </a:spcBef>
              <a:spcAft>
                <a:spcPct val="0"/>
              </a:spcAft>
              <a:buFont typeface="Calibri" panose="020F0502020204030204" pitchFamily="34" charset="0"/>
              <a:buNone/>
              <a:defRPr/>
            </a:pPr>
            <a:endParaRPr lang="en-US" altLang="en-US" sz="36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87362" lvl="1" indent="0" defTabSz="1300460" eaLnBrk="1" fontAlgn="auto" hangingPunct="1">
              <a:lnSpc>
                <a:spcPct val="70000"/>
              </a:lnSpc>
              <a:spcBef>
                <a:spcPts val="538"/>
              </a:spcBef>
              <a:spcAft>
                <a:spcPct val="0"/>
              </a:spcAft>
              <a:buFont typeface="Calibri" panose="020F0502020204030204" pitchFamily="34" charset="0"/>
              <a:buNone/>
              <a:defRPr/>
            </a:pPr>
            <a:endParaRPr lang="en-US" altLang="en-US" sz="36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87362" lvl="1" indent="0" defTabSz="1300460" eaLnBrk="1" fontAlgn="auto" hangingPunct="1">
              <a:lnSpc>
                <a:spcPct val="70000"/>
              </a:lnSpc>
              <a:spcBef>
                <a:spcPts val="538"/>
              </a:spcBef>
              <a:spcAft>
                <a:spcPct val="0"/>
              </a:spcAft>
              <a:buFont typeface="Calibri" panose="020F0502020204030204" pitchFamily="34" charset="0"/>
              <a:buNone/>
              <a:defRPr/>
            </a:pPr>
            <a:endParaRPr lang="en-US" altLang="en-US" sz="36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87362" lvl="1" indent="0" defTabSz="1300460" eaLnBrk="1" fontAlgn="auto" hangingPunct="1">
              <a:lnSpc>
                <a:spcPct val="70000"/>
              </a:lnSpc>
              <a:spcBef>
                <a:spcPts val="538"/>
              </a:spcBef>
              <a:spcAft>
                <a:spcPct val="0"/>
              </a:spcAft>
              <a:buFont typeface="Calibri" panose="020F0502020204030204" pitchFamily="34" charset="0"/>
              <a:buNone/>
              <a:defRPr/>
            </a:pPr>
            <a:endParaRPr lang="en-US" altLang="en-US" sz="36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87362" lvl="1" indent="0" defTabSz="1300460" eaLnBrk="1" fontAlgn="auto" hangingPunct="1">
              <a:lnSpc>
                <a:spcPct val="70000"/>
              </a:lnSpc>
              <a:spcBef>
                <a:spcPts val="538"/>
              </a:spcBef>
              <a:spcAft>
                <a:spcPct val="0"/>
              </a:spcAft>
              <a:buFont typeface="Calibri" panose="020F0502020204030204" pitchFamily="34" charset="0"/>
              <a:buNone/>
              <a:defRPr/>
            </a:pPr>
            <a:endParaRPr lang="en-US" altLang="en-US" sz="36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87362" lvl="1" indent="0" defTabSz="1300460" eaLnBrk="1" fontAlgn="auto" hangingPunct="1">
              <a:lnSpc>
                <a:spcPct val="70000"/>
              </a:lnSpc>
              <a:spcBef>
                <a:spcPts val="538"/>
              </a:spcBef>
              <a:spcAft>
                <a:spcPct val="0"/>
              </a:spcAft>
              <a:buFont typeface="Calibri" panose="020F0502020204030204" pitchFamily="34" charset="0"/>
              <a:buNone/>
              <a:defRPr/>
            </a:pPr>
            <a:endParaRPr lang="en-US" altLang="en-US" sz="36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87362" lvl="1" indent="0" defTabSz="1300460" eaLnBrk="1" fontAlgn="auto" hangingPunct="1">
              <a:lnSpc>
                <a:spcPct val="70000"/>
              </a:lnSpc>
              <a:spcBef>
                <a:spcPts val="538"/>
              </a:spcBef>
              <a:spcAft>
                <a:spcPct val="0"/>
              </a:spcAft>
              <a:buFont typeface="Calibri" panose="020F0502020204030204" pitchFamily="34" charset="0"/>
              <a:buNone/>
              <a:defRPr/>
            </a:pPr>
            <a:endParaRPr lang="en-US" altLang="en-US" sz="36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87362" lvl="1" indent="0" defTabSz="1300460" eaLnBrk="1" fontAlgn="auto" hangingPunct="1">
              <a:lnSpc>
                <a:spcPct val="70000"/>
              </a:lnSpc>
              <a:spcBef>
                <a:spcPts val="538"/>
              </a:spcBef>
              <a:spcAft>
                <a:spcPct val="0"/>
              </a:spcAft>
              <a:buFont typeface="Calibri" panose="020F0502020204030204" pitchFamily="34" charset="0"/>
              <a:buNone/>
              <a:defRPr/>
            </a:pPr>
            <a:endParaRPr lang="en-US" altLang="en-US" sz="36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87362" lvl="1" indent="0" defTabSz="1300460" eaLnBrk="1" fontAlgn="auto" hangingPunct="1">
              <a:lnSpc>
                <a:spcPct val="70000"/>
              </a:lnSpc>
              <a:spcBef>
                <a:spcPts val="538"/>
              </a:spcBef>
              <a:spcAft>
                <a:spcPct val="0"/>
              </a:spcAft>
              <a:buFont typeface="Calibri" panose="020F0502020204030204" pitchFamily="34" charset="0"/>
              <a:buNone/>
              <a:defRPr/>
            </a:pPr>
            <a:endParaRPr lang="en-US" altLang="en-US" sz="36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87362" lvl="1" indent="0" defTabSz="1300460" eaLnBrk="1" fontAlgn="auto" hangingPunct="1">
              <a:lnSpc>
                <a:spcPct val="70000"/>
              </a:lnSpc>
              <a:spcBef>
                <a:spcPts val="538"/>
              </a:spcBef>
              <a:spcAft>
                <a:spcPct val="0"/>
              </a:spcAft>
              <a:buFont typeface="Calibri" panose="020F0502020204030204" pitchFamily="34" charset="0"/>
              <a:buNone/>
              <a:defRPr/>
            </a:pPr>
            <a:endParaRPr lang="en-US" altLang="en-US" sz="36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87362" lvl="1" indent="0" defTabSz="1300460" eaLnBrk="1" fontAlgn="auto" hangingPunct="1">
              <a:lnSpc>
                <a:spcPct val="70000"/>
              </a:lnSpc>
              <a:spcBef>
                <a:spcPts val="538"/>
              </a:spcBef>
              <a:spcAft>
                <a:spcPct val="0"/>
              </a:spcAft>
              <a:buFont typeface="Calibri" panose="020F0502020204030204" pitchFamily="34" charset="0"/>
              <a:buNone/>
              <a:defRPr/>
            </a:pPr>
            <a:endParaRPr lang="en-US" altLang="en-US" sz="36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87362" lvl="1" indent="0" defTabSz="1300460" eaLnBrk="1" fontAlgn="auto" hangingPunct="1">
              <a:lnSpc>
                <a:spcPct val="70000"/>
              </a:lnSpc>
              <a:spcBef>
                <a:spcPts val="538"/>
              </a:spcBef>
              <a:spcAft>
                <a:spcPct val="0"/>
              </a:spcAft>
              <a:buFont typeface="Calibri" panose="020F0502020204030204" pitchFamily="34" charset="0"/>
              <a:buNone/>
              <a:defRPr/>
            </a:pPr>
            <a:endParaRPr lang="en-US" altLang="en-US" sz="36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87362" lvl="1" indent="0" defTabSz="1300460" eaLnBrk="1" fontAlgn="auto" hangingPunct="1">
              <a:lnSpc>
                <a:spcPct val="70000"/>
              </a:lnSpc>
              <a:spcBef>
                <a:spcPts val="538"/>
              </a:spcBef>
              <a:spcAft>
                <a:spcPct val="0"/>
              </a:spcAft>
              <a:buFont typeface="Calibri" panose="020F0502020204030204" pitchFamily="34" charset="0"/>
              <a:buNone/>
              <a:defRPr/>
            </a:pPr>
            <a:endParaRPr lang="en-US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35000" indent="-571500" defTabSz="1300460" eaLnBrk="1" fontAlgn="auto" hangingPunct="1">
              <a:lnSpc>
                <a:spcPct val="100000"/>
              </a:lnSpc>
              <a:spcBef>
                <a:spcPts val="1063"/>
              </a:spcBef>
              <a:spcAft>
                <a:spcPts val="425"/>
              </a:spcAft>
              <a:buClr>
                <a:srgbClr val="548235"/>
              </a:buClr>
              <a:defRPr/>
            </a:pPr>
            <a:endParaRPr lang="en-US" alt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436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A313A995-EF57-0A2F-7FB2-96E0E853C8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813" y="8839200"/>
            <a:ext cx="5995987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FFEFF8-B74A-20B8-9C9E-8C9D32767791}"/>
              </a:ext>
            </a:extLst>
          </p:cNvPr>
          <p:cNvSpPr txBox="1"/>
          <p:nvPr/>
        </p:nvSpPr>
        <p:spPr>
          <a:xfrm>
            <a:off x="9855200" y="3455988"/>
            <a:ext cx="2971800" cy="3922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87362" lvl="1" algn="ctr" defTabSz="1300460" eaLnBrk="1" fontAlgn="auto" hangingPunct="1">
              <a:lnSpc>
                <a:spcPct val="70000"/>
              </a:lnSpc>
              <a:spcBef>
                <a:spcPts val="538"/>
              </a:spcBef>
              <a:buFont typeface="Calibri" panose="020F0502020204030204" pitchFamily="34" charset="0"/>
              <a:buNone/>
              <a:defRPr/>
            </a:pPr>
            <a:r>
              <a:rPr lang="en-US" altLang="en-US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Unmodified Opinion</a:t>
            </a:r>
          </a:p>
          <a:p>
            <a:pPr marL="487362" lvl="1" algn="ctr" defTabSz="1300460" eaLnBrk="1" fontAlgn="auto" hangingPunct="1">
              <a:lnSpc>
                <a:spcPct val="70000"/>
              </a:lnSpc>
              <a:spcBef>
                <a:spcPts val="538"/>
              </a:spcBef>
              <a:buFont typeface="Calibri" panose="020F0502020204030204" pitchFamily="34" charset="0"/>
              <a:buNone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(Best Opinion Possible)</a:t>
            </a:r>
          </a:p>
          <a:p>
            <a:pPr marL="1058862" lvl="1" indent="-571500" defTabSz="1300460" eaLnBrk="1" fontAlgn="auto" hangingPunct="1">
              <a:lnSpc>
                <a:spcPct val="70000"/>
              </a:lnSpc>
              <a:spcBef>
                <a:spcPts val="538"/>
              </a:spcBef>
              <a:buClr>
                <a:schemeClr val="accent2"/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Significant deficiencies – None Reported</a:t>
            </a:r>
          </a:p>
          <a:p>
            <a:pPr marL="1058862" lvl="1" indent="-571500" defTabSz="1300460" eaLnBrk="1" fontAlgn="auto" hangingPunct="1">
              <a:lnSpc>
                <a:spcPct val="70000"/>
              </a:lnSpc>
              <a:spcBef>
                <a:spcPts val="538"/>
              </a:spcBef>
              <a:buClr>
                <a:schemeClr val="accent2"/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Material Weaknesses – No</a:t>
            </a:r>
          </a:p>
          <a:p>
            <a:pPr marL="1058862" lvl="1" indent="-571500" defTabSz="1300460" eaLnBrk="1" fontAlgn="auto" hangingPunct="1">
              <a:lnSpc>
                <a:spcPct val="70000"/>
              </a:lnSpc>
              <a:spcBef>
                <a:spcPts val="538"/>
              </a:spcBef>
              <a:buClr>
                <a:schemeClr val="accent2"/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Any audit findings disclosed that are required to be reported in accordance with 2022-23 Guide for Annual Audits of California K-12 Local Education Agencies? - No</a:t>
            </a:r>
          </a:p>
          <a:p>
            <a:pPr algn="ctr">
              <a:defRPr/>
            </a:pPr>
            <a:endParaRPr lang="en-US" dirty="0"/>
          </a:p>
        </p:txBody>
      </p:sp>
      <p:sp>
        <p:nvSpPr>
          <p:cNvPr id="18438" name="TextBox 4">
            <a:extLst>
              <a:ext uri="{FF2B5EF4-FFF2-40B4-BE49-F238E27FC236}">
                <a16:creationId xmlns:a16="http://schemas.microsoft.com/office/drawing/2014/main" id="{FE8173FB-F5B6-971A-4DC4-CBAC042CE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66163"/>
            <a:ext cx="4216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dirty="0"/>
              <a:t>Page 33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255897-5BB8-FA29-6D10-C20ED5B442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513" y="2743200"/>
            <a:ext cx="10100428" cy="529590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608" name="Rectangle 25607">
            <a:extLst>
              <a:ext uri="{FF2B5EF4-FFF2-40B4-BE49-F238E27FC236}">
                <a16:creationId xmlns:a16="http://schemas.microsoft.com/office/drawing/2014/main" id="{44CC594A-A820-450F-B363-C19201FCF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998736" cy="97536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10" name="Rectangle 25609">
            <a:extLst>
              <a:ext uri="{FF2B5EF4-FFF2-40B4-BE49-F238E27FC236}">
                <a16:creationId xmlns:a16="http://schemas.microsoft.com/office/drawing/2014/main" id="{59FAB3DA-E9ED-4574-ABCC-378BC0FF1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" y="0"/>
            <a:ext cx="4320843" cy="9753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185332C5-D088-D83B-8360-AC886D7EFD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5194" y="735054"/>
            <a:ext cx="3290500" cy="2992178"/>
          </a:xfrm>
        </p:spPr>
        <p:txBody>
          <a:bodyPr vert="horz" lIns="91440" tIns="45720" rIns="91440" bIns="45720" rtlCol="0" anchor="b">
            <a:normAutofit/>
          </a:bodyPr>
          <a:lstStyle/>
          <a:p>
            <a:pPr indent="-260092" defTabSz="914400" eaLnBrk="1" fontAlgn="auto" hangingPunct="1">
              <a:spcAft>
                <a:spcPts val="427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4500" b="1" spc="-50">
                <a:solidFill>
                  <a:srgbClr val="FFFFFF"/>
                </a:solidFill>
              </a:rPr>
              <a:t>Summary of Auditors’ Results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B61A638E-C094-EEAD-C5B7-892B31DC0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95" y="3774293"/>
            <a:ext cx="3290501" cy="474384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45720" rIns="0" bIns="45720" rtlCol="0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 altLang="en-US" sz="1900" dirty="0">
                <a:solidFill>
                  <a:srgbClr val="FFFFFF"/>
                </a:solidFill>
                <a:latin typeface="+mn-lt"/>
              </a:rPr>
              <a:t>Page 35</a:t>
            </a:r>
          </a:p>
        </p:txBody>
      </p:sp>
      <p:sp>
        <p:nvSpPr>
          <p:cNvPr id="25612" name="Rectangle 25611">
            <a:extLst>
              <a:ext uri="{FF2B5EF4-FFF2-40B4-BE49-F238E27FC236}">
                <a16:creationId xmlns:a16="http://schemas.microsoft.com/office/drawing/2014/main" id="{53B8D6B0-55D6-48DC-86D8-FD95D5F11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9409" y="0"/>
            <a:ext cx="68275" cy="975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8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272958C-E529-14D8-3E19-433CECF16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514" y="8766174"/>
            <a:ext cx="5995987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3786ECF-F013-7D44-C6B3-E577314CEB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2911" y="990600"/>
            <a:ext cx="8505825" cy="714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80395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5658</TotalTime>
  <Pages>0</Pages>
  <Words>487</Words>
  <Characters>0</Characters>
  <Application>Microsoft Office PowerPoint</Application>
  <PresentationFormat>Custom</PresentationFormat>
  <Lines>0</Lines>
  <Paragraphs>101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Helvetica Neue Light</vt:lpstr>
      <vt:lpstr>Symbol</vt:lpstr>
      <vt:lpstr>Wingdings</vt:lpstr>
      <vt:lpstr>Retrospect</vt:lpstr>
      <vt:lpstr>PowerPoint Presentation</vt:lpstr>
      <vt:lpstr>Audit Report</vt:lpstr>
      <vt:lpstr>Financial Statements</vt:lpstr>
      <vt:lpstr>Audit Report</vt:lpstr>
      <vt:lpstr>Independent Auditors’ Report</vt:lpstr>
      <vt:lpstr>Internal Control Over Financial Reporting</vt:lpstr>
      <vt:lpstr>Additional Independent Auditors’ Report - Federal</vt:lpstr>
      <vt:lpstr>Additional Independent Auditors’ Report - State</vt:lpstr>
      <vt:lpstr>Summary of Auditors’ Results</vt:lpstr>
      <vt:lpstr>Other Key Points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Christy White Associates</dc:title>
  <dc:creator>Marcy Kearney</dc:creator>
  <cp:lastModifiedBy>Vanessa Pineda</cp:lastModifiedBy>
  <cp:revision>132</cp:revision>
  <cp:lastPrinted>2018-01-15T17:39:29Z</cp:lastPrinted>
  <dcterms:modified xsi:type="dcterms:W3CDTF">2024-01-25T01:02:38Z</dcterms:modified>
</cp:coreProperties>
</file>