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ee22c868a1e845c1"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440" r:id="rId3"/>
    <p:sldId id="259" r:id="rId4"/>
    <p:sldId id="622" r:id="rId5"/>
    <p:sldId id="708" r:id="rId6"/>
    <p:sldId id="733" r:id="rId7"/>
    <p:sldId id="711" r:id="rId8"/>
    <p:sldId id="974" r:id="rId9"/>
    <p:sldId id="675" r:id="rId10"/>
    <p:sldId id="677" r:id="rId11"/>
    <p:sldId id="709" r:id="rId12"/>
    <p:sldId id="968" r:id="rId13"/>
    <p:sldId id="710" r:id="rId14"/>
    <p:sldId id="681" r:id="rId15"/>
    <p:sldId id="682" r:id="rId16"/>
    <p:sldId id="683" r:id="rId17"/>
    <p:sldId id="979" r:id="rId18"/>
    <p:sldId id="716" r:id="rId19"/>
    <p:sldId id="981" r:id="rId20"/>
    <p:sldId id="980" r:id="rId21"/>
    <p:sldId id="686" r:id="rId22"/>
    <p:sldId id="964" r:id="rId23"/>
    <p:sldId id="687" r:id="rId24"/>
    <p:sldId id="690" r:id="rId25"/>
    <p:sldId id="965" r:id="rId26"/>
    <p:sldId id="691" r:id="rId27"/>
    <p:sldId id="966" r:id="rId28"/>
    <p:sldId id="692" r:id="rId29"/>
    <p:sldId id="715" r:id="rId30"/>
    <p:sldId id="672" r:id="rId31"/>
    <p:sldId id="986" r:id="rId32"/>
    <p:sldId id="737" r:id="rId33"/>
    <p:sldId id="925" r:id="rId34"/>
    <p:sldId id="926" r:id="rId35"/>
    <p:sldId id="927" r:id="rId36"/>
    <p:sldId id="928" r:id="rId37"/>
    <p:sldId id="929" r:id="rId38"/>
    <p:sldId id="930" r:id="rId39"/>
    <p:sldId id="931" r:id="rId40"/>
    <p:sldId id="932" r:id="rId41"/>
    <p:sldId id="933" r:id="rId42"/>
    <p:sldId id="934" r:id="rId43"/>
    <p:sldId id="963" r:id="rId44"/>
    <p:sldId id="936" r:id="rId45"/>
    <p:sldId id="937" r:id="rId46"/>
    <p:sldId id="938" r:id="rId47"/>
    <p:sldId id="982" r:id="rId48"/>
    <p:sldId id="975" r:id="rId49"/>
    <p:sldId id="688" r:id="rId50"/>
    <p:sldId id="817" r:id="rId51"/>
    <p:sldId id="676" r:id="rId52"/>
    <p:sldId id="818" r:id="rId53"/>
    <p:sldId id="976" r:id="rId54"/>
    <p:sldId id="819" r:id="rId55"/>
    <p:sldId id="820" r:id="rId56"/>
    <p:sldId id="821" r:id="rId57"/>
    <p:sldId id="646" r:id="rId58"/>
    <p:sldId id="288" r:id="rId59"/>
    <p:sldId id="308" r:id="rId60"/>
    <p:sldId id="962" r:id="rId61"/>
    <p:sldId id="301" r:id="rId62"/>
    <p:sldId id="302" r:id="rId63"/>
    <p:sldId id="977" r:id="rId64"/>
    <p:sldId id="832" r:id="rId65"/>
    <p:sldId id="946" r:id="rId66"/>
    <p:sldId id="958" r:id="rId67"/>
    <p:sldId id="947" r:id="rId68"/>
    <p:sldId id="959" r:id="rId69"/>
    <p:sldId id="949" r:id="rId70"/>
    <p:sldId id="950" r:id="rId71"/>
    <p:sldId id="951" r:id="rId72"/>
    <p:sldId id="952" r:id="rId73"/>
    <p:sldId id="953" r:id="rId74"/>
    <p:sldId id="831" r:id="rId75"/>
    <p:sldId id="822" r:id="rId76"/>
    <p:sldId id="823" r:id="rId77"/>
    <p:sldId id="954" r:id="rId78"/>
    <p:sldId id="830" r:id="rId79"/>
    <p:sldId id="633" r:id="rId80"/>
    <p:sldId id="978" r:id="rId81"/>
    <p:sldId id="750" r:id="rId82"/>
    <p:sldId id="985" r:id="rId83"/>
    <p:sldId id="983" r:id="rId84"/>
    <p:sldId id="984" r:id="rId85"/>
    <p:sldId id="280"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39A2E-5DE6-D746-A858-552D955F8366}" v="12" dt="2022-09-09T22:04:16.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p:restoredTop sz="94694"/>
  </p:normalViewPr>
  <p:slideViewPr>
    <p:cSldViewPr>
      <p:cViewPr varScale="1">
        <p:scale>
          <a:sx n="100" d="100"/>
          <a:sy n="100" d="100"/>
        </p:scale>
        <p:origin x="96"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4E85B-1D70-D14C-B282-441634C20AE2}" type="datetimeFigureOut">
              <a:rPr lang="en-US" smtClean="0"/>
              <a:t>9/11/2022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8495E-9FC1-5842-A9A3-CF915F39D485}" type="slidenum">
              <a:rPr lang="en-US" smtClean="0"/>
              <a:t>‹#›</a:t>
            </a:fld>
            <a:endParaRPr lang="en-US"/>
          </a:p>
        </p:txBody>
      </p:sp>
    </p:spTree>
    <p:extLst>
      <p:ext uri="{BB962C8B-B14F-4D97-AF65-F5344CB8AC3E}">
        <p14:creationId xmlns:p14="http://schemas.microsoft.com/office/powerpoint/2010/main" val="355742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8495E-9FC1-5842-A9A3-CF915F39D485}" type="slidenum">
              <a:rPr lang="en-US" smtClean="0"/>
              <a:t>1</a:t>
            </a:fld>
            <a:endParaRPr lang="en-US"/>
          </a:p>
        </p:txBody>
      </p:sp>
    </p:spTree>
    <p:extLst>
      <p:ext uri="{BB962C8B-B14F-4D97-AF65-F5344CB8AC3E}">
        <p14:creationId xmlns:p14="http://schemas.microsoft.com/office/powerpoint/2010/main" val="304204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3D6F879-86B1-48C9-B27B-B97F3562AD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6A821EA-7673-47F5-B816-716574843B7C}" type="slidenum">
              <a:rPr lang="en-US" altLang="en-US" smtClean="0">
                <a:solidFill>
                  <a:srgbClr val="000000"/>
                </a:solidFill>
              </a:rPr>
              <a:pPr eaLnBrk="1" hangingPunct="1">
                <a:spcBef>
                  <a:spcPct val="0"/>
                </a:spcBef>
              </a:pPr>
              <a:t>11</a:t>
            </a:fld>
            <a:endParaRPr lang="en-US" altLang="en-US">
              <a:solidFill>
                <a:srgbClr val="000000"/>
              </a:solidFill>
            </a:endParaRPr>
          </a:p>
        </p:txBody>
      </p:sp>
      <p:sp>
        <p:nvSpPr>
          <p:cNvPr id="41987" name="Rectangle 2">
            <a:extLst>
              <a:ext uri="{FF2B5EF4-FFF2-40B4-BE49-F238E27FC236}">
                <a16:creationId xmlns:a16="http://schemas.microsoft.com/office/drawing/2014/main" id="{60A3567A-B5F5-4F20-8361-6309E6BE297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F3FFD8D-23B9-48D9-BB8E-693472A3C5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32A9A3B-106A-4DC5-9ABA-06076F73BA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6786CA-FC26-49C7-95D6-DA7F21956DB2}" type="slidenum">
              <a:rPr lang="en-US" altLang="en-US" smtClean="0">
                <a:solidFill>
                  <a:srgbClr val="000000"/>
                </a:solidFill>
              </a:rPr>
              <a:pPr eaLnBrk="1" hangingPunct="1">
                <a:spcBef>
                  <a:spcPct val="0"/>
                </a:spcBef>
              </a:pPr>
              <a:t>12</a:t>
            </a:fld>
            <a:endParaRPr lang="en-US" altLang="en-US">
              <a:solidFill>
                <a:srgbClr val="000000"/>
              </a:solidFill>
            </a:endParaRPr>
          </a:p>
        </p:txBody>
      </p:sp>
      <p:sp>
        <p:nvSpPr>
          <p:cNvPr id="54275" name="Rectangle 2">
            <a:extLst>
              <a:ext uri="{FF2B5EF4-FFF2-40B4-BE49-F238E27FC236}">
                <a16:creationId xmlns:a16="http://schemas.microsoft.com/office/drawing/2014/main" id="{569F2DBA-0F32-4373-96B0-FCEA4F4ACA2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9A0B287-F778-4825-A829-7E4491B21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4417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4964D1F-BD7C-41D0-B076-5DD3BA9D6B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223B451-56E0-4C56-A37B-972B44D0A2DB}" type="slidenum">
              <a:rPr lang="en-US" altLang="en-US" smtClean="0">
                <a:solidFill>
                  <a:srgbClr val="000000"/>
                </a:solidFill>
              </a:rPr>
              <a:pPr eaLnBrk="1" hangingPunct="1">
                <a:spcBef>
                  <a:spcPct val="0"/>
                </a:spcBef>
              </a:pPr>
              <a:t>13</a:t>
            </a:fld>
            <a:endParaRPr lang="en-US" altLang="en-US">
              <a:solidFill>
                <a:srgbClr val="000000"/>
              </a:solidFill>
            </a:endParaRPr>
          </a:p>
        </p:txBody>
      </p:sp>
      <p:sp>
        <p:nvSpPr>
          <p:cNvPr id="44035" name="Rectangle 2">
            <a:extLst>
              <a:ext uri="{FF2B5EF4-FFF2-40B4-BE49-F238E27FC236}">
                <a16:creationId xmlns:a16="http://schemas.microsoft.com/office/drawing/2014/main" id="{E5D95948-3B8F-4606-A024-19C6EBFB10B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084E464-F9B5-4F19-970B-C253801380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DD76B40-E864-44E7-A758-68A9B3DBDC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BE3A579-6EB1-45AB-85AF-069900BC50E5}" type="slidenum">
              <a:rPr lang="en-US" altLang="en-US" smtClean="0">
                <a:solidFill>
                  <a:srgbClr val="000000"/>
                </a:solidFill>
              </a:rPr>
              <a:pPr eaLnBrk="1" hangingPunct="1">
                <a:spcBef>
                  <a:spcPct val="0"/>
                </a:spcBef>
              </a:pPr>
              <a:t>14</a:t>
            </a:fld>
            <a:endParaRPr lang="en-US" altLang="en-US">
              <a:solidFill>
                <a:srgbClr val="000000"/>
              </a:solidFill>
            </a:endParaRPr>
          </a:p>
        </p:txBody>
      </p:sp>
      <p:sp>
        <p:nvSpPr>
          <p:cNvPr id="46083" name="Rectangle 2">
            <a:extLst>
              <a:ext uri="{FF2B5EF4-FFF2-40B4-BE49-F238E27FC236}">
                <a16:creationId xmlns:a16="http://schemas.microsoft.com/office/drawing/2014/main" id="{0BD1D981-94B1-4921-B521-1DF2F083754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F04CDB6-ECAD-4721-8491-1AE0E2440E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51B054E-8444-4262-A697-A1B54B2F2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8069D4B-2C72-4EAE-BB33-B69542725DB7}" type="slidenum">
              <a:rPr lang="en-US" altLang="en-US" smtClean="0">
                <a:solidFill>
                  <a:srgbClr val="000000"/>
                </a:solidFill>
              </a:rPr>
              <a:pPr eaLnBrk="1" hangingPunct="1">
                <a:spcBef>
                  <a:spcPct val="0"/>
                </a:spcBef>
              </a:pPr>
              <a:t>15</a:t>
            </a:fld>
            <a:endParaRPr lang="en-US" altLang="en-US">
              <a:solidFill>
                <a:srgbClr val="000000"/>
              </a:solidFill>
            </a:endParaRPr>
          </a:p>
        </p:txBody>
      </p:sp>
      <p:sp>
        <p:nvSpPr>
          <p:cNvPr id="48131" name="Rectangle 2">
            <a:extLst>
              <a:ext uri="{FF2B5EF4-FFF2-40B4-BE49-F238E27FC236}">
                <a16:creationId xmlns:a16="http://schemas.microsoft.com/office/drawing/2014/main" id="{DA8D97E1-E82A-49BB-B6F5-EF3BCE52343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F856297-1DFB-4125-8313-E1D4DB923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E2E84E0B-523D-4589-BAE2-044C539360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26908A3-5735-476D-9295-825BC604BF85}" type="slidenum">
              <a:rPr lang="en-US" altLang="en-US" smtClean="0">
                <a:solidFill>
                  <a:srgbClr val="000000"/>
                </a:solidFill>
              </a:rPr>
              <a:pPr eaLnBrk="1" hangingPunct="1">
                <a:spcBef>
                  <a:spcPct val="0"/>
                </a:spcBef>
              </a:pPr>
              <a:t>16</a:t>
            </a:fld>
            <a:endParaRPr lang="en-US" altLang="en-US">
              <a:solidFill>
                <a:srgbClr val="000000"/>
              </a:solidFill>
            </a:endParaRPr>
          </a:p>
        </p:txBody>
      </p:sp>
      <p:sp>
        <p:nvSpPr>
          <p:cNvPr id="50179" name="Rectangle 2">
            <a:extLst>
              <a:ext uri="{FF2B5EF4-FFF2-40B4-BE49-F238E27FC236}">
                <a16:creationId xmlns:a16="http://schemas.microsoft.com/office/drawing/2014/main" id="{0E9704AF-11DD-44A6-A068-F589A679E7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CAD439F-D324-4D31-8F27-951DB0CF6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32A9A3B-106A-4DC5-9ABA-06076F73BA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6786CA-FC26-49C7-95D6-DA7F21956DB2}" type="slidenum">
              <a:rPr lang="en-US" altLang="en-US" smtClean="0">
                <a:solidFill>
                  <a:srgbClr val="000000"/>
                </a:solidFill>
              </a:rPr>
              <a:pPr eaLnBrk="1" hangingPunct="1">
                <a:spcBef>
                  <a:spcPct val="0"/>
                </a:spcBef>
              </a:pPr>
              <a:t>17</a:t>
            </a:fld>
            <a:endParaRPr lang="en-US" altLang="en-US">
              <a:solidFill>
                <a:srgbClr val="000000"/>
              </a:solidFill>
            </a:endParaRPr>
          </a:p>
        </p:txBody>
      </p:sp>
      <p:sp>
        <p:nvSpPr>
          <p:cNvPr id="54275" name="Rectangle 2">
            <a:extLst>
              <a:ext uri="{FF2B5EF4-FFF2-40B4-BE49-F238E27FC236}">
                <a16:creationId xmlns:a16="http://schemas.microsoft.com/office/drawing/2014/main" id="{569F2DBA-0F32-4373-96B0-FCEA4F4ACA2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9A0B287-F778-4825-A829-7E4491B21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1477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32A9A3B-106A-4DC5-9ABA-06076F73BA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6786CA-FC26-49C7-95D6-DA7F21956DB2}" type="slidenum">
              <a:rPr lang="en-US" altLang="en-US" smtClean="0">
                <a:solidFill>
                  <a:srgbClr val="000000"/>
                </a:solidFill>
              </a:rPr>
              <a:pPr eaLnBrk="1" hangingPunct="1">
                <a:spcBef>
                  <a:spcPct val="0"/>
                </a:spcBef>
              </a:pPr>
              <a:t>18</a:t>
            </a:fld>
            <a:endParaRPr lang="en-US" altLang="en-US">
              <a:solidFill>
                <a:srgbClr val="000000"/>
              </a:solidFill>
            </a:endParaRPr>
          </a:p>
        </p:txBody>
      </p:sp>
      <p:sp>
        <p:nvSpPr>
          <p:cNvPr id="54275" name="Rectangle 2">
            <a:extLst>
              <a:ext uri="{FF2B5EF4-FFF2-40B4-BE49-F238E27FC236}">
                <a16:creationId xmlns:a16="http://schemas.microsoft.com/office/drawing/2014/main" id="{569F2DBA-0F32-4373-96B0-FCEA4F4ACA2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9A0B287-F778-4825-A829-7E4491B21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32A9A3B-106A-4DC5-9ABA-06076F73BA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6786CA-FC26-49C7-95D6-DA7F21956DB2}" type="slidenum">
              <a:rPr lang="en-US" altLang="en-US" smtClean="0">
                <a:solidFill>
                  <a:srgbClr val="000000"/>
                </a:solidFill>
              </a:rPr>
              <a:pPr eaLnBrk="1" hangingPunct="1">
                <a:spcBef>
                  <a:spcPct val="0"/>
                </a:spcBef>
              </a:pPr>
              <a:t>19</a:t>
            </a:fld>
            <a:endParaRPr lang="en-US" altLang="en-US">
              <a:solidFill>
                <a:srgbClr val="000000"/>
              </a:solidFill>
            </a:endParaRPr>
          </a:p>
        </p:txBody>
      </p:sp>
      <p:sp>
        <p:nvSpPr>
          <p:cNvPr id="54275" name="Rectangle 2">
            <a:extLst>
              <a:ext uri="{FF2B5EF4-FFF2-40B4-BE49-F238E27FC236}">
                <a16:creationId xmlns:a16="http://schemas.microsoft.com/office/drawing/2014/main" id="{569F2DBA-0F32-4373-96B0-FCEA4F4ACA2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9A0B287-F778-4825-A829-7E4491B21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591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32A9A3B-106A-4DC5-9ABA-06076F73BA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6786CA-FC26-49C7-95D6-DA7F21956DB2}" type="slidenum">
              <a:rPr lang="en-US" altLang="en-US" smtClean="0">
                <a:solidFill>
                  <a:srgbClr val="000000"/>
                </a:solidFill>
              </a:rPr>
              <a:pPr eaLnBrk="1" hangingPunct="1">
                <a:spcBef>
                  <a:spcPct val="0"/>
                </a:spcBef>
              </a:pPr>
              <a:t>20</a:t>
            </a:fld>
            <a:endParaRPr lang="en-US" altLang="en-US">
              <a:solidFill>
                <a:srgbClr val="000000"/>
              </a:solidFill>
            </a:endParaRPr>
          </a:p>
        </p:txBody>
      </p:sp>
      <p:sp>
        <p:nvSpPr>
          <p:cNvPr id="54275" name="Rectangle 2">
            <a:extLst>
              <a:ext uri="{FF2B5EF4-FFF2-40B4-BE49-F238E27FC236}">
                <a16:creationId xmlns:a16="http://schemas.microsoft.com/office/drawing/2014/main" id="{569F2DBA-0F32-4373-96B0-FCEA4F4ACA2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9A0B287-F778-4825-A829-7E4491B21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4366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2CBE1F2-F5A6-42F1-865B-F3C5D116B6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57238" indent="-285750" defTabSz="941388">
              <a:spcBef>
                <a:spcPct val="30000"/>
              </a:spcBef>
              <a:defRPr sz="1200">
                <a:solidFill>
                  <a:schemeClr val="tx1"/>
                </a:solidFill>
                <a:latin typeface="Times New Roman" panose="02020603050405020304" pitchFamily="18" charset="0"/>
              </a:defRPr>
            </a:lvl2pPr>
            <a:lvl3pPr marL="1168400" indent="-227013" defTabSz="941388">
              <a:spcBef>
                <a:spcPct val="30000"/>
              </a:spcBef>
              <a:defRPr sz="1200">
                <a:solidFill>
                  <a:schemeClr val="tx1"/>
                </a:solidFill>
                <a:latin typeface="Times New Roman" panose="02020603050405020304" pitchFamily="18" charset="0"/>
              </a:defRPr>
            </a:lvl3pPr>
            <a:lvl4pPr marL="1638300" indent="-227013" defTabSz="941388">
              <a:spcBef>
                <a:spcPct val="30000"/>
              </a:spcBef>
              <a:defRPr sz="1200">
                <a:solidFill>
                  <a:schemeClr val="tx1"/>
                </a:solidFill>
                <a:latin typeface="Times New Roman" panose="02020603050405020304" pitchFamily="18" charset="0"/>
              </a:defRPr>
            </a:lvl4pPr>
            <a:lvl5pPr marL="2106613" indent="-227013" defTabSz="941388">
              <a:spcBef>
                <a:spcPct val="30000"/>
              </a:spcBef>
              <a:defRPr sz="1200">
                <a:solidFill>
                  <a:schemeClr val="tx1"/>
                </a:solidFill>
                <a:latin typeface="Times New Roman" panose="02020603050405020304" pitchFamily="18" charset="0"/>
              </a:defRPr>
            </a:lvl5pPr>
            <a:lvl6pPr marL="25638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30210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782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9354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EA4F46-C4EC-4F42-B37D-454C5ACF15DB}" type="slidenum">
              <a:rPr lang="en-US" altLang="en-US" sz="1100" smtClean="0"/>
              <a:pPr>
                <a:spcBef>
                  <a:spcPct val="0"/>
                </a:spcBef>
              </a:pPr>
              <a:t>2</a:t>
            </a:fld>
            <a:endParaRPr lang="en-US" altLang="en-US" sz="1100"/>
          </a:p>
        </p:txBody>
      </p:sp>
      <p:sp>
        <p:nvSpPr>
          <p:cNvPr id="31747" name="Rectangle 2">
            <a:extLst>
              <a:ext uri="{FF2B5EF4-FFF2-40B4-BE49-F238E27FC236}">
                <a16:creationId xmlns:a16="http://schemas.microsoft.com/office/drawing/2014/main" id="{F1932385-5B9B-4FB3-9E4E-FFE5D07E65C8}"/>
              </a:ext>
            </a:extLst>
          </p:cNvPr>
          <p:cNvSpPr>
            <a:spLocks noGrp="1" noRot="1" noChangeAspect="1" noChangeArrowheads="1" noTextEdit="1"/>
          </p:cNvSpPr>
          <p:nvPr>
            <p:ph type="sldImg"/>
          </p:nvPr>
        </p:nvSpPr>
        <p:spPr>
          <a:xfrm>
            <a:off x="1257300" y="719138"/>
            <a:ext cx="4800600" cy="3600450"/>
          </a:xfrm>
          <a:ln/>
        </p:spPr>
      </p:sp>
      <p:sp>
        <p:nvSpPr>
          <p:cNvPr id="31748" name="Rectangle 3">
            <a:extLst>
              <a:ext uri="{FF2B5EF4-FFF2-40B4-BE49-F238E27FC236}">
                <a16:creationId xmlns:a16="http://schemas.microsoft.com/office/drawing/2014/main" id="{593BCE43-F3AE-441B-855C-F0C900C6450D}"/>
              </a:ext>
            </a:extLst>
          </p:cNvPr>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22DF8C0-F59F-4ED6-B389-D0DB72559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14819F-32AD-4F2F-90D3-CBED94EF17BE}" type="slidenum">
              <a:rPr lang="en-US" altLang="en-US" smtClean="0">
                <a:solidFill>
                  <a:srgbClr val="000000"/>
                </a:solidFill>
              </a:rPr>
              <a:pPr eaLnBrk="1" hangingPunct="1">
                <a:spcBef>
                  <a:spcPct val="0"/>
                </a:spcBef>
              </a:pPr>
              <a:t>21</a:t>
            </a:fld>
            <a:endParaRPr lang="en-US" altLang="en-US">
              <a:solidFill>
                <a:srgbClr val="000000"/>
              </a:solidFill>
            </a:endParaRPr>
          </a:p>
        </p:txBody>
      </p:sp>
      <p:sp>
        <p:nvSpPr>
          <p:cNvPr id="56323" name="Rectangle 2">
            <a:extLst>
              <a:ext uri="{FF2B5EF4-FFF2-40B4-BE49-F238E27FC236}">
                <a16:creationId xmlns:a16="http://schemas.microsoft.com/office/drawing/2014/main" id="{62374504-3915-4EAC-B189-BCBF89903AF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32F8C39-AF02-4456-9B1D-AA30048B97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22DF8C0-F59F-4ED6-B389-D0DB72559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14819F-32AD-4F2F-90D3-CBED94EF17BE}" type="slidenum">
              <a:rPr lang="en-US" altLang="en-US" smtClean="0">
                <a:solidFill>
                  <a:srgbClr val="000000"/>
                </a:solidFill>
              </a:rPr>
              <a:pPr eaLnBrk="1" hangingPunct="1">
                <a:spcBef>
                  <a:spcPct val="0"/>
                </a:spcBef>
              </a:pPr>
              <a:t>22</a:t>
            </a:fld>
            <a:endParaRPr lang="en-US" altLang="en-US">
              <a:solidFill>
                <a:srgbClr val="000000"/>
              </a:solidFill>
            </a:endParaRPr>
          </a:p>
        </p:txBody>
      </p:sp>
      <p:sp>
        <p:nvSpPr>
          <p:cNvPr id="56323" name="Rectangle 2">
            <a:extLst>
              <a:ext uri="{FF2B5EF4-FFF2-40B4-BE49-F238E27FC236}">
                <a16:creationId xmlns:a16="http://schemas.microsoft.com/office/drawing/2014/main" id="{62374504-3915-4EAC-B189-BCBF89903AF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32F8C39-AF02-4456-9B1D-AA30048B97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22452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59CDAA4-E5F7-43DC-9A20-65435891E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ED2BE89-2ADC-4C5E-B9CE-C71601CDCC80}" type="slidenum">
              <a:rPr lang="en-US" altLang="en-US" smtClean="0">
                <a:solidFill>
                  <a:srgbClr val="000000"/>
                </a:solidFill>
              </a:rPr>
              <a:pPr eaLnBrk="1" hangingPunct="1">
                <a:spcBef>
                  <a:spcPct val="0"/>
                </a:spcBef>
              </a:pPr>
              <a:t>23</a:t>
            </a:fld>
            <a:endParaRPr lang="en-US" altLang="en-US">
              <a:solidFill>
                <a:srgbClr val="000000"/>
              </a:solidFill>
            </a:endParaRPr>
          </a:p>
        </p:txBody>
      </p:sp>
      <p:sp>
        <p:nvSpPr>
          <p:cNvPr id="58371" name="Rectangle 2">
            <a:extLst>
              <a:ext uri="{FF2B5EF4-FFF2-40B4-BE49-F238E27FC236}">
                <a16:creationId xmlns:a16="http://schemas.microsoft.com/office/drawing/2014/main" id="{DBDFC843-9F21-4C40-8432-4ED23C7407E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027CB5A-1F94-4D42-8B2D-C9DC2E637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340EFE6-6F72-441D-9F08-C739C1367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D62EBAD-68B1-4175-BE62-4C4E7582FD2C}" type="slidenum">
              <a:rPr lang="en-US" altLang="en-US" smtClean="0">
                <a:solidFill>
                  <a:srgbClr val="000000"/>
                </a:solidFill>
              </a:rPr>
              <a:pPr eaLnBrk="1" hangingPunct="1">
                <a:spcBef>
                  <a:spcPct val="0"/>
                </a:spcBef>
              </a:pPr>
              <a:t>24</a:t>
            </a:fld>
            <a:endParaRPr lang="en-US" altLang="en-US">
              <a:solidFill>
                <a:srgbClr val="000000"/>
              </a:solidFill>
            </a:endParaRPr>
          </a:p>
        </p:txBody>
      </p:sp>
      <p:sp>
        <p:nvSpPr>
          <p:cNvPr id="60419" name="Rectangle 2">
            <a:extLst>
              <a:ext uri="{FF2B5EF4-FFF2-40B4-BE49-F238E27FC236}">
                <a16:creationId xmlns:a16="http://schemas.microsoft.com/office/drawing/2014/main" id="{E8AE3D0A-997E-4267-B5B6-E92E74CD5F3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B70883F-7DE7-46D7-8C3F-10D3E9D03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340EFE6-6F72-441D-9F08-C739C1367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D62EBAD-68B1-4175-BE62-4C4E7582FD2C}" type="slidenum">
              <a:rPr lang="en-US" altLang="en-US" smtClean="0">
                <a:solidFill>
                  <a:srgbClr val="000000"/>
                </a:solidFill>
              </a:rPr>
              <a:pPr eaLnBrk="1" hangingPunct="1">
                <a:spcBef>
                  <a:spcPct val="0"/>
                </a:spcBef>
              </a:pPr>
              <a:t>25</a:t>
            </a:fld>
            <a:endParaRPr lang="en-US" altLang="en-US">
              <a:solidFill>
                <a:srgbClr val="000000"/>
              </a:solidFill>
            </a:endParaRPr>
          </a:p>
        </p:txBody>
      </p:sp>
      <p:sp>
        <p:nvSpPr>
          <p:cNvPr id="60419" name="Rectangle 2">
            <a:extLst>
              <a:ext uri="{FF2B5EF4-FFF2-40B4-BE49-F238E27FC236}">
                <a16:creationId xmlns:a16="http://schemas.microsoft.com/office/drawing/2014/main" id="{E8AE3D0A-997E-4267-B5B6-E92E74CD5F3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B70883F-7DE7-46D7-8C3F-10D3E9D03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1201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72EDA66-CAE6-4D86-9455-B28251EF2E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7B3A40F-66CA-4EE4-9DED-03248C766482}" type="slidenum">
              <a:rPr lang="en-US" altLang="en-US" smtClean="0">
                <a:solidFill>
                  <a:srgbClr val="000000"/>
                </a:solidFill>
              </a:rPr>
              <a:pPr eaLnBrk="1" hangingPunct="1">
                <a:spcBef>
                  <a:spcPct val="0"/>
                </a:spcBef>
              </a:pPr>
              <a:t>26</a:t>
            </a:fld>
            <a:endParaRPr lang="en-US" altLang="en-US">
              <a:solidFill>
                <a:srgbClr val="000000"/>
              </a:solidFill>
            </a:endParaRPr>
          </a:p>
        </p:txBody>
      </p:sp>
      <p:sp>
        <p:nvSpPr>
          <p:cNvPr id="62467" name="Rectangle 2">
            <a:extLst>
              <a:ext uri="{FF2B5EF4-FFF2-40B4-BE49-F238E27FC236}">
                <a16:creationId xmlns:a16="http://schemas.microsoft.com/office/drawing/2014/main" id="{E2733C30-00A3-4FFC-8CEC-AFA3E997ADAB}"/>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38520EA-808C-4CE8-8E25-FD56640E0D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72EDA66-CAE6-4D86-9455-B28251EF2E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7B3A40F-66CA-4EE4-9DED-03248C766482}" type="slidenum">
              <a:rPr lang="en-US" altLang="en-US" smtClean="0">
                <a:solidFill>
                  <a:srgbClr val="000000"/>
                </a:solidFill>
              </a:rPr>
              <a:pPr eaLnBrk="1" hangingPunct="1">
                <a:spcBef>
                  <a:spcPct val="0"/>
                </a:spcBef>
              </a:pPr>
              <a:t>27</a:t>
            </a:fld>
            <a:endParaRPr lang="en-US" altLang="en-US">
              <a:solidFill>
                <a:srgbClr val="000000"/>
              </a:solidFill>
            </a:endParaRPr>
          </a:p>
        </p:txBody>
      </p:sp>
      <p:sp>
        <p:nvSpPr>
          <p:cNvPr id="62467" name="Rectangle 2">
            <a:extLst>
              <a:ext uri="{FF2B5EF4-FFF2-40B4-BE49-F238E27FC236}">
                <a16:creationId xmlns:a16="http://schemas.microsoft.com/office/drawing/2014/main" id="{E2733C30-00A3-4FFC-8CEC-AFA3E997ADAB}"/>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38520EA-808C-4CE8-8E25-FD56640E0D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3969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AA4A256-8A6E-481B-82C4-0683B4905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B087A99-8AC3-440F-A828-D0494A5FC56A}" type="slidenum">
              <a:rPr lang="en-US" altLang="en-US" smtClean="0">
                <a:solidFill>
                  <a:srgbClr val="000000"/>
                </a:solidFill>
              </a:rPr>
              <a:pPr eaLnBrk="1" hangingPunct="1">
                <a:spcBef>
                  <a:spcPct val="0"/>
                </a:spcBef>
              </a:pPr>
              <a:t>28</a:t>
            </a:fld>
            <a:endParaRPr lang="en-US" altLang="en-US">
              <a:solidFill>
                <a:srgbClr val="000000"/>
              </a:solidFill>
            </a:endParaRPr>
          </a:p>
        </p:txBody>
      </p:sp>
      <p:sp>
        <p:nvSpPr>
          <p:cNvPr id="64515" name="Rectangle 2">
            <a:extLst>
              <a:ext uri="{FF2B5EF4-FFF2-40B4-BE49-F238E27FC236}">
                <a16:creationId xmlns:a16="http://schemas.microsoft.com/office/drawing/2014/main" id="{520BE3B9-8C5C-4ED9-ABFD-4CDD5FD9108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1CCC13A-CDD3-42BE-A002-6734100B95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44D6024-A948-49A0-BE12-36EE6523B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AC9A160-D608-4827-91BC-340D72A09C7C}" type="slidenum">
              <a:rPr lang="en-US" altLang="en-US" smtClean="0">
                <a:solidFill>
                  <a:srgbClr val="000000"/>
                </a:solidFill>
              </a:rPr>
              <a:pPr eaLnBrk="1" hangingPunct="1">
                <a:spcBef>
                  <a:spcPct val="0"/>
                </a:spcBef>
              </a:pPr>
              <a:t>29</a:t>
            </a:fld>
            <a:endParaRPr lang="en-US" altLang="en-US">
              <a:solidFill>
                <a:srgbClr val="000000"/>
              </a:solidFill>
            </a:endParaRPr>
          </a:p>
        </p:txBody>
      </p:sp>
      <p:sp>
        <p:nvSpPr>
          <p:cNvPr id="66563" name="Rectangle 2">
            <a:extLst>
              <a:ext uri="{FF2B5EF4-FFF2-40B4-BE49-F238E27FC236}">
                <a16:creationId xmlns:a16="http://schemas.microsoft.com/office/drawing/2014/main" id="{236152F5-73FC-4B89-A93E-6B056C890F7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C81C8D7-5605-4D25-AB77-41C7A88F4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1CC8B92-BA91-4C74-997E-BCBF5F467E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394B1DF-EA75-4964-BB69-0A68088E9753}" type="slidenum">
              <a:rPr lang="en-US" altLang="en-US" smtClean="0">
                <a:solidFill>
                  <a:srgbClr val="000000"/>
                </a:solidFill>
              </a:rPr>
              <a:pPr eaLnBrk="1" hangingPunct="1">
                <a:spcBef>
                  <a:spcPct val="0"/>
                </a:spcBef>
              </a:pPr>
              <a:t>30</a:t>
            </a:fld>
            <a:endParaRPr lang="en-US" altLang="en-US">
              <a:solidFill>
                <a:srgbClr val="000000"/>
              </a:solidFill>
            </a:endParaRPr>
          </a:p>
        </p:txBody>
      </p:sp>
      <p:sp>
        <p:nvSpPr>
          <p:cNvPr id="68611" name="Rectangle 2">
            <a:extLst>
              <a:ext uri="{FF2B5EF4-FFF2-40B4-BE49-F238E27FC236}">
                <a16:creationId xmlns:a16="http://schemas.microsoft.com/office/drawing/2014/main" id="{42847DB5-2C2C-4BAC-9B3E-F8030E483792}"/>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EE64A9B-C1D3-4CD3-975F-16AB90376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930578F-0269-45D6-A33C-5726887430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35013" indent="-277813" defTabSz="917575">
              <a:spcBef>
                <a:spcPct val="30000"/>
              </a:spcBef>
              <a:defRPr sz="1200">
                <a:solidFill>
                  <a:schemeClr val="tx1"/>
                </a:solidFill>
                <a:latin typeface="Times New Roman" panose="02020603050405020304" pitchFamily="18" charset="0"/>
              </a:defRPr>
            </a:lvl2pPr>
            <a:lvl3pPr marL="1135063" indent="-219075" defTabSz="917575">
              <a:spcBef>
                <a:spcPct val="30000"/>
              </a:spcBef>
              <a:defRPr sz="1200">
                <a:solidFill>
                  <a:schemeClr val="tx1"/>
                </a:solidFill>
                <a:latin typeface="Times New Roman" panose="02020603050405020304" pitchFamily="18" charset="0"/>
              </a:defRPr>
            </a:lvl3pPr>
            <a:lvl4pPr marL="1592263" indent="-219075" defTabSz="917575">
              <a:spcBef>
                <a:spcPct val="30000"/>
              </a:spcBef>
              <a:defRPr sz="1200">
                <a:solidFill>
                  <a:schemeClr val="tx1"/>
                </a:solidFill>
                <a:latin typeface="Times New Roman" panose="02020603050405020304" pitchFamily="18" charset="0"/>
              </a:defRPr>
            </a:lvl4pPr>
            <a:lvl5pPr marL="2049463" indent="-219075" defTabSz="917575">
              <a:spcBef>
                <a:spcPct val="30000"/>
              </a:spcBef>
              <a:defRPr sz="1200">
                <a:solidFill>
                  <a:schemeClr val="tx1"/>
                </a:solidFill>
                <a:latin typeface="Times New Roman" panose="02020603050405020304" pitchFamily="18" charset="0"/>
              </a:defRPr>
            </a:lvl5pPr>
            <a:lvl6pPr marL="2506663" indent="-219075"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19075"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19075"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19075"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CD6B7CF-7A1E-40C2-8982-80A154B6564E}" type="slidenum">
              <a:rPr lang="en-US" altLang="en-US" smtClean="0">
                <a:solidFill>
                  <a:srgbClr val="000000"/>
                </a:solidFill>
              </a:rPr>
              <a:pPr eaLnBrk="1" hangingPunct="1">
                <a:spcBef>
                  <a:spcPct val="0"/>
                </a:spcBef>
              </a:pPr>
              <a:t>4</a:t>
            </a:fld>
            <a:endParaRPr lang="en-US" altLang="en-US">
              <a:solidFill>
                <a:srgbClr val="000000"/>
              </a:solidFill>
            </a:endParaRPr>
          </a:p>
        </p:txBody>
      </p:sp>
      <p:sp>
        <p:nvSpPr>
          <p:cNvPr id="33795" name="Rectangle 2">
            <a:extLst>
              <a:ext uri="{FF2B5EF4-FFF2-40B4-BE49-F238E27FC236}">
                <a16:creationId xmlns:a16="http://schemas.microsoft.com/office/drawing/2014/main" id="{FFDCB60D-D73F-4BCD-92B7-5ABEBE423C9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E2093E7-BC25-4E53-A23A-1A3704AF42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1CC8B92-BA91-4C74-997E-BCBF5F467E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394B1DF-EA75-4964-BB69-0A68088E9753}" type="slidenum">
              <a:rPr lang="en-US" altLang="en-US" smtClean="0">
                <a:solidFill>
                  <a:srgbClr val="000000"/>
                </a:solidFill>
              </a:rPr>
              <a:pPr eaLnBrk="1" hangingPunct="1">
                <a:spcBef>
                  <a:spcPct val="0"/>
                </a:spcBef>
              </a:pPr>
              <a:t>31</a:t>
            </a:fld>
            <a:endParaRPr lang="en-US" altLang="en-US">
              <a:solidFill>
                <a:srgbClr val="000000"/>
              </a:solidFill>
            </a:endParaRPr>
          </a:p>
        </p:txBody>
      </p:sp>
      <p:sp>
        <p:nvSpPr>
          <p:cNvPr id="68611" name="Rectangle 2">
            <a:extLst>
              <a:ext uri="{FF2B5EF4-FFF2-40B4-BE49-F238E27FC236}">
                <a16:creationId xmlns:a16="http://schemas.microsoft.com/office/drawing/2014/main" id="{42847DB5-2C2C-4BAC-9B3E-F8030E483792}"/>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EE64A9B-C1D3-4CD3-975F-16AB90376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94527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C764FEDF-A894-4F8B-9807-8732DE1295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Times New Roman" panose="02020603050405020304" pitchFamily="18" charset="0"/>
              </a:defRPr>
            </a:lvl1pPr>
            <a:lvl2pPr marL="706438" indent="-265113" defTabSz="881063">
              <a:spcBef>
                <a:spcPct val="30000"/>
              </a:spcBef>
              <a:defRPr sz="1200">
                <a:solidFill>
                  <a:schemeClr val="tx1"/>
                </a:solidFill>
                <a:latin typeface="Times New Roman" panose="02020603050405020304" pitchFamily="18" charset="0"/>
              </a:defRPr>
            </a:lvl2pPr>
            <a:lvl3pPr marL="1092200" indent="-209550" defTabSz="881063">
              <a:spcBef>
                <a:spcPct val="30000"/>
              </a:spcBef>
              <a:defRPr sz="1200">
                <a:solidFill>
                  <a:schemeClr val="tx1"/>
                </a:solidFill>
                <a:latin typeface="Times New Roman" panose="02020603050405020304" pitchFamily="18" charset="0"/>
              </a:defRPr>
            </a:lvl3pPr>
            <a:lvl4pPr marL="1531938" indent="-209550" defTabSz="881063">
              <a:spcBef>
                <a:spcPct val="30000"/>
              </a:spcBef>
              <a:defRPr sz="1200">
                <a:solidFill>
                  <a:schemeClr val="tx1"/>
                </a:solidFill>
                <a:latin typeface="Times New Roman" panose="02020603050405020304" pitchFamily="18" charset="0"/>
              </a:defRPr>
            </a:lvl4pPr>
            <a:lvl5pPr marL="1973263" indent="-209550" defTabSz="881063">
              <a:spcBef>
                <a:spcPct val="30000"/>
              </a:spcBef>
              <a:defRPr sz="1200">
                <a:solidFill>
                  <a:schemeClr val="tx1"/>
                </a:solidFill>
                <a:latin typeface="Times New Roman" panose="02020603050405020304" pitchFamily="18" charset="0"/>
              </a:defRPr>
            </a:lvl5pPr>
            <a:lvl6pPr marL="2430463" indent="-20955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887663" indent="-20955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344863" indent="-20955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02063" indent="-20955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642607D-1F9C-47FA-93F4-1F6ED333704E}" type="slidenum">
              <a:rPr lang="en-US" altLang="en-US" smtClean="0">
                <a:solidFill>
                  <a:srgbClr val="000000"/>
                </a:solidFill>
              </a:rPr>
              <a:pPr eaLnBrk="1" hangingPunct="1">
                <a:spcBef>
                  <a:spcPct val="0"/>
                </a:spcBef>
              </a:pPr>
              <a:t>32</a:t>
            </a:fld>
            <a:endParaRPr lang="en-US" altLang="en-US">
              <a:solidFill>
                <a:srgbClr val="000000"/>
              </a:solidFill>
            </a:endParaRPr>
          </a:p>
        </p:txBody>
      </p:sp>
      <p:sp>
        <p:nvSpPr>
          <p:cNvPr id="119811" name="Rectangle 2">
            <a:extLst>
              <a:ext uri="{FF2B5EF4-FFF2-40B4-BE49-F238E27FC236}">
                <a16:creationId xmlns:a16="http://schemas.microsoft.com/office/drawing/2014/main" id="{3476AC67-6B7B-448F-A6EB-87042A35B9E0}"/>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8722385C-CFD5-4582-987A-4994EED44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73CD5E1-A6E4-41B7-9F4F-FA69688E3F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47EC0C-7BFA-45DA-A3A3-E7A7AFE6D7EB}" type="slidenum">
              <a:rPr lang="en-US" altLang="en-US" smtClean="0"/>
              <a:pPr>
                <a:spcBef>
                  <a:spcPct val="0"/>
                </a:spcBef>
              </a:pPr>
              <a:t>33</a:t>
            </a:fld>
            <a:endParaRPr lang="en-US" altLang="en-US"/>
          </a:p>
        </p:txBody>
      </p:sp>
      <p:sp>
        <p:nvSpPr>
          <p:cNvPr id="121859" name="Rectangle 2">
            <a:extLst>
              <a:ext uri="{FF2B5EF4-FFF2-40B4-BE49-F238E27FC236}">
                <a16:creationId xmlns:a16="http://schemas.microsoft.com/office/drawing/2014/main" id="{D1D4F596-EFCA-4793-9D5B-E139AA496AE5}"/>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CB66EAB2-CF36-41D0-8815-EED05BA452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B0B9CBEA-D806-44E9-BCF0-C3298D62E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3404C0-9FD2-408F-B85B-7AD9021F9E06}" type="slidenum">
              <a:rPr lang="en-US" altLang="en-US" smtClean="0"/>
              <a:pPr>
                <a:spcBef>
                  <a:spcPct val="0"/>
                </a:spcBef>
              </a:pPr>
              <a:t>34</a:t>
            </a:fld>
            <a:endParaRPr lang="en-US" altLang="en-US"/>
          </a:p>
        </p:txBody>
      </p:sp>
      <p:sp>
        <p:nvSpPr>
          <p:cNvPr id="123907" name="Rectangle 2">
            <a:extLst>
              <a:ext uri="{FF2B5EF4-FFF2-40B4-BE49-F238E27FC236}">
                <a16:creationId xmlns:a16="http://schemas.microsoft.com/office/drawing/2014/main" id="{E2CA62F6-58BA-442B-995D-53C85705C23B}"/>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3918EDFD-9184-40C4-BF23-F06DF0D2B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163A9535-C803-4D89-9A16-5D0436FF0D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8523CD-96B2-419B-9712-4998A497129A}" type="slidenum">
              <a:rPr lang="en-US" altLang="en-US" smtClean="0"/>
              <a:pPr>
                <a:spcBef>
                  <a:spcPct val="0"/>
                </a:spcBef>
              </a:pPr>
              <a:t>35</a:t>
            </a:fld>
            <a:endParaRPr lang="en-US" altLang="en-US"/>
          </a:p>
        </p:txBody>
      </p:sp>
      <p:sp>
        <p:nvSpPr>
          <p:cNvPr id="125955" name="Rectangle 2">
            <a:extLst>
              <a:ext uri="{FF2B5EF4-FFF2-40B4-BE49-F238E27FC236}">
                <a16:creationId xmlns:a16="http://schemas.microsoft.com/office/drawing/2014/main" id="{4DA18781-65F9-46BE-990C-A0B791F419BE}"/>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026B442C-5C2E-4E19-97BE-4F4639CEC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427F36E7-31C8-468E-AFC1-83BBF33C0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482CAB-3C56-481A-8E9F-717EE80EFC44}" type="slidenum">
              <a:rPr lang="en-US" altLang="en-US" smtClean="0"/>
              <a:pPr>
                <a:spcBef>
                  <a:spcPct val="0"/>
                </a:spcBef>
              </a:pPr>
              <a:t>36</a:t>
            </a:fld>
            <a:endParaRPr lang="en-US" altLang="en-US"/>
          </a:p>
        </p:txBody>
      </p:sp>
      <p:sp>
        <p:nvSpPr>
          <p:cNvPr id="128003" name="Rectangle 2">
            <a:extLst>
              <a:ext uri="{FF2B5EF4-FFF2-40B4-BE49-F238E27FC236}">
                <a16:creationId xmlns:a16="http://schemas.microsoft.com/office/drawing/2014/main" id="{0DECA55F-F703-4E12-BCC6-322D5F7C3CFE}"/>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C64A6DE1-3C69-4E09-965C-29976AB65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F3D044EB-4C14-42E6-80DE-FB5B134DC6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F5A896-C0A9-4044-8B69-38BA9AE8C401}" type="slidenum">
              <a:rPr lang="en-US" altLang="en-US" smtClean="0"/>
              <a:pPr>
                <a:spcBef>
                  <a:spcPct val="0"/>
                </a:spcBef>
              </a:pPr>
              <a:t>37</a:t>
            </a:fld>
            <a:endParaRPr lang="en-US" altLang="en-US"/>
          </a:p>
        </p:txBody>
      </p:sp>
      <p:sp>
        <p:nvSpPr>
          <p:cNvPr id="130051" name="Rectangle 2">
            <a:extLst>
              <a:ext uri="{FF2B5EF4-FFF2-40B4-BE49-F238E27FC236}">
                <a16:creationId xmlns:a16="http://schemas.microsoft.com/office/drawing/2014/main" id="{88E63A13-710F-4254-AFE9-5E3A055809D6}"/>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D7DE7D33-D1F5-4091-A1A5-CF9364E3F8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7DC549A8-CDDF-4F22-BA85-D43DDA8ED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496003-FF9B-4CA7-8640-A8EEBC0476D0}" type="slidenum">
              <a:rPr lang="en-US" altLang="en-US" smtClean="0"/>
              <a:pPr>
                <a:spcBef>
                  <a:spcPct val="0"/>
                </a:spcBef>
              </a:pPr>
              <a:t>38</a:t>
            </a:fld>
            <a:endParaRPr lang="en-US" altLang="en-US"/>
          </a:p>
        </p:txBody>
      </p:sp>
      <p:sp>
        <p:nvSpPr>
          <p:cNvPr id="132099" name="Rectangle 2">
            <a:extLst>
              <a:ext uri="{FF2B5EF4-FFF2-40B4-BE49-F238E27FC236}">
                <a16:creationId xmlns:a16="http://schemas.microsoft.com/office/drawing/2014/main" id="{6ACF8D4A-052C-434C-B1E1-7216274D44CE}"/>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4577F14-C224-481B-9ECD-43A7ACA9B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7E9A930-1BC2-445B-8EAE-AECA9A8C29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3FF47C-7C5C-46F0-AE8E-969684FB7F55}" type="slidenum">
              <a:rPr lang="en-US" altLang="en-US" smtClean="0"/>
              <a:pPr>
                <a:spcBef>
                  <a:spcPct val="0"/>
                </a:spcBef>
              </a:pPr>
              <a:t>39</a:t>
            </a:fld>
            <a:endParaRPr lang="en-US" altLang="en-US"/>
          </a:p>
        </p:txBody>
      </p:sp>
      <p:sp>
        <p:nvSpPr>
          <p:cNvPr id="134147" name="Rectangle 2">
            <a:extLst>
              <a:ext uri="{FF2B5EF4-FFF2-40B4-BE49-F238E27FC236}">
                <a16:creationId xmlns:a16="http://schemas.microsoft.com/office/drawing/2014/main" id="{C5FCED6E-1EF0-450B-86DB-4646464B0008}"/>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286914DF-90AC-48EB-A2F8-1A9C54F199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6BFF2418-6ACF-4DCC-A64D-3097CC5AB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9C29E5-3053-4A62-A7E4-D81AB39707CF}" type="slidenum">
              <a:rPr lang="en-US" altLang="en-US" smtClean="0"/>
              <a:pPr>
                <a:spcBef>
                  <a:spcPct val="0"/>
                </a:spcBef>
              </a:pPr>
              <a:t>40</a:t>
            </a:fld>
            <a:endParaRPr lang="en-US" altLang="en-US"/>
          </a:p>
        </p:txBody>
      </p:sp>
      <p:sp>
        <p:nvSpPr>
          <p:cNvPr id="136195" name="Rectangle 2">
            <a:extLst>
              <a:ext uri="{FF2B5EF4-FFF2-40B4-BE49-F238E27FC236}">
                <a16:creationId xmlns:a16="http://schemas.microsoft.com/office/drawing/2014/main" id="{CAB3595B-618F-4EAC-827A-C5D708420D3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AB88B817-4118-421A-BA4E-E46F9533A4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13E0203-8855-41F7-B32B-D7D5CE695890}"/>
              </a:ext>
            </a:extLst>
          </p:cNvPr>
          <p:cNvSpPr>
            <a:spLocks noGrp="1" noRot="1" noChangeAspect="1" noChangeArrowheads="1" noTextEdit="1"/>
          </p:cNvSpPr>
          <p:nvPr>
            <p:ph type="sldImg"/>
          </p:nvPr>
        </p:nvSpPr>
        <p:spPr>
          <a:xfrm>
            <a:off x="1184275" y="698500"/>
            <a:ext cx="4643438" cy="3484563"/>
          </a:xfrm>
          <a:ln/>
        </p:spPr>
      </p:sp>
      <p:sp>
        <p:nvSpPr>
          <p:cNvPr id="35843" name="Rectangle 3">
            <a:extLst>
              <a:ext uri="{FF2B5EF4-FFF2-40B4-BE49-F238E27FC236}">
                <a16:creationId xmlns:a16="http://schemas.microsoft.com/office/drawing/2014/main" id="{1797C636-E015-4F05-9924-8DA214D56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DBC51FD-07DB-46DF-A98E-0781D2933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26672D-0360-4CDB-A357-C107B0D9CF47}" type="slidenum">
              <a:rPr lang="en-US" altLang="en-US" smtClean="0"/>
              <a:pPr>
                <a:spcBef>
                  <a:spcPct val="0"/>
                </a:spcBef>
              </a:pPr>
              <a:t>41</a:t>
            </a:fld>
            <a:endParaRPr lang="en-US" altLang="en-US"/>
          </a:p>
        </p:txBody>
      </p:sp>
      <p:sp>
        <p:nvSpPr>
          <p:cNvPr id="138243" name="Rectangle 2">
            <a:extLst>
              <a:ext uri="{FF2B5EF4-FFF2-40B4-BE49-F238E27FC236}">
                <a16:creationId xmlns:a16="http://schemas.microsoft.com/office/drawing/2014/main" id="{8212C05B-A051-412D-8A34-6A36B9AAF6E3}"/>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F1F2B1CA-BA41-4691-A03C-F75590778A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DE3042C8-59CC-4828-AC20-7D5B2B17D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B609F3-5117-4652-B863-01A466033EAE}" type="slidenum">
              <a:rPr lang="en-US" altLang="en-US" smtClean="0"/>
              <a:pPr>
                <a:spcBef>
                  <a:spcPct val="0"/>
                </a:spcBef>
              </a:pPr>
              <a:t>42</a:t>
            </a:fld>
            <a:endParaRPr lang="en-US" altLang="en-US"/>
          </a:p>
        </p:txBody>
      </p:sp>
      <p:sp>
        <p:nvSpPr>
          <p:cNvPr id="140291" name="Rectangle 2">
            <a:extLst>
              <a:ext uri="{FF2B5EF4-FFF2-40B4-BE49-F238E27FC236}">
                <a16:creationId xmlns:a16="http://schemas.microsoft.com/office/drawing/2014/main" id="{17347610-5D47-4311-BC97-1B9C25A6C812}"/>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E04C2631-600B-4FFF-B2BF-F4E6312EB3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DE3042C8-59CC-4828-AC20-7D5B2B17D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B609F3-5117-4652-B863-01A466033EAE}" type="slidenum">
              <a:rPr lang="en-US" altLang="en-US" smtClean="0"/>
              <a:pPr>
                <a:spcBef>
                  <a:spcPct val="0"/>
                </a:spcBef>
              </a:pPr>
              <a:t>43</a:t>
            </a:fld>
            <a:endParaRPr lang="en-US" altLang="en-US"/>
          </a:p>
        </p:txBody>
      </p:sp>
      <p:sp>
        <p:nvSpPr>
          <p:cNvPr id="140291" name="Rectangle 2">
            <a:extLst>
              <a:ext uri="{FF2B5EF4-FFF2-40B4-BE49-F238E27FC236}">
                <a16:creationId xmlns:a16="http://schemas.microsoft.com/office/drawing/2014/main" id="{17347610-5D47-4311-BC97-1B9C25A6C812}"/>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E04C2631-600B-4FFF-B2BF-F4E6312EB3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718318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E3F5FDCD-1CDC-4666-B143-BE75372372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BE3061-384E-4577-8BEB-0015AE6D86C4}" type="slidenum">
              <a:rPr lang="en-US" altLang="en-US" smtClean="0"/>
              <a:pPr>
                <a:spcBef>
                  <a:spcPct val="0"/>
                </a:spcBef>
              </a:pPr>
              <a:t>44</a:t>
            </a:fld>
            <a:endParaRPr lang="en-US" altLang="en-US"/>
          </a:p>
        </p:txBody>
      </p:sp>
      <p:sp>
        <p:nvSpPr>
          <p:cNvPr id="142339" name="Rectangle 2">
            <a:extLst>
              <a:ext uri="{FF2B5EF4-FFF2-40B4-BE49-F238E27FC236}">
                <a16:creationId xmlns:a16="http://schemas.microsoft.com/office/drawing/2014/main" id="{0FA53B88-60C0-4133-8C97-4AD31B70C4C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628D8988-74AE-4EC8-A2D1-E2245DBF2A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DD1EE4E-FE32-4A73-B5C1-E6BD6E993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2C0526-018B-4335-B29C-7638AB2C5A0A}" type="slidenum">
              <a:rPr lang="en-US" altLang="en-US" smtClean="0"/>
              <a:pPr>
                <a:spcBef>
                  <a:spcPct val="0"/>
                </a:spcBef>
              </a:pPr>
              <a:t>45</a:t>
            </a:fld>
            <a:endParaRPr lang="en-US" altLang="en-US"/>
          </a:p>
        </p:txBody>
      </p:sp>
      <p:sp>
        <p:nvSpPr>
          <p:cNvPr id="144387" name="Rectangle 2">
            <a:extLst>
              <a:ext uri="{FF2B5EF4-FFF2-40B4-BE49-F238E27FC236}">
                <a16:creationId xmlns:a16="http://schemas.microsoft.com/office/drawing/2014/main" id="{FBF3EBD0-6C49-4525-B211-0331E52D5027}"/>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2129D354-9D45-4D91-B0E3-6AC6F88F0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7EE36017-EF0A-4B16-871B-4F2E3C4431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Times New Roman" panose="02020603050405020304" pitchFamily="18" charset="0"/>
              </a:defRPr>
            </a:lvl1pPr>
            <a:lvl2pPr marL="741363" indent="-284163" defTabSz="923925">
              <a:spcBef>
                <a:spcPct val="30000"/>
              </a:spcBef>
              <a:defRPr sz="1200">
                <a:solidFill>
                  <a:schemeClr val="tx1"/>
                </a:solidFill>
                <a:latin typeface="Times New Roman" panose="02020603050405020304" pitchFamily="18" charset="0"/>
              </a:defRPr>
            </a:lvl2pPr>
            <a:lvl3pPr marL="1141413" indent="-227013" defTabSz="923925">
              <a:spcBef>
                <a:spcPct val="30000"/>
              </a:spcBef>
              <a:defRPr sz="1200">
                <a:solidFill>
                  <a:schemeClr val="tx1"/>
                </a:solidFill>
                <a:latin typeface="Times New Roman" panose="02020603050405020304" pitchFamily="18" charset="0"/>
              </a:defRPr>
            </a:lvl3pPr>
            <a:lvl4pPr marL="1598613" indent="-227013" defTabSz="923925">
              <a:spcBef>
                <a:spcPct val="30000"/>
              </a:spcBef>
              <a:defRPr sz="1200">
                <a:solidFill>
                  <a:schemeClr val="tx1"/>
                </a:solidFill>
                <a:latin typeface="Times New Roman" panose="02020603050405020304" pitchFamily="18" charset="0"/>
              </a:defRPr>
            </a:lvl4pPr>
            <a:lvl5pPr marL="2055813" indent="-227013" defTabSz="923925">
              <a:spcBef>
                <a:spcPct val="30000"/>
              </a:spcBef>
              <a:defRPr sz="1200">
                <a:solidFill>
                  <a:schemeClr val="tx1"/>
                </a:solidFill>
                <a:latin typeface="Times New Roman" panose="02020603050405020304" pitchFamily="18" charset="0"/>
              </a:defRPr>
            </a:lvl5pPr>
            <a:lvl6pPr marL="2513013" indent="-227013"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D321F3-1369-48FA-80C5-0DEA867A8AEA}" type="slidenum">
              <a:rPr lang="en-US" altLang="en-US" smtClean="0"/>
              <a:pPr>
                <a:spcBef>
                  <a:spcPct val="0"/>
                </a:spcBef>
              </a:pPr>
              <a:t>46</a:t>
            </a:fld>
            <a:endParaRPr lang="en-US" altLang="en-US"/>
          </a:p>
        </p:txBody>
      </p:sp>
      <p:sp>
        <p:nvSpPr>
          <p:cNvPr id="146435" name="Rectangle 2">
            <a:extLst>
              <a:ext uri="{FF2B5EF4-FFF2-40B4-BE49-F238E27FC236}">
                <a16:creationId xmlns:a16="http://schemas.microsoft.com/office/drawing/2014/main" id="{4A87F659-17E1-40EF-87F7-40A90CF0858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F008E62B-E83E-4B53-8032-BDB90CD7CC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7ED8738-A4F2-0B4E-BE7E-60DE933F6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950">
              <a:spcBef>
                <a:spcPct val="30000"/>
              </a:spcBef>
              <a:defRPr sz="1200">
                <a:solidFill>
                  <a:schemeClr val="tx1"/>
                </a:solidFill>
                <a:latin typeface="Times New Roman" panose="02020603050405020304" pitchFamily="18" charset="0"/>
              </a:defRPr>
            </a:lvl1pPr>
            <a:lvl2pPr marL="706438" indent="-265113" defTabSz="869950">
              <a:spcBef>
                <a:spcPct val="30000"/>
              </a:spcBef>
              <a:defRPr sz="1200">
                <a:solidFill>
                  <a:schemeClr val="tx1"/>
                </a:solidFill>
                <a:latin typeface="Times New Roman" panose="02020603050405020304" pitchFamily="18" charset="0"/>
              </a:defRPr>
            </a:lvl2pPr>
            <a:lvl3pPr marL="1090613" indent="-209550" defTabSz="869950">
              <a:spcBef>
                <a:spcPct val="30000"/>
              </a:spcBef>
              <a:defRPr sz="1200">
                <a:solidFill>
                  <a:schemeClr val="tx1"/>
                </a:solidFill>
                <a:latin typeface="Times New Roman" panose="02020603050405020304" pitchFamily="18" charset="0"/>
              </a:defRPr>
            </a:lvl3pPr>
            <a:lvl4pPr marL="1528763" indent="-209550" defTabSz="869950">
              <a:spcBef>
                <a:spcPct val="30000"/>
              </a:spcBef>
              <a:defRPr sz="1200">
                <a:solidFill>
                  <a:schemeClr val="tx1"/>
                </a:solidFill>
                <a:latin typeface="Times New Roman" panose="02020603050405020304" pitchFamily="18" charset="0"/>
              </a:defRPr>
            </a:lvl4pPr>
            <a:lvl5pPr marL="1973263" indent="-209550" defTabSz="869950">
              <a:spcBef>
                <a:spcPct val="30000"/>
              </a:spcBef>
              <a:defRPr sz="1200">
                <a:solidFill>
                  <a:schemeClr val="tx1"/>
                </a:solidFill>
                <a:latin typeface="Times New Roman" panose="02020603050405020304" pitchFamily="18" charset="0"/>
              </a:defRPr>
            </a:lvl5pPr>
            <a:lvl6pPr marL="2430463" indent="-209550" defTabSz="869950" eaLnBrk="0" fontAlgn="base" hangingPunct="0">
              <a:spcBef>
                <a:spcPct val="30000"/>
              </a:spcBef>
              <a:spcAft>
                <a:spcPct val="0"/>
              </a:spcAft>
              <a:defRPr sz="1200">
                <a:solidFill>
                  <a:schemeClr val="tx1"/>
                </a:solidFill>
                <a:latin typeface="Times New Roman" panose="02020603050405020304" pitchFamily="18" charset="0"/>
              </a:defRPr>
            </a:lvl6pPr>
            <a:lvl7pPr marL="2887663" indent="-209550" defTabSz="869950" eaLnBrk="0" fontAlgn="base" hangingPunct="0">
              <a:spcBef>
                <a:spcPct val="30000"/>
              </a:spcBef>
              <a:spcAft>
                <a:spcPct val="0"/>
              </a:spcAft>
              <a:defRPr sz="1200">
                <a:solidFill>
                  <a:schemeClr val="tx1"/>
                </a:solidFill>
                <a:latin typeface="Times New Roman" panose="02020603050405020304" pitchFamily="18" charset="0"/>
              </a:defRPr>
            </a:lvl7pPr>
            <a:lvl8pPr marL="3344863" indent="-209550" defTabSz="869950" eaLnBrk="0" fontAlgn="base" hangingPunct="0">
              <a:spcBef>
                <a:spcPct val="30000"/>
              </a:spcBef>
              <a:spcAft>
                <a:spcPct val="0"/>
              </a:spcAft>
              <a:defRPr sz="1200">
                <a:solidFill>
                  <a:schemeClr val="tx1"/>
                </a:solidFill>
                <a:latin typeface="Times New Roman" panose="02020603050405020304" pitchFamily="18" charset="0"/>
              </a:defRPr>
            </a:lvl8pPr>
            <a:lvl9pPr marL="3802063" indent="-209550" defTabSz="8699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2BB9C5-1F20-C847-8C67-01792E4D2F56}" type="slidenum">
              <a:rPr lang="en-US" altLang="en-US" sz="1100" smtClean="0">
                <a:solidFill>
                  <a:srgbClr val="000000"/>
                </a:solidFill>
              </a:rPr>
              <a:pPr>
                <a:spcBef>
                  <a:spcPct val="0"/>
                </a:spcBef>
              </a:pPr>
              <a:t>47</a:t>
            </a:fld>
            <a:endParaRPr lang="en-US" altLang="en-US" sz="1100">
              <a:solidFill>
                <a:srgbClr val="000000"/>
              </a:solidFill>
            </a:endParaRPr>
          </a:p>
        </p:txBody>
      </p:sp>
      <p:sp>
        <p:nvSpPr>
          <p:cNvPr id="53251" name="Rectangle 2">
            <a:extLst>
              <a:ext uri="{FF2B5EF4-FFF2-40B4-BE49-F238E27FC236}">
                <a16:creationId xmlns:a16="http://schemas.microsoft.com/office/drawing/2014/main" id="{463C78B1-9831-3B44-883F-8121D4C41DE6}"/>
              </a:ext>
            </a:extLst>
          </p:cNvPr>
          <p:cNvSpPr>
            <a:spLocks noGrp="1" noRot="1" noChangeAspect="1" noChangeArrowheads="1" noTextEdit="1"/>
          </p:cNvSpPr>
          <p:nvPr>
            <p:ph type="sldImg"/>
          </p:nvPr>
        </p:nvSpPr>
        <p:spPr>
          <a:xfrm>
            <a:off x="1111250" y="674688"/>
            <a:ext cx="4498975" cy="3375025"/>
          </a:xfrm>
          <a:ln/>
        </p:spPr>
      </p:sp>
      <p:sp>
        <p:nvSpPr>
          <p:cNvPr id="53252" name="Rectangle 3">
            <a:extLst>
              <a:ext uri="{FF2B5EF4-FFF2-40B4-BE49-F238E27FC236}">
                <a16:creationId xmlns:a16="http://schemas.microsoft.com/office/drawing/2014/main" id="{FDCCA9B8-91B7-9F43-8A2C-793553DD2277}"/>
              </a:ext>
            </a:extLst>
          </p:cNvPr>
          <p:cNvSpPr>
            <a:spLocks noGrp="1" noChangeArrowheads="1"/>
          </p:cNvSpPr>
          <p:nvPr>
            <p:ph type="body" idx="1"/>
          </p:nvPr>
        </p:nvSpPr>
        <p:spPr>
          <a:xfrm>
            <a:off x="673100" y="4276725"/>
            <a:ext cx="5372100"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53526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6B53AA2-262D-164A-8FCB-BC6C028B6AED}"/>
              </a:ext>
            </a:extLst>
          </p:cNvPr>
          <p:cNvSpPr>
            <a:spLocks noGrp="1" noRot="1" noChangeAspect="1" noChangeArrowheads="1" noTextEdit="1"/>
          </p:cNvSpPr>
          <p:nvPr>
            <p:ph type="sldImg"/>
          </p:nvPr>
        </p:nvSpPr>
        <p:spPr>
          <a:xfrm>
            <a:off x="1184275" y="698500"/>
            <a:ext cx="4643438" cy="3484563"/>
          </a:xfrm>
          <a:ln/>
        </p:spPr>
      </p:sp>
      <p:sp>
        <p:nvSpPr>
          <p:cNvPr id="35843" name="Rectangle 3">
            <a:extLst>
              <a:ext uri="{FF2B5EF4-FFF2-40B4-BE49-F238E27FC236}">
                <a16:creationId xmlns:a16="http://schemas.microsoft.com/office/drawing/2014/main" id="{1E507072-2C24-E540-BB18-979FD6FBC2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59DF16E-2606-5744-AE57-1F8FE214DA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DA3D540-F5BE-4140-A589-9E92CCF327D5}" type="slidenum">
              <a:rPr lang="en-US" altLang="en-US" smtClean="0">
                <a:solidFill>
                  <a:srgbClr val="000000"/>
                </a:solidFill>
              </a:rPr>
              <a:pPr eaLnBrk="1" hangingPunct="1">
                <a:spcBef>
                  <a:spcPct val="0"/>
                </a:spcBef>
              </a:pPr>
              <a:t>49</a:t>
            </a:fld>
            <a:endParaRPr lang="en-US" altLang="en-US">
              <a:solidFill>
                <a:srgbClr val="000000"/>
              </a:solidFill>
            </a:endParaRPr>
          </a:p>
        </p:txBody>
      </p:sp>
      <p:sp>
        <p:nvSpPr>
          <p:cNvPr id="37891" name="Rectangle 2">
            <a:extLst>
              <a:ext uri="{FF2B5EF4-FFF2-40B4-BE49-F238E27FC236}">
                <a16:creationId xmlns:a16="http://schemas.microsoft.com/office/drawing/2014/main" id="{C63E12FC-EB1E-4C42-92F7-2158F201F4A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CDF5F21-3BB9-9A41-941E-DBC249079B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B7F0C4C-88F3-F64B-B79B-AAEFFA9FF222}"/>
              </a:ext>
            </a:extLst>
          </p:cNvPr>
          <p:cNvSpPr>
            <a:spLocks noGrp="1" noRot="1" noChangeAspect="1" noChangeArrowheads="1" noTextEdit="1"/>
          </p:cNvSpPr>
          <p:nvPr>
            <p:ph type="sldImg"/>
          </p:nvPr>
        </p:nvSpPr>
        <p:spPr>
          <a:xfrm>
            <a:off x="1184275" y="698500"/>
            <a:ext cx="4643438" cy="3484563"/>
          </a:xfrm>
          <a:ln/>
        </p:spPr>
      </p:sp>
      <p:sp>
        <p:nvSpPr>
          <p:cNvPr id="39939" name="Rectangle 3">
            <a:extLst>
              <a:ext uri="{FF2B5EF4-FFF2-40B4-BE49-F238E27FC236}">
                <a16:creationId xmlns:a16="http://schemas.microsoft.com/office/drawing/2014/main" id="{7FC20FB0-238D-AD4D-A6B8-90711D45E9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39BD4B2-ECC5-4142-9B95-5C29A007746F}"/>
              </a:ext>
            </a:extLst>
          </p:cNvPr>
          <p:cNvSpPr>
            <a:spLocks noGrp="1" noRot="1" noChangeAspect="1" noChangeArrowheads="1" noTextEdit="1"/>
          </p:cNvSpPr>
          <p:nvPr>
            <p:ph type="sldImg"/>
          </p:nvPr>
        </p:nvSpPr>
        <p:spPr>
          <a:xfrm>
            <a:off x="1258888" y="720725"/>
            <a:ext cx="4799012" cy="3598863"/>
          </a:xfrm>
          <a:ln/>
        </p:spPr>
      </p:sp>
      <p:sp>
        <p:nvSpPr>
          <p:cNvPr id="38915" name="Rectangle 3">
            <a:extLst>
              <a:ext uri="{FF2B5EF4-FFF2-40B4-BE49-F238E27FC236}">
                <a16:creationId xmlns:a16="http://schemas.microsoft.com/office/drawing/2014/main" id="{0D850587-DE2F-4D48-B51F-D7CA3E61A8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4828318-B5E4-8841-B6D8-C5447511F174}"/>
              </a:ext>
            </a:extLst>
          </p:cNvPr>
          <p:cNvSpPr>
            <a:spLocks noGrp="1" noRot="1" noChangeAspect="1" noChangeArrowheads="1" noTextEdit="1"/>
          </p:cNvSpPr>
          <p:nvPr>
            <p:ph type="sldImg"/>
          </p:nvPr>
        </p:nvSpPr>
        <p:spPr>
          <a:xfrm>
            <a:off x="1184275" y="698500"/>
            <a:ext cx="4643438" cy="3484563"/>
          </a:xfrm>
          <a:ln/>
        </p:spPr>
      </p:sp>
      <p:sp>
        <p:nvSpPr>
          <p:cNvPr id="43011" name="Rectangle 3">
            <a:extLst>
              <a:ext uri="{FF2B5EF4-FFF2-40B4-BE49-F238E27FC236}">
                <a16:creationId xmlns:a16="http://schemas.microsoft.com/office/drawing/2014/main" id="{719E6D92-7E96-3441-99EB-745E828A39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4C77446-16FC-6B4E-AC4A-1673FCD26FF2}"/>
              </a:ext>
            </a:extLst>
          </p:cNvPr>
          <p:cNvSpPr>
            <a:spLocks noGrp="1" noRot="1" noChangeAspect="1" noChangeArrowheads="1" noTextEdit="1"/>
          </p:cNvSpPr>
          <p:nvPr>
            <p:ph type="sldImg"/>
          </p:nvPr>
        </p:nvSpPr>
        <p:spPr>
          <a:xfrm>
            <a:off x="1184275" y="698500"/>
            <a:ext cx="4643438" cy="3484563"/>
          </a:xfrm>
          <a:ln/>
        </p:spPr>
      </p:sp>
      <p:sp>
        <p:nvSpPr>
          <p:cNvPr id="45059" name="Rectangle 3">
            <a:extLst>
              <a:ext uri="{FF2B5EF4-FFF2-40B4-BE49-F238E27FC236}">
                <a16:creationId xmlns:a16="http://schemas.microsoft.com/office/drawing/2014/main" id="{A1E0C13F-4627-2D47-867C-60B115A3D4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A94904E-3CE3-284B-A9C7-DED24646D3B4}"/>
              </a:ext>
            </a:extLst>
          </p:cNvPr>
          <p:cNvSpPr>
            <a:spLocks noGrp="1" noRot="1" noChangeAspect="1" noChangeArrowheads="1" noTextEdit="1"/>
          </p:cNvSpPr>
          <p:nvPr>
            <p:ph type="sldImg"/>
          </p:nvPr>
        </p:nvSpPr>
        <p:spPr>
          <a:xfrm>
            <a:off x="1184275" y="698500"/>
            <a:ext cx="4643438" cy="3484563"/>
          </a:xfrm>
          <a:ln/>
        </p:spPr>
      </p:sp>
      <p:sp>
        <p:nvSpPr>
          <p:cNvPr id="47107" name="Rectangle 3">
            <a:extLst>
              <a:ext uri="{FF2B5EF4-FFF2-40B4-BE49-F238E27FC236}">
                <a16:creationId xmlns:a16="http://schemas.microsoft.com/office/drawing/2014/main" id="{57A3301F-E1AA-1540-9DD7-CC9C3DAF6F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DC23A30-F388-3E4D-861C-AE1444E5E27C}"/>
              </a:ext>
            </a:extLst>
          </p:cNvPr>
          <p:cNvSpPr>
            <a:spLocks noGrp="1" noRot="1" noChangeAspect="1" noChangeArrowheads="1" noTextEdit="1"/>
          </p:cNvSpPr>
          <p:nvPr>
            <p:ph type="sldImg"/>
          </p:nvPr>
        </p:nvSpPr>
        <p:spPr>
          <a:xfrm>
            <a:off x="1184275" y="698500"/>
            <a:ext cx="4643438" cy="3484563"/>
          </a:xfrm>
          <a:ln/>
        </p:spPr>
      </p:sp>
      <p:sp>
        <p:nvSpPr>
          <p:cNvPr id="49155" name="Rectangle 3">
            <a:extLst>
              <a:ext uri="{FF2B5EF4-FFF2-40B4-BE49-F238E27FC236}">
                <a16:creationId xmlns:a16="http://schemas.microsoft.com/office/drawing/2014/main" id="{CEB910A3-035D-AF47-B29E-8D79FE72C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FCF30BF-BF57-C146-AD0B-D5BD5C060F7D}"/>
              </a:ext>
            </a:extLst>
          </p:cNvPr>
          <p:cNvSpPr>
            <a:spLocks noGrp="1" noRot="1" noChangeAspect="1" noChangeArrowheads="1" noTextEdit="1"/>
          </p:cNvSpPr>
          <p:nvPr>
            <p:ph type="sldImg"/>
          </p:nvPr>
        </p:nvSpPr>
        <p:spPr>
          <a:xfrm>
            <a:off x="1184275" y="698500"/>
            <a:ext cx="4643438" cy="3484563"/>
          </a:xfrm>
          <a:ln/>
        </p:spPr>
      </p:sp>
      <p:sp>
        <p:nvSpPr>
          <p:cNvPr id="51203" name="Rectangle 3">
            <a:extLst>
              <a:ext uri="{FF2B5EF4-FFF2-40B4-BE49-F238E27FC236}">
                <a16:creationId xmlns:a16="http://schemas.microsoft.com/office/drawing/2014/main" id="{BE47F7EA-C27E-4448-8985-7875E8C40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7ED8738-A4F2-0B4E-BE7E-60DE933F6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950">
              <a:spcBef>
                <a:spcPct val="30000"/>
              </a:spcBef>
              <a:defRPr sz="1200">
                <a:solidFill>
                  <a:schemeClr val="tx1"/>
                </a:solidFill>
                <a:latin typeface="Times New Roman" panose="02020603050405020304" pitchFamily="18" charset="0"/>
              </a:defRPr>
            </a:lvl1pPr>
            <a:lvl2pPr marL="706438" indent="-265113" defTabSz="869950">
              <a:spcBef>
                <a:spcPct val="30000"/>
              </a:spcBef>
              <a:defRPr sz="1200">
                <a:solidFill>
                  <a:schemeClr val="tx1"/>
                </a:solidFill>
                <a:latin typeface="Times New Roman" panose="02020603050405020304" pitchFamily="18" charset="0"/>
              </a:defRPr>
            </a:lvl2pPr>
            <a:lvl3pPr marL="1090613" indent="-209550" defTabSz="869950">
              <a:spcBef>
                <a:spcPct val="30000"/>
              </a:spcBef>
              <a:defRPr sz="1200">
                <a:solidFill>
                  <a:schemeClr val="tx1"/>
                </a:solidFill>
                <a:latin typeface="Times New Roman" panose="02020603050405020304" pitchFamily="18" charset="0"/>
              </a:defRPr>
            </a:lvl3pPr>
            <a:lvl4pPr marL="1528763" indent="-209550" defTabSz="869950">
              <a:spcBef>
                <a:spcPct val="30000"/>
              </a:spcBef>
              <a:defRPr sz="1200">
                <a:solidFill>
                  <a:schemeClr val="tx1"/>
                </a:solidFill>
                <a:latin typeface="Times New Roman" panose="02020603050405020304" pitchFamily="18" charset="0"/>
              </a:defRPr>
            </a:lvl4pPr>
            <a:lvl5pPr marL="1973263" indent="-209550" defTabSz="869950">
              <a:spcBef>
                <a:spcPct val="30000"/>
              </a:spcBef>
              <a:defRPr sz="1200">
                <a:solidFill>
                  <a:schemeClr val="tx1"/>
                </a:solidFill>
                <a:latin typeface="Times New Roman" panose="02020603050405020304" pitchFamily="18" charset="0"/>
              </a:defRPr>
            </a:lvl5pPr>
            <a:lvl6pPr marL="2430463" indent="-209550" defTabSz="869950" eaLnBrk="0" fontAlgn="base" hangingPunct="0">
              <a:spcBef>
                <a:spcPct val="30000"/>
              </a:spcBef>
              <a:spcAft>
                <a:spcPct val="0"/>
              </a:spcAft>
              <a:defRPr sz="1200">
                <a:solidFill>
                  <a:schemeClr val="tx1"/>
                </a:solidFill>
                <a:latin typeface="Times New Roman" panose="02020603050405020304" pitchFamily="18" charset="0"/>
              </a:defRPr>
            </a:lvl6pPr>
            <a:lvl7pPr marL="2887663" indent="-209550" defTabSz="869950" eaLnBrk="0" fontAlgn="base" hangingPunct="0">
              <a:spcBef>
                <a:spcPct val="30000"/>
              </a:spcBef>
              <a:spcAft>
                <a:spcPct val="0"/>
              </a:spcAft>
              <a:defRPr sz="1200">
                <a:solidFill>
                  <a:schemeClr val="tx1"/>
                </a:solidFill>
                <a:latin typeface="Times New Roman" panose="02020603050405020304" pitchFamily="18" charset="0"/>
              </a:defRPr>
            </a:lvl7pPr>
            <a:lvl8pPr marL="3344863" indent="-209550" defTabSz="869950" eaLnBrk="0" fontAlgn="base" hangingPunct="0">
              <a:spcBef>
                <a:spcPct val="30000"/>
              </a:spcBef>
              <a:spcAft>
                <a:spcPct val="0"/>
              </a:spcAft>
              <a:defRPr sz="1200">
                <a:solidFill>
                  <a:schemeClr val="tx1"/>
                </a:solidFill>
                <a:latin typeface="Times New Roman" panose="02020603050405020304" pitchFamily="18" charset="0"/>
              </a:defRPr>
            </a:lvl8pPr>
            <a:lvl9pPr marL="3802063" indent="-209550" defTabSz="8699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2BB9C5-1F20-C847-8C67-01792E4D2F56}" type="slidenum">
              <a:rPr lang="en-US" altLang="en-US" sz="1100" smtClean="0">
                <a:solidFill>
                  <a:srgbClr val="000000"/>
                </a:solidFill>
              </a:rPr>
              <a:pPr>
                <a:spcBef>
                  <a:spcPct val="0"/>
                </a:spcBef>
              </a:pPr>
              <a:t>57</a:t>
            </a:fld>
            <a:endParaRPr lang="en-US" altLang="en-US" sz="1100">
              <a:solidFill>
                <a:srgbClr val="000000"/>
              </a:solidFill>
            </a:endParaRPr>
          </a:p>
        </p:txBody>
      </p:sp>
      <p:sp>
        <p:nvSpPr>
          <p:cNvPr id="53251" name="Rectangle 2">
            <a:extLst>
              <a:ext uri="{FF2B5EF4-FFF2-40B4-BE49-F238E27FC236}">
                <a16:creationId xmlns:a16="http://schemas.microsoft.com/office/drawing/2014/main" id="{463C78B1-9831-3B44-883F-8121D4C41DE6}"/>
              </a:ext>
            </a:extLst>
          </p:cNvPr>
          <p:cNvSpPr>
            <a:spLocks noGrp="1" noRot="1" noChangeAspect="1" noChangeArrowheads="1" noTextEdit="1"/>
          </p:cNvSpPr>
          <p:nvPr>
            <p:ph type="sldImg"/>
          </p:nvPr>
        </p:nvSpPr>
        <p:spPr>
          <a:xfrm>
            <a:off x="1111250" y="674688"/>
            <a:ext cx="4498975" cy="3375025"/>
          </a:xfrm>
          <a:ln/>
        </p:spPr>
      </p:sp>
      <p:sp>
        <p:nvSpPr>
          <p:cNvPr id="53252" name="Rectangle 3">
            <a:extLst>
              <a:ext uri="{FF2B5EF4-FFF2-40B4-BE49-F238E27FC236}">
                <a16:creationId xmlns:a16="http://schemas.microsoft.com/office/drawing/2014/main" id="{FDCCA9B8-91B7-9F43-8A2C-793553DD2277}"/>
              </a:ext>
            </a:extLst>
          </p:cNvPr>
          <p:cNvSpPr>
            <a:spLocks noGrp="1" noChangeArrowheads="1"/>
          </p:cNvSpPr>
          <p:nvPr>
            <p:ph type="body" idx="1"/>
          </p:nvPr>
        </p:nvSpPr>
        <p:spPr>
          <a:xfrm>
            <a:off x="673100" y="4276725"/>
            <a:ext cx="5372100"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5108719-0CEA-374B-A72D-814C7717DF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950">
              <a:spcBef>
                <a:spcPct val="30000"/>
              </a:spcBef>
              <a:defRPr sz="1200">
                <a:solidFill>
                  <a:schemeClr val="tx1"/>
                </a:solidFill>
                <a:latin typeface="Times New Roman" panose="02020603050405020304" pitchFamily="18" charset="0"/>
              </a:defRPr>
            </a:lvl1pPr>
            <a:lvl2pPr marL="706438" indent="-265113" defTabSz="869950">
              <a:spcBef>
                <a:spcPct val="30000"/>
              </a:spcBef>
              <a:defRPr sz="1200">
                <a:solidFill>
                  <a:schemeClr val="tx1"/>
                </a:solidFill>
                <a:latin typeface="Times New Roman" panose="02020603050405020304" pitchFamily="18" charset="0"/>
              </a:defRPr>
            </a:lvl2pPr>
            <a:lvl3pPr marL="1090613" indent="-209550" defTabSz="869950">
              <a:spcBef>
                <a:spcPct val="30000"/>
              </a:spcBef>
              <a:defRPr sz="1200">
                <a:solidFill>
                  <a:schemeClr val="tx1"/>
                </a:solidFill>
                <a:latin typeface="Times New Roman" panose="02020603050405020304" pitchFamily="18" charset="0"/>
              </a:defRPr>
            </a:lvl3pPr>
            <a:lvl4pPr marL="1528763" indent="-209550" defTabSz="869950">
              <a:spcBef>
                <a:spcPct val="30000"/>
              </a:spcBef>
              <a:defRPr sz="1200">
                <a:solidFill>
                  <a:schemeClr val="tx1"/>
                </a:solidFill>
                <a:latin typeface="Times New Roman" panose="02020603050405020304" pitchFamily="18" charset="0"/>
              </a:defRPr>
            </a:lvl4pPr>
            <a:lvl5pPr marL="1973263" indent="-209550" defTabSz="869950">
              <a:spcBef>
                <a:spcPct val="30000"/>
              </a:spcBef>
              <a:defRPr sz="1200">
                <a:solidFill>
                  <a:schemeClr val="tx1"/>
                </a:solidFill>
                <a:latin typeface="Times New Roman" panose="02020603050405020304" pitchFamily="18" charset="0"/>
              </a:defRPr>
            </a:lvl5pPr>
            <a:lvl6pPr marL="2430463" indent="-209550" defTabSz="869950" eaLnBrk="0" fontAlgn="base" hangingPunct="0">
              <a:spcBef>
                <a:spcPct val="30000"/>
              </a:spcBef>
              <a:spcAft>
                <a:spcPct val="0"/>
              </a:spcAft>
              <a:defRPr sz="1200">
                <a:solidFill>
                  <a:schemeClr val="tx1"/>
                </a:solidFill>
                <a:latin typeface="Times New Roman" panose="02020603050405020304" pitchFamily="18" charset="0"/>
              </a:defRPr>
            </a:lvl6pPr>
            <a:lvl7pPr marL="2887663" indent="-209550" defTabSz="869950" eaLnBrk="0" fontAlgn="base" hangingPunct="0">
              <a:spcBef>
                <a:spcPct val="30000"/>
              </a:spcBef>
              <a:spcAft>
                <a:spcPct val="0"/>
              </a:spcAft>
              <a:defRPr sz="1200">
                <a:solidFill>
                  <a:schemeClr val="tx1"/>
                </a:solidFill>
                <a:latin typeface="Times New Roman" panose="02020603050405020304" pitchFamily="18" charset="0"/>
              </a:defRPr>
            </a:lvl7pPr>
            <a:lvl8pPr marL="3344863" indent="-209550" defTabSz="869950" eaLnBrk="0" fontAlgn="base" hangingPunct="0">
              <a:spcBef>
                <a:spcPct val="30000"/>
              </a:spcBef>
              <a:spcAft>
                <a:spcPct val="0"/>
              </a:spcAft>
              <a:defRPr sz="1200">
                <a:solidFill>
                  <a:schemeClr val="tx1"/>
                </a:solidFill>
                <a:latin typeface="Times New Roman" panose="02020603050405020304" pitchFamily="18" charset="0"/>
              </a:defRPr>
            </a:lvl8pPr>
            <a:lvl9pPr marL="3802063" indent="-209550" defTabSz="8699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B83099-C60D-624B-A2D6-F960C161085A}" type="slidenum">
              <a:rPr lang="en-US" altLang="en-US" sz="1100" smtClean="0">
                <a:solidFill>
                  <a:srgbClr val="000000"/>
                </a:solidFill>
              </a:rPr>
              <a:pPr>
                <a:spcBef>
                  <a:spcPct val="0"/>
                </a:spcBef>
              </a:pPr>
              <a:t>64</a:t>
            </a:fld>
            <a:endParaRPr lang="en-US" altLang="en-US" sz="1100">
              <a:solidFill>
                <a:srgbClr val="000000"/>
              </a:solidFill>
            </a:endParaRPr>
          </a:p>
        </p:txBody>
      </p:sp>
      <p:sp>
        <p:nvSpPr>
          <p:cNvPr id="59395" name="Rectangle 2">
            <a:extLst>
              <a:ext uri="{FF2B5EF4-FFF2-40B4-BE49-F238E27FC236}">
                <a16:creationId xmlns:a16="http://schemas.microsoft.com/office/drawing/2014/main" id="{5249E157-65CA-844F-A550-0011042261EE}"/>
              </a:ext>
            </a:extLst>
          </p:cNvPr>
          <p:cNvSpPr>
            <a:spLocks noGrp="1" noRot="1" noChangeAspect="1" noChangeArrowheads="1" noTextEdit="1"/>
          </p:cNvSpPr>
          <p:nvPr>
            <p:ph type="sldImg"/>
          </p:nvPr>
        </p:nvSpPr>
        <p:spPr>
          <a:xfrm>
            <a:off x="1111250" y="674688"/>
            <a:ext cx="4498975" cy="3375025"/>
          </a:xfrm>
          <a:ln/>
        </p:spPr>
      </p:sp>
      <p:sp>
        <p:nvSpPr>
          <p:cNvPr id="59396" name="Rectangle 3">
            <a:extLst>
              <a:ext uri="{FF2B5EF4-FFF2-40B4-BE49-F238E27FC236}">
                <a16:creationId xmlns:a16="http://schemas.microsoft.com/office/drawing/2014/main" id="{7F6FF57F-9646-5F41-8896-1B86CCE2AACF}"/>
              </a:ext>
            </a:extLst>
          </p:cNvPr>
          <p:cNvSpPr>
            <a:spLocks noGrp="1" noChangeArrowheads="1"/>
          </p:cNvSpPr>
          <p:nvPr>
            <p:ph type="body" idx="1"/>
          </p:nvPr>
        </p:nvSpPr>
        <p:spPr>
          <a:xfrm>
            <a:off x="673100" y="4276725"/>
            <a:ext cx="5372100"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912F21B-03FE-3444-87B6-B4FC6ABF2C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446158-312F-FA44-884E-A760729D197E}" type="slidenum">
              <a:rPr lang="en-US" altLang="en-US" sz="1100" smtClean="0">
                <a:solidFill>
                  <a:srgbClr val="000000"/>
                </a:solidFill>
              </a:rPr>
              <a:pPr>
                <a:spcBef>
                  <a:spcPct val="0"/>
                </a:spcBef>
              </a:pPr>
              <a:t>65</a:t>
            </a:fld>
            <a:endParaRPr lang="en-US" altLang="en-US" sz="1100">
              <a:solidFill>
                <a:srgbClr val="000000"/>
              </a:solidFill>
            </a:endParaRPr>
          </a:p>
        </p:txBody>
      </p:sp>
      <p:sp>
        <p:nvSpPr>
          <p:cNvPr id="61443" name="Rectangle 2">
            <a:extLst>
              <a:ext uri="{FF2B5EF4-FFF2-40B4-BE49-F238E27FC236}">
                <a16:creationId xmlns:a16="http://schemas.microsoft.com/office/drawing/2014/main" id="{99944ACD-528C-DC4C-BAE6-C841F008F329}"/>
              </a:ext>
            </a:extLst>
          </p:cNvPr>
          <p:cNvSpPr>
            <a:spLocks noGrp="1" noRot="1" noChangeAspect="1" noChangeArrowheads="1" noTextEdit="1"/>
          </p:cNvSpPr>
          <p:nvPr>
            <p:ph type="sldImg"/>
          </p:nvPr>
        </p:nvSpPr>
        <p:spPr>
          <a:xfrm>
            <a:off x="1184275" y="698500"/>
            <a:ext cx="4643438" cy="3484563"/>
          </a:xfrm>
          <a:ln/>
        </p:spPr>
      </p:sp>
      <p:sp>
        <p:nvSpPr>
          <p:cNvPr id="61444" name="Rectangle 3">
            <a:extLst>
              <a:ext uri="{FF2B5EF4-FFF2-40B4-BE49-F238E27FC236}">
                <a16:creationId xmlns:a16="http://schemas.microsoft.com/office/drawing/2014/main" id="{3C327C2F-1449-7242-AF7D-F6B60F4036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1D47751-13D9-DE42-8CC8-C7946AFE76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1FD5AD-874A-CF4B-8EF8-95C53B94460A}" type="slidenum">
              <a:rPr lang="en-US" altLang="en-US" sz="1100" smtClean="0">
                <a:solidFill>
                  <a:srgbClr val="000000"/>
                </a:solidFill>
              </a:rPr>
              <a:pPr>
                <a:spcBef>
                  <a:spcPct val="0"/>
                </a:spcBef>
              </a:pPr>
              <a:t>66</a:t>
            </a:fld>
            <a:endParaRPr lang="en-US" altLang="en-US" sz="1100">
              <a:solidFill>
                <a:srgbClr val="000000"/>
              </a:solidFill>
            </a:endParaRPr>
          </a:p>
        </p:txBody>
      </p:sp>
      <p:sp>
        <p:nvSpPr>
          <p:cNvPr id="63491" name="Rectangle 2">
            <a:extLst>
              <a:ext uri="{FF2B5EF4-FFF2-40B4-BE49-F238E27FC236}">
                <a16:creationId xmlns:a16="http://schemas.microsoft.com/office/drawing/2014/main" id="{76C5AC95-E803-4A48-AF8F-9652ECE6B92F}"/>
              </a:ext>
            </a:extLst>
          </p:cNvPr>
          <p:cNvSpPr>
            <a:spLocks noGrp="1" noRot="1" noChangeAspect="1" noChangeArrowheads="1" noTextEdit="1"/>
          </p:cNvSpPr>
          <p:nvPr>
            <p:ph type="sldImg"/>
          </p:nvPr>
        </p:nvSpPr>
        <p:spPr>
          <a:xfrm>
            <a:off x="1184275" y="698500"/>
            <a:ext cx="4643438" cy="3484563"/>
          </a:xfrm>
          <a:ln/>
        </p:spPr>
      </p:sp>
      <p:sp>
        <p:nvSpPr>
          <p:cNvPr id="63492" name="Rectangle 3">
            <a:extLst>
              <a:ext uri="{FF2B5EF4-FFF2-40B4-BE49-F238E27FC236}">
                <a16:creationId xmlns:a16="http://schemas.microsoft.com/office/drawing/2014/main" id="{401E84DC-E40B-674A-B9CB-EC289E52F5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6B63AC0-4552-4D4E-8718-F707CD3DEB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837EB7-6B64-364D-AF6B-612BC22878DB}" type="slidenum">
              <a:rPr lang="en-US" altLang="en-US" sz="1100" smtClean="0">
                <a:solidFill>
                  <a:srgbClr val="000000"/>
                </a:solidFill>
              </a:rPr>
              <a:pPr>
                <a:spcBef>
                  <a:spcPct val="0"/>
                </a:spcBef>
              </a:pPr>
              <a:t>67</a:t>
            </a:fld>
            <a:endParaRPr lang="en-US" altLang="en-US" sz="1100">
              <a:solidFill>
                <a:srgbClr val="000000"/>
              </a:solidFill>
            </a:endParaRPr>
          </a:p>
        </p:txBody>
      </p:sp>
      <p:sp>
        <p:nvSpPr>
          <p:cNvPr id="65539" name="Rectangle 2">
            <a:extLst>
              <a:ext uri="{FF2B5EF4-FFF2-40B4-BE49-F238E27FC236}">
                <a16:creationId xmlns:a16="http://schemas.microsoft.com/office/drawing/2014/main" id="{ACF1CCDB-A047-4A41-8364-7F51A61FA447}"/>
              </a:ext>
            </a:extLst>
          </p:cNvPr>
          <p:cNvSpPr>
            <a:spLocks noGrp="1" noRot="1" noChangeAspect="1" noChangeArrowheads="1" noTextEdit="1"/>
          </p:cNvSpPr>
          <p:nvPr>
            <p:ph type="sldImg"/>
          </p:nvPr>
        </p:nvSpPr>
        <p:spPr>
          <a:xfrm>
            <a:off x="1184275" y="698500"/>
            <a:ext cx="4643438" cy="3484563"/>
          </a:xfrm>
          <a:ln/>
        </p:spPr>
      </p:sp>
      <p:sp>
        <p:nvSpPr>
          <p:cNvPr id="65540" name="Rectangle 3">
            <a:extLst>
              <a:ext uri="{FF2B5EF4-FFF2-40B4-BE49-F238E27FC236}">
                <a16:creationId xmlns:a16="http://schemas.microsoft.com/office/drawing/2014/main" id="{419F1262-6B5F-2E4D-AE75-908C75D6FA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12A157E-C3CC-4488-9966-E2C481D1C56F}"/>
              </a:ext>
            </a:extLst>
          </p:cNvPr>
          <p:cNvSpPr>
            <a:spLocks noGrp="1" noRot="1" noChangeAspect="1" noChangeArrowheads="1" noTextEdit="1"/>
          </p:cNvSpPr>
          <p:nvPr>
            <p:ph type="sldImg"/>
          </p:nvPr>
        </p:nvSpPr>
        <p:spPr>
          <a:xfrm>
            <a:off x="1258888" y="720725"/>
            <a:ext cx="4799012" cy="3598863"/>
          </a:xfrm>
          <a:ln/>
        </p:spPr>
      </p:sp>
      <p:sp>
        <p:nvSpPr>
          <p:cNvPr id="43011" name="Rectangle 3">
            <a:extLst>
              <a:ext uri="{FF2B5EF4-FFF2-40B4-BE49-F238E27FC236}">
                <a16:creationId xmlns:a16="http://schemas.microsoft.com/office/drawing/2014/main" id="{68EB0A57-5086-479B-8BAF-F99202474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42FAFBA-AE7F-2F4B-83D3-903EB25B38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87A311-7289-834B-A31F-97EF4C8E49F7}" type="slidenum">
              <a:rPr lang="en-US" altLang="en-US" sz="1100" smtClean="0">
                <a:solidFill>
                  <a:srgbClr val="000000"/>
                </a:solidFill>
              </a:rPr>
              <a:pPr>
                <a:spcBef>
                  <a:spcPct val="0"/>
                </a:spcBef>
              </a:pPr>
              <a:t>69</a:t>
            </a:fld>
            <a:endParaRPr lang="en-US" altLang="en-US" sz="1100">
              <a:solidFill>
                <a:srgbClr val="000000"/>
              </a:solidFill>
            </a:endParaRPr>
          </a:p>
        </p:txBody>
      </p:sp>
      <p:sp>
        <p:nvSpPr>
          <p:cNvPr id="71683" name="Rectangle 2">
            <a:extLst>
              <a:ext uri="{FF2B5EF4-FFF2-40B4-BE49-F238E27FC236}">
                <a16:creationId xmlns:a16="http://schemas.microsoft.com/office/drawing/2014/main" id="{0908BB54-C047-9E40-A877-A6F17C44D97F}"/>
              </a:ext>
            </a:extLst>
          </p:cNvPr>
          <p:cNvSpPr>
            <a:spLocks noGrp="1" noRot="1" noChangeAspect="1" noChangeArrowheads="1" noTextEdit="1"/>
          </p:cNvSpPr>
          <p:nvPr>
            <p:ph type="sldImg"/>
          </p:nvPr>
        </p:nvSpPr>
        <p:spPr>
          <a:xfrm>
            <a:off x="1184275" y="698500"/>
            <a:ext cx="4643438" cy="3484563"/>
          </a:xfrm>
          <a:ln/>
        </p:spPr>
      </p:sp>
      <p:sp>
        <p:nvSpPr>
          <p:cNvPr id="71684" name="Rectangle 3">
            <a:extLst>
              <a:ext uri="{FF2B5EF4-FFF2-40B4-BE49-F238E27FC236}">
                <a16:creationId xmlns:a16="http://schemas.microsoft.com/office/drawing/2014/main" id="{1122EAAF-268F-CE4B-ABD5-1E0869C18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FA911C1-4E8F-5747-825F-13C46E8A57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29C120-2358-5344-9385-9085D2941EE1}" type="slidenum">
              <a:rPr lang="en-US" altLang="en-US" sz="1100" smtClean="0">
                <a:solidFill>
                  <a:srgbClr val="000000"/>
                </a:solidFill>
              </a:rPr>
              <a:pPr>
                <a:spcBef>
                  <a:spcPct val="0"/>
                </a:spcBef>
              </a:pPr>
              <a:t>70</a:t>
            </a:fld>
            <a:endParaRPr lang="en-US" altLang="en-US" sz="1100">
              <a:solidFill>
                <a:srgbClr val="000000"/>
              </a:solidFill>
            </a:endParaRPr>
          </a:p>
        </p:txBody>
      </p:sp>
      <p:sp>
        <p:nvSpPr>
          <p:cNvPr id="73731" name="Rectangle 2">
            <a:extLst>
              <a:ext uri="{FF2B5EF4-FFF2-40B4-BE49-F238E27FC236}">
                <a16:creationId xmlns:a16="http://schemas.microsoft.com/office/drawing/2014/main" id="{C3C8FE83-6B5F-C842-A4F6-826A140A90F3}"/>
              </a:ext>
            </a:extLst>
          </p:cNvPr>
          <p:cNvSpPr>
            <a:spLocks noGrp="1" noRot="1" noChangeAspect="1" noChangeArrowheads="1" noTextEdit="1"/>
          </p:cNvSpPr>
          <p:nvPr>
            <p:ph type="sldImg"/>
          </p:nvPr>
        </p:nvSpPr>
        <p:spPr>
          <a:xfrm>
            <a:off x="1184275" y="698500"/>
            <a:ext cx="4643438" cy="3484563"/>
          </a:xfrm>
          <a:ln/>
        </p:spPr>
      </p:sp>
      <p:sp>
        <p:nvSpPr>
          <p:cNvPr id="73732" name="Rectangle 3">
            <a:extLst>
              <a:ext uri="{FF2B5EF4-FFF2-40B4-BE49-F238E27FC236}">
                <a16:creationId xmlns:a16="http://schemas.microsoft.com/office/drawing/2014/main" id="{BBC94146-B09B-544D-9843-BDC7DA27A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6C12C3E-5416-B64E-A6D2-3AA62CA559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CD8A63-8FA0-D94D-A87B-AC8E709F9D1E}" type="slidenum">
              <a:rPr lang="en-US" altLang="en-US" sz="1100" smtClean="0">
                <a:solidFill>
                  <a:srgbClr val="000000"/>
                </a:solidFill>
              </a:rPr>
              <a:pPr>
                <a:spcBef>
                  <a:spcPct val="0"/>
                </a:spcBef>
              </a:pPr>
              <a:t>71</a:t>
            </a:fld>
            <a:endParaRPr lang="en-US" altLang="en-US" sz="1100">
              <a:solidFill>
                <a:srgbClr val="000000"/>
              </a:solidFill>
            </a:endParaRPr>
          </a:p>
        </p:txBody>
      </p:sp>
      <p:sp>
        <p:nvSpPr>
          <p:cNvPr id="75779" name="Rectangle 2">
            <a:extLst>
              <a:ext uri="{FF2B5EF4-FFF2-40B4-BE49-F238E27FC236}">
                <a16:creationId xmlns:a16="http://schemas.microsoft.com/office/drawing/2014/main" id="{E5A6AB18-0FFB-5748-A53F-171FC0F1ED53}"/>
              </a:ext>
            </a:extLst>
          </p:cNvPr>
          <p:cNvSpPr>
            <a:spLocks noGrp="1" noRot="1" noChangeAspect="1" noChangeArrowheads="1" noTextEdit="1"/>
          </p:cNvSpPr>
          <p:nvPr>
            <p:ph type="sldImg"/>
          </p:nvPr>
        </p:nvSpPr>
        <p:spPr>
          <a:xfrm>
            <a:off x="1184275" y="698500"/>
            <a:ext cx="4643438" cy="3484563"/>
          </a:xfrm>
          <a:ln/>
        </p:spPr>
      </p:sp>
      <p:sp>
        <p:nvSpPr>
          <p:cNvPr id="75780" name="Rectangle 3">
            <a:extLst>
              <a:ext uri="{FF2B5EF4-FFF2-40B4-BE49-F238E27FC236}">
                <a16:creationId xmlns:a16="http://schemas.microsoft.com/office/drawing/2014/main" id="{F496F16B-4229-F745-AC5E-E33AE78EFE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822FBB41-5ABF-BE48-BD17-AB199A851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5013" indent="-277813">
              <a:spcBef>
                <a:spcPct val="30000"/>
              </a:spcBef>
              <a:defRPr sz="1200">
                <a:solidFill>
                  <a:schemeClr val="tx1"/>
                </a:solidFill>
                <a:latin typeface="Times New Roman" panose="02020603050405020304" pitchFamily="18" charset="0"/>
              </a:defRPr>
            </a:lvl2pPr>
            <a:lvl3pPr marL="1133475" indent="-220663">
              <a:spcBef>
                <a:spcPct val="30000"/>
              </a:spcBef>
              <a:defRPr sz="1200">
                <a:solidFill>
                  <a:schemeClr val="tx1"/>
                </a:solidFill>
                <a:latin typeface="Times New Roman" panose="02020603050405020304" pitchFamily="18" charset="0"/>
              </a:defRPr>
            </a:lvl3pPr>
            <a:lvl4pPr marL="1590675" indent="-220663">
              <a:spcBef>
                <a:spcPct val="30000"/>
              </a:spcBef>
              <a:defRPr sz="1200">
                <a:solidFill>
                  <a:schemeClr val="tx1"/>
                </a:solidFill>
                <a:latin typeface="Times New Roman" panose="02020603050405020304" pitchFamily="18" charset="0"/>
              </a:defRPr>
            </a:lvl4pPr>
            <a:lvl5pPr marL="2049463" indent="-220663">
              <a:spcBef>
                <a:spcPct val="30000"/>
              </a:spcBef>
              <a:defRPr sz="1200">
                <a:solidFill>
                  <a:schemeClr val="tx1"/>
                </a:solidFill>
                <a:latin typeface="Times New Roman" panose="02020603050405020304" pitchFamily="18" charset="0"/>
              </a:defRPr>
            </a:lvl5pPr>
            <a:lvl6pPr marL="25066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B22C8C-FDDE-4347-AAE6-E2557DF2365B}" type="slidenum">
              <a:rPr lang="en-US" altLang="en-US" sz="1100" smtClean="0">
                <a:solidFill>
                  <a:srgbClr val="000000"/>
                </a:solidFill>
              </a:rPr>
              <a:pPr>
                <a:spcBef>
                  <a:spcPct val="0"/>
                </a:spcBef>
              </a:pPr>
              <a:t>72</a:t>
            </a:fld>
            <a:endParaRPr lang="en-US" altLang="en-US" sz="1100">
              <a:solidFill>
                <a:srgbClr val="000000"/>
              </a:solidFill>
            </a:endParaRPr>
          </a:p>
        </p:txBody>
      </p:sp>
      <p:sp>
        <p:nvSpPr>
          <p:cNvPr id="77827" name="Rectangle 2">
            <a:extLst>
              <a:ext uri="{FF2B5EF4-FFF2-40B4-BE49-F238E27FC236}">
                <a16:creationId xmlns:a16="http://schemas.microsoft.com/office/drawing/2014/main" id="{C6513934-CAEF-D94D-8439-D4D04C7FAD6B}"/>
              </a:ext>
            </a:extLst>
          </p:cNvPr>
          <p:cNvSpPr>
            <a:spLocks noGrp="1" noRot="1" noChangeAspect="1" noChangeArrowheads="1" noTextEdit="1"/>
          </p:cNvSpPr>
          <p:nvPr>
            <p:ph type="sldImg"/>
          </p:nvPr>
        </p:nvSpPr>
        <p:spPr>
          <a:xfrm>
            <a:off x="1184275" y="698500"/>
            <a:ext cx="4643438" cy="3484563"/>
          </a:xfrm>
          <a:ln/>
        </p:spPr>
      </p:sp>
      <p:sp>
        <p:nvSpPr>
          <p:cNvPr id="77828" name="Rectangle 3">
            <a:extLst>
              <a:ext uri="{FF2B5EF4-FFF2-40B4-BE49-F238E27FC236}">
                <a16:creationId xmlns:a16="http://schemas.microsoft.com/office/drawing/2014/main" id="{906F539C-9E88-9A49-8606-B1877CF7B7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03EED2C-8393-7642-9D54-0990DAE75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30B8E0-98FE-CC4D-B273-8CCF1CDBFE7E}" type="slidenum">
              <a:rPr lang="en-US" altLang="en-US" sz="1100" smtClean="0">
                <a:solidFill>
                  <a:srgbClr val="000000"/>
                </a:solidFill>
              </a:rPr>
              <a:pPr>
                <a:spcBef>
                  <a:spcPct val="0"/>
                </a:spcBef>
              </a:pPr>
              <a:t>73</a:t>
            </a:fld>
            <a:endParaRPr lang="en-US" altLang="en-US" sz="1100">
              <a:solidFill>
                <a:srgbClr val="000000"/>
              </a:solidFill>
            </a:endParaRPr>
          </a:p>
        </p:txBody>
      </p:sp>
      <p:sp>
        <p:nvSpPr>
          <p:cNvPr id="79875" name="Rectangle 2">
            <a:extLst>
              <a:ext uri="{FF2B5EF4-FFF2-40B4-BE49-F238E27FC236}">
                <a16:creationId xmlns:a16="http://schemas.microsoft.com/office/drawing/2014/main" id="{792EC60F-3663-4146-874A-826A049B51C3}"/>
              </a:ext>
            </a:extLst>
          </p:cNvPr>
          <p:cNvSpPr>
            <a:spLocks noGrp="1" noRot="1" noChangeAspect="1" noChangeArrowheads="1" noTextEdit="1"/>
          </p:cNvSpPr>
          <p:nvPr>
            <p:ph type="sldImg"/>
          </p:nvPr>
        </p:nvSpPr>
        <p:spPr>
          <a:xfrm>
            <a:off x="1184275" y="698500"/>
            <a:ext cx="4643438" cy="3484563"/>
          </a:xfrm>
          <a:ln/>
        </p:spPr>
      </p:sp>
      <p:sp>
        <p:nvSpPr>
          <p:cNvPr id="79876" name="Rectangle 3">
            <a:extLst>
              <a:ext uri="{FF2B5EF4-FFF2-40B4-BE49-F238E27FC236}">
                <a16:creationId xmlns:a16="http://schemas.microsoft.com/office/drawing/2014/main" id="{E1750066-E5B0-D64D-8215-FC215EB054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7491BC0-C1A1-5B4C-965A-A260A17531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950">
              <a:spcBef>
                <a:spcPct val="30000"/>
              </a:spcBef>
              <a:defRPr sz="1200">
                <a:solidFill>
                  <a:schemeClr val="tx1"/>
                </a:solidFill>
                <a:latin typeface="Times New Roman" panose="02020603050405020304" pitchFamily="18" charset="0"/>
              </a:defRPr>
            </a:lvl1pPr>
            <a:lvl2pPr marL="706438" indent="-265113" defTabSz="869950">
              <a:spcBef>
                <a:spcPct val="30000"/>
              </a:spcBef>
              <a:defRPr sz="1200">
                <a:solidFill>
                  <a:schemeClr val="tx1"/>
                </a:solidFill>
                <a:latin typeface="Times New Roman" panose="02020603050405020304" pitchFamily="18" charset="0"/>
              </a:defRPr>
            </a:lvl2pPr>
            <a:lvl3pPr marL="1090613" indent="-209550" defTabSz="869950">
              <a:spcBef>
                <a:spcPct val="30000"/>
              </a:spcBef>
              <a:defRPr sz="1200">
                <a:solidFill>
                  <a:schemeClr val="tx1"/>
                </a:solidFill>
                <a:latin typeface="Times New Roman" panose="02020603050405020304" pitchFamily="18" charset="0"/>
              </a:defRPr>
            </a:lvl3pPr>
            <a:lvl4pPr marL="1528763" indent="-209550" defTabSz="869950">
              <a:spcBef>
                <a:spcPct val="30000"/>
              </a:spcBef>
              <a:defRPr sz="1200">
                <a:solidFill>
                  <a:schemeClr val="tx1"/>
                </a:solidFill>
                <a:latin typeface="Times New Roman" panose="02020603050405020304" pitchFamily="18" charset="0"/>
              </a:defRPr>
            </a:lvl4pPr>
            <a:lvl5pPr marL="1973263" indent="-209550" defTabSz="869950">
              <a:spcBef>
                <a:spcPct val="30000"/>
              </a:spcBef>
              <a:defRPr sz="1200">
                <a:solidFill>
                  <a:schemeClr val="tx1"/>
                </a:solidFill>
                <a:latin typeface="Times New Roman" panose="02020603050405020304" pitchFamily="18" charset="0"/>
              </a:defRPr>
            </a:lvl5pPr>
            <a:lvl6pPr marL="2430463" indent="-209550" defTabSz="869950" eaLnBrk="0" fontAlgn="base" hangingPunct="0">
              <a:spcBef>
                <a:spcPct val="30000"/>
              </a:spcBef>
              <a:spcAft>
                <a:spcPct val="0"/>
              </a:spcAft>
              <a:defRPr sz="1200">
                <a:solidFill>
                  <a:schemeClr val="tx1"/>
                </a:solidFill>
                <a:latin typeface="Times New Roman" panose="02020603050405020304" pitchFamily="18" charset="0"/>
              </a:defRPr>
            </a:lvl6pPr>
            <a:lvl7pPr marL="2887663" indent="-209550" defTabSz="869950" eaLnBrk="0" fontAlgn="base" hangingPunct="0">
              <a:spcBef>
                <a:spcPct val="30000"/>
              </a:spcBef>
              <a:spcAft>
                <a:spcPct val="0"/>
              </a:spcAft>
              <a:defRPr sz="1200">
                <a:solidFill>
                  <a:schemeClr val="tx1"/>
                </a:solidFill>
                <a:latin typeface="Times New Roman" panose="02020603050405020304" pitchFamily="18" charset="0"/>
              </a:defRPr>
            </a:lvl7pPr>
            <a:lvl8pPr marL="3344863" indent="-209550" defTabSz="869950" eaLnBrk="0" fontAlgn="base" hangingPunct="0">
              <a:spcBef>
                <a:spcPct val="30000"/>
              </a:spcBef>
              <a:spcAft>
                <a:spcPct val="0"/>
              </a:spcAft>
              <a:defRPr sz="1200">
                <a:solidFill>
                  <a:schemeClr val="tx1"/>
                </a:solidFill>
                <a:latin typeface="Times New Roman" panose="02020603050405020304" pitchFamily="18" charset="0"/>
              </a:defRPr>
            </a:lvl8pPr>
            <a:lvl9pPr marL="3802063" indent="-209550" defTabSz="8699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B8F215-4D91-0246-A3E8-8BB6E4C8F90F}" type="slidenum">
              <a:rPr lang="en-US" altLang="en-US" sz="1100" smtClean="0">
                <a:solidFill>
                  <a:srgbClr val="000000"/>
                </a:solidFill>
              </a:rPr>
              <a:pPr>
                <a:spcBef>
                  <a:spcPct val="0"/>
                </a:spcBef>
              </a:pPr>
              <a:t>74</a:t>
            </a:fld>
            <a:endParaRPr lang="en-US" altLang="en-US" sz="1100">
              <a:solidFill>
                <a:srgbClr val="000000"/>
              </a:solidFill>
            </a:endParaRPr>
          </a:p>
        </p:txBody>
      </p:sp>
      <p:sp>
        <p:nvSpPr>
          <p:cNvPr id="81923" name="Rectangle 2">
            <a:extLst>
              <a:ext uri="{FF2B5EF4-FFF2-40B4-BE49-F238E27FC236}">
                <a16:creationId xmlns:a16="http://schemas.microsoft.com/office/drawing/2014/main" id="{64560454-8BDE-3D42-9B79-3C0ECF66EFB5}"/>
              </a:ext>
            </a:extLst>
          </p:cNvPr>
          <p:cNvSpPr>
            <a:spLocks noGrp="1" noRot="1" noChangeAspect="1" noChangeArrowheads="1" noTextEdit="1"/>
          </p:cNvSpPr>
          <p:nvPr>
            <p:ph type="sldImg"/>
          </p:nvPr>
        </p:nvSpPr>
        <p:spPr>
          <a:xfrm>
            <a:off x="1111250" y="674688"/>
            <a:ext cx="4498975" cy="3375025"/>
          </a:xfrm>
          <a:ln/>
        </p:spPr>
      </p:sp>
      <p:sp>
        <p:nvSpPr>
          <p:cNvPr id="81924" name="Rectangle 3">
            <a:extLst>
              <a:ext uri="{FF2B5EF4-FFF2-40B4-BE49-F238E27FC236}">
                <a16:creationId xmlns:a16="http://schemas.microsoft.com/office/drawing/2014/main" id="{A9B7B4A8-DFBA-B740-BAF8-E3C016EA2184}"/>
              </a:ext>
            </a:extLst>
          </p:cNvPr>
          <p:cNvSpPr>
            <a:spLocks noGrp="1" noChangeArrowheads="1"/>
          </p:cNvSpPr>
          <p:nvPr>
            <p:ph type="body" idx="1"/>
          </p:nvPr>
        </p:nvSpPr>
        <p:spPr>
          <a:xfrm>
            <a:off x="673100" y="4276725"/>
            <a:ext cx="5372100"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DE13F69-CF46-3847-B472-DC19F879EFFB}"/>
              </a:ext>
            </a:extLst>
          </p:cNvPr>
          <p:cNvSpPr>
            <a:spLocks noGrp="1" noRot="1" noChangeAspect="1" noChangeArrowheads="1" noTextEdit="1"/>
          </p:cNvSpPr>
          <p:nvPr>
            <p:ph type="sldImg"/>
          </p:nvPr>
        </p:nvSpPr>
        <p:spPr>
          <a:xfrm>
            <a:off x="1184275" y="698500"/>
            <a:ext cx="4643438" cy="3484563"/>
          </a:xfrm>
          <a:ln/>
        </p:spPr>
      </p:sp>
      <p:sp>
        <p:nvSpPr>
          <p:cNvPr id="83971" name="Rectangle 3">
            <a:extLst>
              <a:ext uri="{FF2B5EF4-FFF2-40B4-BE49-F238E27FC236}">
                <a16:creationId xmlns:a16="http://schemas.microsoft.com/office/drawing/2014/main" id="{17F04CDA-8692-6840-969F-0376A510B0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B6CA76F-D17E-D047-A7C3-DEF2A3E5D0C6}"/>
              </a:ext>
            </a:extLst>
          </p:cNvPr>
          <p:cNvSpPr>
            <a:spLocks noGrp="1" noRot="1" noChangeAspect="1" noChangeArrowheads="1" noTextEdit="1"/>
          </p:cNvSpPr>
          <p:nvPr>
            <p:ph type="sldImg"/>
          </p:nvPr>
        </p:nvSpPr>
        <p:spPr>
          <a:xfrm>
            <a:off x="1184275" y="698500"/>
            <a:ext cx="4643438" cy="3484563"/>
          </a:xfrm>
          <a:ln/>
        </p:spPr>
      </p:sp>
      <p:sp>
        <p:nvSpPr>
          <p:cNvPr id="86019" name="Rectangle 3">
            <a:extLst>
              <a:ext uri="{FF2B5EF4-FFF2-40B4-BE49-F238E27FC236}">
                <a16:creationId xmlns:a16="http://schemas.microsoft.com/office/drawing/2014/main" id="{D58ADC58-95A1-BE45-A2C5-58717AE44E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9B3F774-9BC6-3349-8542-DFDA5A903234}"/>
              </a:ext>
            </a:extLst>
          </p:cNvPr>
          <p:cNvSpPr>
            <a:spLocks noGrp="1" noRot="1" noChangeAspect="1" noChangeArrowheads="1" noTextEdit="1"/>
          </p:cNvSpPr>
          <p:nvPr>
            <p:ph type="sldImg"/>
          </p:nvPr>
        </p:nvSpPr>
        <p:spPr>
          <a:xfrm>
            <a:off x="1184275" y="698500"/>
            <a:ext cx="4643438" cy="3484563"/>
          </a:xfrm>
          <a:ln/>
        </p:spPr>
      </p:sp>
      <p:sp>
        <p:nvSpPr>
          <p:cNvPr id="104451" name="Rectangle 3">
            <a:extLst>
              <a:ext uri="{FF2B5EF4-FFF2-40B4-BE49-F238E27FC236}">
                <a16:creationId xmlns:a16="http://schemas.microsoft.com/office/drawing/2014/main" id="{2ED3B141-97DD-FC47-B794-6BC150A82D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1404A82-9FBD-164C-86AE-D216E3DDCE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Times New Roman" panose="02020603050405020304" pitchFamily="18" charset="0"/>
              </a:defRPr>
            </a:lvl1pPr>
            <a:lvl2pPr marL="709613" indent="-268288" defTabSz="881063">
              <a:spcBef>
                <a:spcPct val="30000"/>
              </a:spcBef>
              <a:defRPr sz="1200">
                <a:solidFill>
                  <a:schemeClr val="tx1"/>
                </a:solidFill>
                <a:latin typeface="Times New Roman" panose="02020603050405020304" pitchFamily="18" charset="0"/>
              </a:defRPr>
            </a:lvl2pPr>
            <a:lvl3pPr marL="1093788" indent="-212725" defTabSz="881063">
              <a:spcBef>
                <a:spcPct val="30000"/>
              </a:spcBef>
              <a:defRPr sz="1200">
                <a:solidFill>
                  <a:schemeClr val="tx1"/>
                </a:solidFill>
                <a:latin typeface="Times New Roman" panose="02020603050405020304" pitchFamily="18" charset="0"/>
              </a:defRPr>
            </a:lvl3pPr>
            <a:lvl4pPr marL="1533525" indent="-212725" defTabSz="881063">
              <a:spcBef>
                <a:spcPct val="30000"/>
              </a:spcBef>
              <a:defRPr sz="1200">
                <a:solidFill>
                  <a:schemeClr val="tx1"/>
                </a:solidFill>
                <a:latin typeface="Times New Roman" panose="02020603050405020304" pitchFamily="18" charset="0"/>
              </a:defRPr>
            </a:lvl4pPr>
            <a:lvl5pPr marL="1974850" indent="-212725" defTabSz="881063">
              <a:spcBef>
                <a:spcPct val="30000"/>
              </a:spcBef>
              <a:defRPr sz="1200">
                <a:solidFill>
                  <a:schemeClr val="tx1"/>
                </a:solidFill>
                <a:latin typeface="Times New Roman" panose="02020603050405020304" pitchFamily="18" charset="0"/>
              </a:defRPr>
            </a:lvl5pPr>
            <a:lvl6pPr marL="2432050" indent="-212725"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889250" indent="-212725"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346450" indent="-212725"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03650" indent="-212725"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F4063-4E23-884B-B65B-1040CEE74048}" type="slidenum">
              <a:rPr lang="en-US" altLang="en-US" sz="1100" smtClean="0">
                <a:solidFill>
                  <a:srgbClr val="000000"/>
                </a:solidFill>
              </a:rPr>
              <a:pPr>
                <a:spcBef>
                  <a:spcPct val="0"/>
                </a:spcBef>
              </a:pPr>
              <a:t>81</a:t>
            </a:fld>
            <a:endParaRPr lang="en-US" altLang="en-US" sz="1100">
              <a:solidFill>
                <a:srgbClr val="000000"/>
              </a:solidFill>
            </a:endParaRPr>
          </a:p>
        </p:txBody>
      </p:sp>
      <p:sp>
        <p:nvSpPr>
          <p:cNvPr id="107523" name="Rectangle 2">
            <a:extLst>
              <a:ext uri="{FF2B5EF4-FFF2-40B4-BE49-F238E27FC236}">
                <a16:creationId xmlns:a16="http://schemas.microsoft.com/office/drawing/2014/main" id="{49355D96-14B5-6843-95F3-B2BF5001FA37}"/>
              </a:ext>
            </a:extLst>
          </p:cNvPr>
          <p:cNvSpPr>
            <a:spLocks noGrp="1" noRot="1" noChangeAspect="1" noChangeArrowheads="1" noTextEdit="1"/>
          </p:cNvSpPr>
          <p:nvPr>
            <p:ph type="sldImg"/>
          </p:nvPr>
        </p:nvSpPr>
        <p:spPr>
          <a:xfrm>
            <a:off x="1111250" y="676275"/>
            <a:ext cx="4497388" cy="3373438"/>
          </a:xfrm>
          <a:ln/>
        </p:spPr>
      </p:sp>
      <p:sp>
        <p:nvSpPr>
          <p:cNvPr id="107524" name="Rectangle 3">
            <a:extLst>
              <a:ext uri="{FF2B5EF4-FFF2-40B4-BE49-F238E27FC236}">
                <a16:creationId xmlns:a16="http://schemas.microsoft.com/office/drawing/2014/main" id="{28160871-33A7-4E4B-80A8-BAFA4288F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930578F-0269-45D6-A33C-5726887430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35013" indent="-277813" defTabSz="917575">
              <a:spcBef>
                <a:spcPct val="30000"/>
              </a:spcBef>
              <a:defRPr sz="1200">
                <a:solidFill>
                  <a:schemeClr val="tx1"/>
                </a:solidFill>
                <a:latin typeface="Times New Roman" panose="02020603050405020304" pitchFamily="18" charset="0"/>
              </a:defRPr>
            </a:lvl2pPr>
            <a:lvl3pPr marL="1135063" indent="-219075" defTabSz="917575">
              <a:spcBef>
                <a:spcPct val="30000"/>
              </a:spcBef>
              <a:defRPr sz="1200">
                <a:solidFill>
                  <a:schemeClr val="tx1"/>
                </a:solidFill>
                <a:latin typeface="Times New Roman" panose="02020603050405020304" pitchFamily="18" charset="0"/>
              </a:defRPr>
            </a:lvl3pPr>
            <a:lvl4pPr marL="1592263" indent="-219075" defTabSz="917575">
              <a:spcBef>
                <a:spcPct val="30000"/>
              </a:spcBef>
              <a:defRPr sz="1200">
                <a:solidFill>
                  <a:schemeClr val="tx1"/>
                </a:solidFill>
                <a:latin typeface="Times New Roman" panose="02020603050405020304" pitchFamily="18" charset="0"/>
              </a:defRPr>
            </a:lvl4pPr>
            <a:lvl5pPr marL="2049463" indent="-219075" defTabSz="917575">
              <a:spcBef>
                <a:spcPct val="30000"/>
              </a:spcBef>
              <a:defRPr sz="1200">
                <a:solidFill>
                  <a:schemeClr val="tx1"/>
                </a:solidFill>
                <a:latin typeface="Times New Roman" panose="02020603050405020304" pitchFamily="18" charset="0"/>
              </a:defRPr>
            </a:lvl5pPr>
            <a:lvl6pPr marL="2506663" indent="-219075"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19075"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19075"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19075"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CD6B7CF-7A1E-40C2-8982-80A154B6564E}" type="slidenum">
              <a:rPr lang="en-US" altLang="en-US" smtClean="0">
                <a:solidFill>
                  <a:srgbClr val="000000"/>
                </a:solidFill>
              </a:rPr>
              <a:pPr eaLnBrk="1" hangingPunct="1">
                <a:spcBef>
                  <a:spcPct val="0"/>
                </a:spcBef>
              </a:pPr>
              <a:t>8</a:t>
            </a:fld>
            <a:endParaRPr lang="en-US" altLang="en-US">
              <a:solidFill>
                <a:srgbClr val="000000"/>
              </a:solidFill>
            </a:endParaRPr>
          </a:p>
        </p:txBody>
      </p:sp>
      <p:sp>
        <p:nvSpPr>
          <p:cNvPr id="33795" name="Rectangle 2">
            <a:extLst>
              <a:ext uri="{FF2B5EF4-FFF2-40B4-BE49-F238E27FC236}">
                <a16:creationId xmlns:a16="http://schemas.microsoft.com/office/drawing/2014/main" id="{FFDCB60D-D73F-4BCD-92B7-5ABEBE423C9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E2093E7-BC25-4E53-A23A-1A3704AF42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4009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1404A82-9FBD-164C-86AE-D216E3DDCE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Times New Roman" panose="02020603050405020304" pitchFamily="18" charset="0"/>
              </a:defRPr>
            </a:lvl1pPr>
            <a:lvl2pPr marL="709613" indent="-268288" defTabSz="881063">
              <a:spcBef>
                <a:spcPct val="30000"/>
              </a:spcBef>
              <a:defRPr sz="1200">
                <a:solidFill>
                  <a:schemeClr val="tx1"/>
                </a:solidFill>
                <a:latin typeface="Times New Roman" panose="02020603050405020304" pitchFamily="18" charset="0"/>
              </a:defRPr>
            </a:lvl2pPr>
            <a:lvl3pPr marL="1093788" indent="-212725" defTabSz="881063">
              <a:spcBef>
                <a:spcPct val="30000"/>
              </a:spcBef>
              <a:defRPr sz="1200">
                <a:solidFill>
                  <a:schemeClr val="tx1"/>
                </a:solidFill>
                <a:latin typeface="Times New Roman" panose="02020603050405020304" pitchFamily="18" charset="0"/>
              </a:defRPr>
            </a:lvl3pPr>
            <a:lvl4pPr marL="1533525" indent="-212725" defTabSz="881063">
              <a:spcBef>
                <a:spcPct val="30000"/>
              </a:spcBef>
              <a:defRPr sz="1200">
                <a:solidFill>
                  <a:schemeClr val="tx1"/>
                </a:solidFill>
                <a:latin typeface="Times New Roman" panose="02020603050405020304" pitchFamily="18" charset="0"/>
              </a:defRPr>
            </a:lvl4pPr>
            <a:lvl5pPr marL="1974850" indent="-212725" defTabSz="881063">
              <a:spcBef>
                <a:spcPct val="30000"/>
              </a:spcBef>
              <a:defRPr sz="1200">
                <a:solidFill>
                  <a:schemeClr val="tx1"/>
                </a:solidFill>
                <a:latin typeface="Times New Roman" panose="02020603050405020304" pitchFamily="18" charset="0"/>
              </a:defRPr>
            </a:lvl5pPr>
            <a:lvl6pPr marL="2432050" indent="-212725"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889250" indent="-212725"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346450" indent="-212725"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03650" indent="-212725"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F4063-4E23-884B-B65B-1040CEE74048}" type="slidenum">
              <a:rPr lang="en-US" altLang="en-US" sz="1100" smtClean="0">
                <a:solidFill>
                  <a:srgbClr val="000000"/>
                </a:solidFill>
              </a:rPr>
              <a:pPr>
                <a:spcBef>
                  <a:spcPct val="0"/>
                </a:spcBef>
              </a:pPr>
              <a:t>82</a:t>
            </a:fld>
            <a:endParaRPr lang="en-US" altLang="en-US" sz="1100">
              <a:solidFill>
                <a:srgbClr val="000000"/>
              </a:solidFill>
            </a:endParaRPr>
          </a:p>
        </p:txBody>
      </p:sp>
      <p:sp>
        <p:nvSpPr>
          <p:cNvPr id="107523" name="Rectangle 2">
            <a:extLst>
              <a:ext uri="{FF2B5EF4-FFF2-40B4-BE49-F238E27FC236}">
                <a16:creationId xmlns:a16="http://schemas.microsoft.com/office/drawing/2014/main" id="{49355D96-14B5-6843-95F3-B2BF5001FA37}"/>
              </a:ext>
            </a:extLst>
          </p:cNvPr>
          <p:cNvSpPr>
            <a:spLocks noGrp="1" noRot="1" noChangeAspect="1" noChangeArrowheads="1" noTextEdit="1"/>
          </p:cNvSpPr>
          <p:nvPr>
            <p:ph type="sldImg"/>
          </p:nvPr>
        </p:nvSpPr>
        <p:spPr>
          <a:xfrm>
            <a:off x="1111250" y="676275"/>
            <a:ext cx="4497388" cy="3373438"/>
          </a:xfrm>
          <a:ln/>
        </p:spPr>
      </p:sp>
      <p:sp>
        <p:nvSpPr>
          <p:cNvPr id="107524" name="Rectangle 3">
            <a:extLst>
              <a:ext uri="{FF2B5EF4-FFF2-40B4-BE49-F238E27FC236}">
                <a16:creationId xmlns:a16="http://schemas.microsoft.com/office/drawing/2014/main" id="{28160871-33A7-4E4B-80A8-BAFA4288F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058868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7491BC0-C1A1-5B4C-965A-A260A17531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950">
              <a:spcBef>
                <a:spcPct val="30000"/>
              </a:spcBef>
              <a:defRPr sz="1200">
                <a:solidFill>
                  <a:schemeClr val="tx1"/>
                </a:solidFill>
                <a:latin typeface="Times New Roman" panose="02020603050405020304" pitchFamily="18" charset="0"/>
              </a:defRPr>
            </a:lvl1pPr>
            <a:lvl2pPr marL="706438" indent="-265113" defTabSz="869950">
              <a:spcBef>
                <a:spcPct val="30000"/>
              </a:spcBef>
              <a:defRPr sz="1200">
                <a:solidFill>
                  <a:schemeClr val="tx1"/>
                </a:solidFill>
                <a:latin typeface="Times New Roman" panose="02020603050405020304" pitchFamily="18" charset="0"/>
              </a:defRPr>
            </a:lvl2pPr>
            <a:lvl3pPr marL="1090613" indent="-209550" defTabSz="869950">
              <a:spcBef>
                <a:spcPct val="30000"/>
              </a:spcBef>
              <a:defRPr sz="1200">
                <a:solidFill>
                  <a:schemeClr val="tx1"/>
                </a:solidFill>
                <a:latin typeface="Times New Roman" panose="02020603050405020304" pitchFamily="18" charset="0"/>
              </a:defRPr>
            </a:lvl3pPr>
            <a:lvl4pPr marL="1528763" indent="-209550" defTabSz="869950">
              <a:spcBef>
                <a:spcPct val="30000"/>
              </a:spcBef>
              <a:defRPr sz="1200">
                <a:solidFill>
                  <a:schemeClr val="tx1"/>
                </a:solidFill>
                <a:latin typeface="Times New Roman" panose="02020603050405020304" pitchFamily="18" charset="0"/>
              </a:defRPr>
            </a:lvl4pPr>
            <a:lvl5pPr marL="1973263" indent="-209550" defTabSz="869950">
              <a:spcBef>
                <a:spcPct val="30000"/>
              </a:spcBef>
              <a:defRPr sz="1200">
                <a:solidFill>
                  <a:schemeClr val="tx1"/>
                </a:solidFill>
                <a:latin typeface="Times New Roman" panose="02020603050405020304" pitchFamily="18" charset="0"/>
              </a:defRPr>
            </a:lvl5pPr>
            <a:lvl6pPr marL="2430463" indent="-209550" defTabSz="869950" eaLnBrk="0" fontAlgn="base" hangingPunct="0">
              <a:spcBef>
                <a:spcPct val="30000"/>
              </a:spcBef>
              <a:spcAft>
                <a:spcPct val="0"/>
              </a:spcAft>
              <a:defRPr sz="1200">
                <a:solidFill>
                  <a:schemeClr val="tx1"/>
                </a:solidFill>
                <a:latin typeface="Times New Roman" panose="02020603050405020304" pitchFamily="18" charset="0"/>
              </a:defRPr>
            </a:lvl6pPr>
            <a:lvl7pPr marL="2887663" indent="-209550" defTabSz="869950" eaLnBrk="0" fontAlgn="base" hangingPunct="0">
              <a:spcBef>
                <a:spcPct val="30000"/>
              </a:spcBef>
              <a:spcAft>
                <a:spcPct val="0"/>
              </a:spcAft>
              <a:defRPr sz="1200">
                <a:solidFill>
                  <a:schemeClr val="tx1"/>
                </a:solidFill>
                <a:latin typeface="Times New Roman" panose="02020603050405020304" pitchFamily="18" charset="0"/>
              </a:defRPr>
            </a:lvl7pPr>
            <a:lvl8pPr marL="3344863" indent="-209550" defTabSz="869950" eaLnBrk="0" fontAlgn="base" hangingPunct="0">
              <a:spcBef>
                <a:spcPct val="30000"/>
              </a:spcBef>
              <a:spcAft>
                <a:spcPct val="0"/>
              </a:spcAft>
              <a:defRPr sz="1200">
                <a:solidFill>
                  <a:schemeClr val="tx1"/>
                </a:solidFill>
                <a:latin typeface="Times New Roman" panose="02020603050405020304" pitchFamily="18" charset="0"/>
              </a:defRPr>
            </a:lvl8pPr>
            <a:lvl9pPr marL="3802063" indent="-209550" defTabSz="8699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B8F215-4D91-0246-A3E8-8BB6E4C8F90F}" type="slidenum">
              <a:rPr lang="en-US" altLang="en-US" sz="1100" smtClean="0">
                <a:solidFill>
                  <a:srgbClr val="000000"/>
                </a:solidFill>
              </a:rPr>
              <a:pPr>
                <a:spcBef>
                  <a:spcPct val="0"/>
                </a:spcBef>
              </a:pPr>
              <a:t>83</a:t>
            </a:fld>
            <a:endParaRPr lang="en-US" altLang="en-US" sz="1100">
              <a:solidFill>
                <a:srgbClr val="000000"/>
              </a:solidFill>
            </a:endParaRPr>
          </a:p>
        </p:txBody>
      </p:sp>
      <p:sp>
        <p:nvSpPr>
          <p:cNvPr id="81923" name="Rectangle 2">
            <a:extLst>
              <a:ext uri="{FF2B5EF4-FFF2-40B4-BE49-F238E27FC236}">
                <a16:creationId xmlns:a16="http://schemas.microsoft.com/office/drawing/2014/main" id="{64560454-8BDE-3D42-9B79-3C0ECF66EFB5}"/>
              </a:ext>
            </a:extLst>
          </p:cNvPr>
          <p:cNvSpPr>
            <a:spLocks noGrp="1" noRot="1" noChangeAspect="1" noChangeArrowheads="1" noTextEdit="1"/>
          </p:cNvSpPr>
          <p:nvPr>
            <p:ph type="sldImg"/>
          </p:nvPr>
        </p:nvSpPr>
        <p:spPr>
          <a:xfrm>
            <a:off x="1111250" y="674688"/>
            <a:ext cx="4498975" cy="3375025"/>
          </a:xfrm>
          <a:ln/>
        </p:spPr>
      </p:sp>
      <p:sp>
        <p:nvSpPr>
          <p:cNvPr id="81924" name="Rectangle 3">
            <a:extLst>
              <a:ext uri="{FF2B5EF4-FFF2-40B4-BE49-F238E27FC236}">
                <a16:creationId xmlns:a16="http://schemas.microsoft.com/office/drawing/2014/main" id="{A9B7B4A8-DFBA-B740-BAF8-E3C016EA2184}"/>
              </a:ext>
            </a:extLst>
          </p:cNvPr>
          <p:cNvSpPr>
            <a:spLocks noGrp="1" noChangeArrowheads="1"/>
          </p:cNvSpPr>
          <p:nvPr>
            <p:ph type="body" idx="1"/>
          </p:nvPr>
        </p:nvSpPr>
        <p:spPr>
          <a:xfrm>
            <a:off x="673100" y="4276725"/>
            <a:ext cx="5372100"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410251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1404A82-9FBD-164C-86AE-D216E3DDCE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Times New Roman" panose="02020603050405020304" pitchFamily="18" charset="0"/>
              </a:defRPr>
            </a:lvl1pPr>
            <a:lvl2pPr marL="709613" indent="-268288" defTabSz="881063">
              <a:spcBef>
                <a:spcPct val="30000"/>
              </a:spcBef>
              <a:defRPr sz="1200">
                <a:solidFill>
                  <a:schemeClr val="tx1"/>
                </a:solidFill>
                <a:latin typeface="Times New Roman" panose="02020603050405020304" pitchFamily="18" charset="0"/>
              </a:defRPr>
            </a:lvl2pPr>
            <a:lvl3pPr marL="1093788" indent="-212725" defTabSz="881063">
              <a:spcBef>
                <a:spcPct val="30000"/>
              </a:spcBef>
              <a:defRPr sz="1200">
                <a:solidFill>
                  <a:schemeClr val="tx1"/>
                </a:solidFill>
                <a:latin typeface="Times New Roman" panose="02020603050405020304" pitchFamily="18" charset="0"/>
              </a:defRPr>
            </a:lvl3pPr>
            <a:lvl4pPr marL="1533525" indent="-212725" defTabSz="881063">
              <a:spcBef>
                <a:spcPct val="30000"/>
              </a:spcBef>
              <a:defRPr sz="1200">
                <a:solidFill>
                  <a:schemeClr val="tx1"/>
                </a:solidFill>
                <a:latin typeface="Times New Roman" panose="02020603050405020304" pitchFamily="18" charset="0"/>
              </a:defRPr>
            </a:lvl4pPr>
            <a:lvl5pPr marL="1974850" indent="-212725" defTabSz="881063">
              <a:spcBef>
                <a:spcPct val="30000"/>
              </a:spcBef>
              <a:defRPr sz="1200">
                <a:solidFill>
                  <a:schemeClr val="tx1"/>
                </a:solidFill>
                <a:latin typeface="Times New Roman" panose="02020603050405020304" pitchFamily="18" charset="0"/>
              </a:defRPr>
            </a:lvl5pPr>
            <a:lvl6pPr marL="2432050" indent="-212725"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889250" indent="-212725"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346450" indent="-212725"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03650" indent="-212725"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F4063-4E23-884B-B65B-1040CEE74048}" type="slidenum">
              <a:rPr lang="en-US" altLang="en-US" sz="1100" smtClean="0">
                <a:solidFill>
                  <a:srgbClr val="000000"/>
                </a:solidFill>
              </a:rPr>
              <a:pPr>
                <a:spcBef>
                  <a:spcPct val="0"/>
                </a:spcBef>
              </a:pPr>
              <a:t>84</a:t>
            </a:fld>
            <a:endParaRPr lang="en-US" altLang="en-US" sz="1100">
              <a:solidFill>
                <a:srgbClr val="000000"/>
              </a:solidFill>
            </a:endParaRPr>
          </a:p>
        </p:txBody>
      </p:sp>
      <p:sp>
        <p:nvSpPr>
          <p:cNvPr id="107523" name="Rectangle 2">
            <a:extLst>
              <a:ext uri="{FF2B5EF4-FFF2-40B4-BE49-F238E27FC236}">
                <a16:creationId xmlns:a16="http://schemas.microsoft.com/office/drawing/2014/main" id="{49355D96-14B5-6843-95F3-B2BF5001FA37}"/>
              </a:ext>
            </a:extLst>
          </p:cNvPr>
          <p:cNvSpPr>
            <a:spLocks noGrp="1" noRot="1" noChangeAspect="1" noChangeArrowheads="1" noTextEdit="1"/>
          </p:cNvSpPr>
          <p:nvPr>
            <p:ph type="sldImg"/>
          </p:nvPr>
        </p:nvSpPr>
        <p:spPr>
          <a:xfrm>
            <a:off x="1111250" y="676275"/>
            <a:ext cx="4497388" cy="3373438"/>
          </a:xfrm>
          <a:ln/>
        </p:spPr>
      </p:sp>
      <p:sp>
        <p:nvSpPr>
          <p:cNvPr id="107524" name="Rectangle 3">
            <a:extLst>
              <a:ext uri="{FF2B5EF4-FFF2-40B4-BE49-F238E27FC236}">
                <a16:creationId xmlns:a16="http://schemas.microsoft.com/office/drawing/2014/main" id="{28160871-33A7-4E4B-80A8-BAFA4288F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013031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txBox="1">
            <a:spLocks noGrp="1"/>
          </p:cNvSpPr>
          <p:nvPr>
            <p:ph type="body" idx="1"/>
          </p:nvPr>
        </p:nvSpPr>
        <p:spPr>
          <a:xfrm>
            <a:off x="731837" y="4560887"/>
            <a:ext cx="5851525" cy="4319587"/>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83" name="Google Shape;183;p18:notes"/>
          <p:cNvSpPr>
            <a:spLocks noGrp="1" noRot="1" noChangeAspect="1"/>
          </p:cNvSpPr>
          <p:nvPr>
            <p:ph type="sldImg" idx="2"/>
          </p:nvPr>
        </p:nvSpPr>
        <p:spPr>
          <a:xfrm>
            <a:off x="1258888"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8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C28F42-28E3-453E-AC2B-5BF9314B5D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A7C047A-F4D6-472B-B7E6-04407F139A12}" type="slidenum">
              <a:rPr lang="en-US" altLang="en-US" smtClean="0">
                <a:solidFill>
                  <a:srgbClr val="000000"/>
                </a:solidFill>
              </a:rPr>
              <a:pPr eaLnBrk="1" hangingPunct="1">
                <a:spcBef>
                  <a:spcPct val="0"/>
                </a:spcBef>
              </a:pPr>
              <a:t>9</a:t>
            </a:fld>
            <a:endParaRPr lang="en-US" altLang="en-US">
              <a:solidFill>
                <a:srgbClr val="000000"/>
              </a:solidFill>
            </a:endParaRPr>
          </a:p>
        </p:txBody>
      </p:sp>
      <p:sp>
        <p:nvSpPr>
          <p:cNvPr id="37891" name="Rectangle 2">
            <a:extLst>
              <a:ext uri="{FF2B5EF4-FFF2-40B4-BE49-F238E27FC236}">
                <a16:creationId xmlns:a16="http://schemas.microsoft.com/office/drawing/2014/main" id="{1CE39A29-B806-43A1-B07E-7C091DD6BB8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A068A92-B8C9-401B-869D-A06152A503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38BD0AF-83D7-40F8-B6EF-D79B999A7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2F6563D-93DC-47AA-BAF0-066B8F382082}" type="slidenum">
              <a:rPr lang="en-US" altLang="en-US" smtClean="0">
                <a:solidFill>
                  <a:srgbClr val="000000"/>
                </a:solidFill>
              </a:rPr>
              <a:pPr eaLnBrk="1" hangingPunct="1">
                <a:spcBef>
                  <a:spcPct val="0"/>
                </a:spcBef>
              </a:pPr>
              <a:t>10</a:t>
            </a:fld>
            <a:endParaRPr lang="en-US" altLang="en-US">
              <a:solidFill>
                <a:srgbClr val="000000"/>
              </a:solidFill>
            </a:endParaRPr>
          </a:p>
        </p:txBody>
      </p:sp>
      <p:sp>
        <p:nvSpPr>
          <p:cNvPr id="39939" name="Rectangle 2">
            <a:extLst>
              <a:ext uri="{FF2B5EF4-FFF2-40B4-BE49-F238E27FC236}">
                <a16:creationId xmlns:a16="http://schemas.microsoft.com/office/drawing/2014/main" id="{3D4AE61C-780F-4A6A-B714-00CA2CE0FE5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1E66FF1-3431-4F97-9218-50FC9A809B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4996E8C-1EDB-904C-8CA0-D142E5447A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a:extLst>
              <a:ext uri="{FF2B5EF4-FFF2-40B4-BE49-F238E27FC236}">
                <a16:creationId xmlns:a16="http://schemas.microsoft.com/office/drawing/2014/main" id="{9E1170E8-123A-9945-8ED3-E8E9717E19DC}"/>
              </a:ext>
            </a:extLst>
          </p:cNvPr>
          <p:cNvSpPr>
            <a:spLocks noGrp="1"/>
          </p:cNvSpPr>
          <p:nvPr>
            <p:ph sz="quarter" idx="10"/>
          </p:nvPr>
        </p:nvSpPr>
        <p:spPr>
          <a:xfrm>
            <a:off x="3352800" y="1981200"/>
            <a:ext cx="55626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37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2" descr="H:\CCSA 2016\Final Graphics\New Powerpoint Graphics\PHOTOSHOPPED YMC_PPT Tmplt-8.jpg">
            <a:extLst>
              <a:ext uri="{FF2B5EF4-FFF2-40B4-BE49-F238E27FC236}">
                <a16:creationId xmlns:a16="http://schemas.microsoft.com/office/drawing/2014/main" id="{8D997A8A-3F9D-D645-AB7A-98B919FDEF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5F288A26-8249-6640-AE2D-2B69465E6E8E}"/>
              </a:ext>
            </a:extLst>
          </p:cNvPr>
          <p:cNvSpPr>
            <a:spLocks noChangeArrowheads="1"/>
          </p:cNvSpPr>
          <p:nvPr userDrawn="1"/>
        </p:nvSpPr>
        <p:spPr bwMode="auto">
          <a:xfrm>
            <a:off x="4038600" y="2514600"/>
            <a:ext cx="4572000" cy="1200329"/>
          </a:xfrm>
          <a:prstGeom prst="rect">
            <a:avLst/>
          </a:prstGeom>
          <a:noFill/>
          <a:ln w="9525">
            <a:noFill/>
            <a:miter lim="800000"/>
            <a:headEnd/>
            <a:tailEnd/>
          </a:ln>
        </p:spPr>
        <p:txBody>
          <a:bodyPr wrap="square">
            <a:spAutoFit/>
          </a:bodyPr>
          <a:lstStyle/>
          <a:p>
            <a:pPr algn="ctr"/>
            <a:r>
              <a:rPr lang="en-US" altLang="en-US" sz="3600" b="1" dirty="0"/>
              <a:t>THANKS FOR ATTENDING TODAY!</a:t>
            </a:r>
          </a:p>
        </p:txBody>
      </p:sp>
    </p:spTree>
    <p:extLst>
      <p:ext uri="{BB962C8B-B14F-4D97-AF65-F5344CB8AC3E}">
        <p14:creationId xmlns:p14="http://schemas.microsoft.com/office/powerpoint/2010/main" val="357624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sz="quarter" idx="10"/>
          </p:nvPr>
        </p:nvSpPr>
        <p:spPr>
          <a:xfrm>
            <a:off x="6858000" y="6096000"/>
            <a:ext cx="2133600" cy="476250"/>
          </a:xfrm>
        </p:spPr>
        <p:txBody>
          <a:bodyPr/>
          <a:lstStyle>
            <a:lvl1pPr algn="r">
              <a:defRPr sz="1400">
                <a:latin typeface="Arial" charset="0"/>
              </a:defRPr>
            </a:lvl1pPr>
          </a:lstStyle>
          <a:p>
            <a:pPr>
              <a:defRPr/>
            </a:pPr>
            <a:fld id="{624B6E5C-49C2-4394-85AF-737D3196C6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429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1828800" y="457200"/>
            <a:ext cx="7010400" cy="7318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1981200" y="609600"/>
            <a:ext cx="7010400" cy="49530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05550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C91AC5BD-A197-4F3E-B44B-43065AF09107}"/>
              </a:ext>
            </a:extLst>
          </p:cNvPr>
          <p:cNvSpPr>
            <a:spLocks noGrp="1" noChangeArrowheads="1"/>
          </p:cNvSpPr>
          <p:nvPr>
            <p:ph type="sldNum" sz="quarter" idx="10"/>
          </p:nvPr>
        </p:nvSpPr>
        <p:spPr>
          <a:ln/>
        </p:spPr>
        <p:txBody>
          <a:bodyPr/>
          <a:lstStyle>
            <a:lvl1pPr>
              <a:defRPr/>
            </a:lvl1pPr>
          </a:lstStyle>
          <a:p>
            <a:pPr>
              <a:defRPr/>
            </a:pPr>
            <a:fld id="{8F6ACF50-B7F2-4D0D-A87C-869BF5358D3F}" type="slidenum">
              <a:rPr lang="en-US" altLang="en-US"/>
              <a:pPr>
                <a:defRPr/>
              </a:pPr>
              <a:t>‹#›</a:t>
            </a:fld>
            <a:endParaRPr lang="en-US" altLang="en-US" dirty="0"/>
          </a:p>
        </p:txBody>
      </p:sp>
    </p:spTree>
    <p:extLst>
      <p:ext uri="{BB962C8B-B14F-4D97-AF65-F5344CB8AC3E}">
        <p14:creationId xmlns:p14="http://schemas.microsoft.com/office/powerpoint/2010/main" val="149785320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2" descr="H:\CCSA 2016\Final Graphics\New Powerpoint Graphics\PHOTOSHOPPED YMC_PPT Tmplt-8.jpg">
            <a:extLst>
              <a:ext uri="{FF2B5EF4-FFF2-40B4-BE49-F238E27FC236}">
                <a16:creationId xmlns:a16="http://schemas.microsoft.com/office/drawing/2014/main" id="{8D997A8A-3F9D-D645-AB7A-98B919FDEF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FBC6D435-04C9-BC48-9B19-9524A1948331}"/>
              </a:ext>
            </a:extLst>
          </p:cNvPr>
          <p:cNvSpPr>
            <a:spLocks noGrp="1"/>
          </p:cNvSpPr>
          <p:nvPr>
            <p:ph sz="quarter" idx="10"/>
          </p:nvPr>
        </p:nvSpPr>
        <p:spPr>
          <a:xfrm>
            <a:off x="3733800" y="1524000"/>
            <a:ext cx="5257800"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62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DF8FA9AF-AC38-1640-8C8C-F52C8B7BD1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a:extLst>
              <a:ext uri="{FF2B5EF4-FFF2-40B4-BE49-F238E27FC236}">
                <a16:creationId xmlns:a16="http://schemas.microsoft.com/office/drawing/2014/main" id="{327F71E0-E927-4A42-ACB0-C7901C6464BD}"/>
              </a:ext>
            </a:extLst>
          </p:cNvPr>
          <p:cNvSpPr>
            <a:spLocks noGrp="1"/>
          </p:cNvSpPr>
          <p:nvPr>
            <p:ph type="title" idx="4294967295"/>
          </p:nvPr>
        </p:nvSpPr>
        <p:spPr>
          <a:xfrm>
            <a:off x="0" y="0"/>
            <a:ext cx="7010400" cy="1371600"/>
          </a:xfrm>
        </p:spPr>
        <p:txBody>
          <a:bodyPr>
            <a:normAutofit/>
          </a:bodyPr>
          <a:lstStyle/>
          <a:p>
            <a:endParaRPr lang="en-US" sz="3600" dirty="0">
              <a:solidFill>
                <a:schemeClr val="bg1"/>
              </a:solidFill>
            </a:endParaRPr>
          </a:p>
        </p:txBody>
      </p:sp>
      <p:sp>
        <p:nvSpPr>
          <p:cNvPr id="14" name="Content Placeholder 14">
            <a:extLst>
              <a:ext uri="{FF2B5EF4-FFF2-40B4-BE49-F238E27FC236}">
                <a16:creationId xmlns:a16="http://schemas.microsoft.com/office/drawing/2014/main" id="{4546B4DF-A9E2-6945-964D-2E8891351328}"/>
              </a:ext>
            </a:extLst>
          </p:cNvPr>
          <p:cNvSpPr>
            <a:spLocks noGrp="1"/>
          </p:cNvSpPr>
          <p:nvPr>
            <p:ph sz="quarter" idx="10"/>
          </p:nvPr>
        </p:nvSpPr>
        <p:spPr>
          <a:xfrm>
            <a:off x="457200" y="1600200"/>
            <a:ext cx="82296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5C161D8-14A5-2148-871C-FF80A7093CB5}"/>
              </a:ext>
            </a:extLst>
          </p:cNvPr>
          <p:cNvSpPr>
            <a:spLocks noGrp="1"/>
          </p:cNvSpPr>
          <p:nvPr>
            <p:ph type="sldNum" sz="quarter" idx="4"/>
          </p:nvPr>
        </p:nvSpPr>
        <p:spPr>
          <a:xfrm>
            <a:off x="8382000" y="607060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53C9-9057-49F9-B7EF-76CC1ED2B363}" type="slidenum">
              <a:rPr lang="en-US" smtClean="0"/>
              <a:t>‹#›</a:t>
            </a:fld>
            <a:endParaRPr lang="en-US"/>
          </a:p>
        </p:txBody>
      </p:sp>
    </p:spTree>
    <p:extLst>
      <p:ext uri="{BB962C8B-B14F-4D97-AF65-F5344CB8AC3E}">
        <p14:creationId xmlns:p14="http://schemas.microsoft.com/office/powerpoint/2010/main" val="85718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D035048-4A4F-8F4A-A1A2-91FE6ABE53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7AFA23B8-D014-AC42-BAC6-6A7FDCD53956}"/>
              </a:ext>
            </a:extLst>
          </p:cNvPr>
          <p:cNvSpPr>
            <a:spLocks noGrp="1"/>
          </p:cNvSpPr>
          <p:nvPr>
            <p:ph type="title" idx="4294967295"/>
          </p:nvPr>
        </p:nvSpPr>
        <p:spPr>
          <a:xfrm>
            <a:off x="0" y="0"/>
            <a:ext cx="7010400" cy="1371600"/>
          </a:xfrm>
        </p:spPr>
        <p:txBody>
          <a:bodyPr>
            <a:normAutofit/>
          </a:bodyPr>
          <a:lstStyle/>
          <a:p>
            <a:endParaRPr lang="en-US" sz="3600" dirty="0">
              <a:solidFill>
                <a:schemeClr val="bg1"/>
              </a:solidFill>
            </a:endParaRPr>
          </a:p>
        </p:txBody>
      </p:sp>
      <p:sp>
        <p:nvSpPr>
          <p:cNvPr id="15" name="Content Placeholder 14">
            <a:extLst>
              <a:ext uri="{FF2B5EF4-FFF2-40B4-BE49-F238E27FC236}">
                <a16:creationId xmlns:a16="http://schemas.microsoft.com/office/drawing/2014/main" id="{721F72F5-D37E-9E46-96DF-2342273C8333}"/>
              </a:ext>
            </a:extLst>
          </p:cNvPr>
          <p:cNvSpPr>
            <a:spLocks noGrp="1"/>
          </p:cNvSpPr>
          <p:nvPr>
            <p:ph sz="quarter" idx="10"/>
          </p:nvPr>
        </p:nvSpPr>
        <p:spPr>
          <a:xfrm>
            <a:off x="457200" y="1600200"/>
            <a:ext cx="822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8639AD0-D66B-6A40-B201-C18E566A01C5}"/>
              </a:ext>
            </a:extLst>
          </p:cNvPr>
          <p:cNvSpPr>
            <a:spLocks noGrp="1"/>
          </p:cNvSpPr>
          <p:nvPr>
            <p:ph type="sldNum" sz="quarter" idx="4"/>
          </p:nvPr>
        </p:nvSpPr>
        <p:spPr>
          <a:xfrm>
            <a:off x="8382000" y="607060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53C9-9057-49F9-B7EF-76CC1ED2B363}" type="slidenum">
              <a:rPr lang="en-US" smtClean="0"/>
              <a:t>‹#›</a:t>
            </a:fld>
            <a:endParaRPr lang="en-US"/>
          </a:p>
        </p:txBody>
      </p:sp>
    </p:spTree>
    <p:extLst>
      <p:ext uri="{BB962C8B-B14F-4D97-AF65-F5344CB8AC3E}">
        <p14:creationId xmlns:p14="http://schemas.microsoft.com/office/powerpoint/2010/main" val="380995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5FCD745-E210-0840-9AAA-0F8C549A86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19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E15AD984-7C3B-A643-9B25-AECD88137E05}"/>
              </a:ext>
            </a:extLst>
          </p:cNvPr>
          <p:cNvSpPr>
            <a:spLocks noGrp="1"/>
          </p:cNvSpPr>
          <p:nvPr>
            <p:ph type="title" idx="4294967295"/>
          </p:nvPr>
        </p:nvSpPr>
        <p:spPr>
          <a:xfrm>
            <a:off x="0" y="0"/>
            <a:ext cx="7010400" cy="1371600"/>
          </a:xfrm>
        </p:spPr>
        <p:txBody>
          <a:bodyPr>
            <a:normAutofit/>
          </a:bodyPr>
          <a:lstStyle/>
          <a:p>
            <a:endParaRPr lang="en-US" sz="3600" dirty="0">
              <a:solidFill>
                <a:schemeClr val="bg1"/>
              </a:solidFill>
            </a:endParaRPr>
          </a:p>
        </p:txBody>
      </p:sp>
      <p:sp>
        <p:nvSpPr>
          <p:cNvPr id="11" name="Content Placeholder 14">
            <a:extLst>
              <a:ext uri="{FF2B5EF4-FFF2-40B4-BE49-F238E27FC236}">
                <a16:creationId xmlns:a16="http://schemas.microsoft.com/office/drawing/2014/main" id="{9A4F209C-D84C-0946-8C67-BA50966A6118}"/>
              </a:ext>
            </a:extLst>
          </p:cNvPr>
          <p:cNvSpPr>
            <a:spLocks noGrp="1"/>
          </p:cNvSpPr>
          <p:nvPr>
            <p:ph sz="quarter" idx="10"/>
          </p:nvPr>
        </p:nvSpPr>
        <p:spPr>
          <a:xfrm>
            <a:off x="457200" y="1600200"/>
            <a:ext cx="822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845465A-4233-6F49-9DF9-37831D9B65E8}"/>
              </a:ext>
            </a:extLst>
          </p:cNvPr>
          <p:cNvSpPr>
            <a:spLocks noGrp="1"/>
          </p:cNvSpPr>
          <p:nvPr>
            <p:ph type="sldNum" sz="quarter" idx="4"/>
          </p:nvPr>
        </p:nvSpPr>
        <p:spPr>
          <a:xfrm>
            <a:off x="8382000" y="607060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53C9-9057-49F9-B7EF-76CC1ED2B363}" type="slidenum">
              <a:rPr lang="en-US" smtClean="0"/>
              <a:t>‹#›</a:t>
            </a:fld>
            <a:endParaRPr lang="en-US"/>
          </a:p>
        </p:txBody>
      </p:sp>
    </p:spTree>
    <p:extLst>
      <p:ext uri="{BB962C8B-B14F-4D97-AF65-F5344CB8AC3E}">
        <p14:creationId xmlns:p14="http://schemas.microsoft.com/office/powerpoint/2010/main" val="346992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25EA4C8-981C-9748-856E-947BE5D26E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a:extLst>
              <a:ext uri="{FF2B5EF4-FFF2-40B4-BE49-F238E27FC236}">
                <a16:creationId xmlns:a16="http://schemas.microsoft.com/office/drawing/2014/main" id="{74C0BB72-F7DD-6F4B-A942-236DD2C7AF4A}"/>
              </a:ext>
            </a:extLst>
          </p:cNvPr>
          <p:cNvSpPr>
            <a:spLocks noGrp="1"/>
          </p:cNvSpPr>
          <p:nvPr>
            <p:ph type="title" idx="4294967295"/>
          </p:nvPr>
        </p:nvSpPr>
        <p:spPr>
          <a:xfrm>
            <a:off x="0" y="0"/>
            <a:ext cx="7010400" cy="1371600"/>
          </a:xfrm>
        </p:spPr>
        <p:txBody>
          <a:bodyPr>
            <a:normAutofit/>
          </a:bodyPr>
          <a:lstStyle/>
          <a:p>
            <a:endParaRPr lang="en-US" sz="3600" dirty="0">
              <a:solidFill>
                <a:schemeClr val="bg1"/>
              </a:solidFill>
            </a:endParaRPr>
          </a:p>
        </p:txBody>
      </p:sp>
      <p:sp>
        <p:nvSpPr>
          <p:cNvPr id="13" name="Content Placeholder 14">
            <a:extLst>
              <a:ext uri="{FF2B5EF4-FFF2-40B4-BE49-F238E27FC236}">
                <a16:creationId xmlns:a16="http://schemas.microsoft.com/office/drawing/2014/main" id="{32E16A91-3C45-B14E-84F9-3FD199D6DEE3}"/>
              </a:ext>
            </a:extLst>
          </p:cNvPr>
          <p:cNvSpPr>
            <a:spLocks noGrp="1"/>
          </p:cNvSpPr>
          <p:nvPr>
            <p:ph sz="quarter" idx="10"/>
          </p:nvPr>
        </p:nvSpPr>
        <p:spPr>
          <a:xfrm>
            <a:off x="457200" y="1600200"/>
            <a:ext cx="822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5C3E23E-43E9-FA4B-BAFC-B9B876DA1FF9}"/>
              </a:ext>
            </a:extLst>
          </p:cNvPr>
          <p:cNvSpPr>
            <a:spLocks noGrp="1"/>
          </p:cNvSpPr>
          <p:nvPr>
            <p:ph type="sldNum" sz="quarter" idx="4"/>
          </p:nvPr>
        </p:nvSpPr>
        <p:spPr>
          <a:xfrm>
            <a:off x="8382000" y="607060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53C9-9057-49F9-B7EF-76CC1ED2B363}" type="slidenum">
              <a:rPr lang="en-US" smtClean="0"/>
              <a:t>‹#›</a:t>
            </a:fld>
            <a:endParaRPr lang="en-US"/>
          </a:p>
        </p:txBody>
      </p:sp>
    </p:spTree>
    <p:extLst>
      <p:ext uri="{BB962C8B-B14F-4D97-AF65-F5344CB8AC3E}">
        <p14:creationId xmlns:p14="http://schemas.microsoft.com/office/powerpoint/2010/main" val="1557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33F69D7-B63F-3D4E-B314-77E1DAE461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D9544E3E-68F9-0844-B986-2B5220BC5F62}"/>
              </a:ext>
            </a:extLst>
          </p:cNvPr>
          <p:cNvSpPr>
            <a:spLocks noGrp="1"/>
          </p:cNvSpPr>
          <p:nvPr>
            <p:ph type="title" idx="4294967295"/>
          </p:nvPr>
        </p:nvSpPr>
        <p:spPr>
          <a:xfrm>
            <a:off x="0" y="0"/>
            <a:ext cx="7010400" cy="1371600"/>
          </a:xfrm>
        </p:spPr>
        <p:txBody>
          <a:bodyPr>
            <a:normAutofit/>
          </a:bodyPr>
          <a:lstStyle/>
          <a:p>
            <a:endParaRPr lang="en-US" sz="3600" dirty="0">
              <a:solidFill>
                <a:schemeClr val="bg1"/>
              </a:solidFill>
            </a:endParaRPr>
          </a:p>
        </p:txBody>
      </p:sp>
      <p:sp>
        <p:nvSpPr>
          <p:cNvPr id="9" name="Content Placeholder 14">
            <a:extLst>
              <a:ext uri="{FF2B5EF4-FFF2-40B4-BE49-F238E27FC236}">
                <a16:creationId xmlns:a16="http://schemas.microsoft.com/office/drawing/2014/main" id="{7FF530BB-D788-6F49-AFFF-103B6DB68BF0}"/>
              </a:ext>
            </a:extLst>
          </p:cNvPr>
          <p:cNvSpPr>
            <a:spLocks noGrp="1"/>
          </p:cNvSpPr>
          <p:nvPr>
            <p:ph sz="quarter" idx="10"/>
          </p:nvPr>
        </p:nvSpPr>
        <p:spPr>
          <a:xfrm>
            <a:off x="457200" y="1600200"/>
            <a:ext cx="822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35792CF-EEBA-D040-AE22-F1FF7745B0E5}"/>
              </a:ext>
            </a:extLst>
          </p:cNvPr>
          <p:cNvSpPr>
            <a:spLocks noGrp="1"/>
          </p:cNvSpPr>
          <p:nvPr>
            <p:ph type="sldNum" sz="quarter" idx="4"/>
          </p:nvPr>
        </p:nvSpPr>
        <p:spPr>
          <a:xfrm>
            <a:off x="8382000" y="607060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53C9-9057-49F9-B7EF-76CC1ED2B363}" type="slidenum">
              <a:rPr lang="en-US" smtClean="0"/>
              <a:t>‹#›</a:t>
            </a:fld>
            <a:endParaRPr lang="en-US"/>
          </a:p>
        </p:txBody>
      </p:sp>
    </p:spTree>
    <p:extLst>
      <p:ext uri="{BB962C8B-B14F-4D97-AF65-F5344CB8AC3E}">
        <p14:creationId xmlns:p14="http://schemas.microsoft.com/office/powerpoint/2010/main" val="27106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1E2ACD2-C267-3844-94B3-010882B13F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0E2BC546-E719-AC42-BD6F-9DD085F85C2E}"/>
              </a:ext>
            </a:extLst>
          </p:cNvPr>
          <p:cNvSpPr>
            <a:spLocks noGrp="1"/>
          </p:cNvSpPr>
          <p:nvPr>
            <p:ph type="title" idx="4294967295"/>
          </p:nvPr>
        </p:nvSpPr>
        <p:spPr>
          <a:xfrm>
            <a:off x="0" y="0"/>
            <a:ext cx="7010400" cy="1371600"/>
          </a:xfrm>
        </p:spPr>
        <p:txBody>
          <a:bodyPr>
            <a:normAutofit/>
          </a:bodyPr>
          <a:lstStyle/>
          <a:p>
            <a:endParaRPr lang="en-US" sz="3600" dirty="0">
              <a:solidFill>
                <a:schemeClr val="bg1"/>
              </a:solidFill>
            </a:endParaRPr>
          </a:p>
        </p:txBody>
      </p:sp>
      <p:sp>
        <p:nvSpPr>
          <p:cNvPr id="8" name="Content Placeholder 14">
            <a:extLst>
              <a:ext uri="{FF2B5EF4-FFF2-40B4-BE49-F238E27FC236}">
                <a16:creationId xmlns:a16="http://schemas.microsoft.com/office/drawing/2014/main" id="{77070CC0-EF42-2E41-878B-A015EB4557F9}"/>
              </a:ext>
            </a:extLst>
          </p:cNvPr>
          <p:cNvSpPr>
            <a:spLocks noGrp="1"/>
          </p:cNvSpPr>
          <p:nvPr>
            <p:ph sz="quarter" idx="10"/>
          </p:nvPr>
        </p:nvSpPr>
        <p:spPr>
          <a:xfrm>
            <a:off x="457200" y="1600200"/>
            <a:ext cx="822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20C4F0D-01CE-EF49-B4DD-2BED225A4FD4}"/>
              </a:ext>
            </a:extLst>
          </p:cNvPr>
          <p:cNvSpPr>
            <a:spLocks noGrp="1"/>
          </p:cNvSpPr>
          <p:nvPr>
            <p:ph type="sldNum" sz="quarter" idx="4"/>
          </p:nvPr>
        </p:nvSpPr>
        <p:spPr>
          <a:xfrm>
            <a:off x="8382000" y="607060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53C9-9057-49F9-B7EF-76CC1ED2B363}" type="slidenum">
              <a:rPr lang="en-US" smtClean="0"/>
              <a:t>‹#›</a:t>
            </a:fld>
            <a:endParaRPr lang="en-US"/>
          </a:p>
        </p:txBody>
      </p:sp>
    </p:spTree>
    <p:extLst>
      <p:ext uri="{BB962C8B-B14F-4D97-AF65-F5344CB8AC3E}">
        <p14:creationId xmlns:p14="http://schemas.microsoft.com/office/powerpoint/2010/main" val="334874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B423048-635F-2A43-9ECC-5621B06BFB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a:extLst>
              <a:ext uri="{FF2B5EF4-FFF2-40B4-BE49-F238E27FC236}">
                <a16:creationId xmlns:a16="http://schemas.microsoft.com/office/drawing/2014/main" id="{E67CC62F-F6B3-3246-94B8-904A3F09DF9E}"/>
              </a:ext>
            </a:extLst>
          </p:cNvPr>
          <p:cNvSpPr>
            <a:spLocks noGrp="1"/>
          </p:cNvSpPr>
          <p:nvPr>
            <p:ph type="body" idx="4294967295"/>
          </p:nvPr>
        </p:nvSpPr>
        <p:spPr>
          <a:xfrm>
            <a:off x="0" y="723900"/>
            <a:ext cx="9144000" cy="4495800"/>
          </a:xfrm>
        </p:spPr>
        <p:txBody>
          <a:bodyPr anchor="ctr">
            <a:normAutofit/>
          </a:bodyPr>
          <a:lstStyle/>
          <a:p>
            <a:pPr marL="0" indent="0" algn="ctr">
              <a:buNone/>
            </a:pPr>
            <a:r>
              <a:rPr lang="en-US" sz="4800" b="1" dirty="0">
                <a:solidFill>
                  <a:schemeClr val="tx1"/>
                </a:solidFill>
              </a:rPr>
              <a:t>DIVIDER SLIDE </a:t>
            </a:r>
          </a:p>
        </p:txBody>
      </p:sp>
    </p:spTree>
    <p:extLst>
      <p:ext uri="{BB962C8B-B14F-4D97-AF65-F5344CB8AC3E}">
        <p14:creationId xmlns:p14="http://schemas.microsoft.com/office/powerpoint/2010/main" val="404889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53C9-9057-49F9-B7EF-76CC1ED2B363}" type="slidenum">
              <a:rPr lang="en-US" smtClean="0"/>
              <a:t>‹#›</a:t>
            </a:fld>
            <a:endParaRPr lang="en-US"/>
          </a:p>
        </p:txBody>
      </p:sp>
    </p:spTree>
    <p:extLst>
      <p:ext uri="{BB962C8B-B14F-4D97-AF65-F5344CB8AC3E}">
        <p14:creationId xmlns:p14="http://schemas.microsoft.com/office/powerpoint/2010/main" val="211018164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simmons@mycharterlaw.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mycharterlaw.com/"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E47B71-1033-254A-8584-95B7C2F9F27F}"/>
              </a:ext>
            </a:extLst>
          </p:cNvPr>
          <p:cNvSpPr txBox="1">
            <a:spLocks noChangeArrowheads="1"/>
          </p:cNvSpPr>
          <p:nvPr/>
        </p:nvSpPr>
        <p:spPr>
          <a:xfrm>
            <a:off x="3276600" y="2628900"/>
            <a:ext cx="5737806" cy="1600200"/>
          </a:xfrm>
          <a:prstGeom prst="rect">
            <a:avLst/>
          </a:prstGeom>
        </p:spPr>
        <p:txBody>
          <a:bodyPr anchor="t"/>
          <a:lstStyle>
            <a:lvl1pPr algn="ctr" defTabSz="914400" rtl="0" eaLnBrk="1" latinLnBrk="0" hangingPunct="1">
              <a:spcBef>
                <a:spcPct val="0"/>
              </a:spcBef>
              <a:buNone/>
              <a:defRPr sz="3600" kern="1200">
                <a:solidFill>
                  <a:schemeClr val="bg1"/>
                </a:solidFill>
                <a:latin typeface="+mj-lt"/>
                <a:ea typeface="+mj-ea"/>
                <a:cs typeface="+mj-cs"/>
              </a:defRPr>
            </a:lvl1pPr>
          </a:lstStyle>
          <a:p>
            <a:pPr>
              <a:lnSpc>
                <a:spcPts val="4000"/>
              </a:lnSpc>
              <a:defRPr/>
            </a:pPr>
            <a:r>
              <a:rPr lang="en-US" altLang="en-US" sz="2800" b="1" cap="small" dirty="0">
                <a:solidFill>
                  <a:schemeClr val="tx1"/>
                </a:solidFill>
                <a:latin typeface="Arial Black" panose="020B0604020202020204" pitchFamily="34" charset="0"/>
                <a:cs typeface="Arial Black" panose="020B0604020202020204" pitchFamily="34" charset="0"/>
              </a:rPr>
              <a:t>El Camino Real Charter</a:t>
            </a:r>
          </a:p>
          <a:p>
            <a:pPr>
              <a:lnSpc>
                <a:spcPts val="4000"/>
              </a:lnSpc>
              <a:defRPr/>
            </a:pPr>
            <a:r>
              <a:rPr lang="en-US" altLang="en-US" sz="2800" b="1" cap="small" dirty="0">
                <a:solidFill>
                  <a:schemeClr val="tx1"/>
                </a:solidFill>
                <a:latin typeface="Arial Black" panose="020B0604020202020204" pitchFamily="34" charset="0"/>
                <a:cs typeface="Arial Black" panose="020B0604020202020204" pitchFamily="34" charset="0"/>
              </a:rPr>
              <a:t>High School</a:t>
            </a:r>
          </a:p>
          <a:p>
            <a:pPr>
              <a:lnSpc>
                <a:spcPts val="4000"/>
              </a:lnSpc>
              <a:defRPr/>
            </a:pPr>
            <a:r>
              <a:rPr lang="en-US" altLang="en-US" sz="2800" b="1" cap="small" dirty="0">
                <a:solidFill>
                  <a:schemeClr val="tx1"/>
                </a:solidFill>
                <a:latin typeface="Arial Black" panose="020B0604020202020204" pitchFamily="34" charset="0"/>
                <a:cs typeface="Arial Black" panose="020B0604020202020204" pitchFamily="34" charset="0"/>
              </a:rPr>
              <a:t>Governance Training</a:t>
            </a:r>
            <a:endParaRPr lang="en-US" altLang="en-US" sz="4000" b="1" dirty="0">
              <a:solidFill>
                <a:schemeClr val="tx1"/>
              </a:solidFill>
              <a:latin typeface="Arial Black" panose="020B0604020202020204" pitchFamily="34" charset="0"/>
              <a:cs typeface="Arial Black" panose="020B0604020202020204" pitchFamily="34" charset="0"/>
            </a:endParaRPr>
          </a:p>
        </p:txBody>
      </p:sp>
      <p:sp>
        <p:nvSpPr>
          <p:cNvPr id="3" name="Text Box 3">
            <a:extLst>
              <a:ext uri="{FF2B5EF4-FFF2-40B4-BE49-F238E27FC236}">
                <a16:creationId xmlns:a16="http://schemas.microsoft.com/office/drawing/2014/main" id="{3A048054-DE51-9C4C-B4B4-E64D79C60623}"/>
              </a:ext>
            </a:extLst>
          </p:cNvPr>
          <p:cNvSpPr txBox="1">
            <a:spLocks noChangeArrowheads="1"/>
          </p:cNvSpPr>
          <p:nvPr/>
        </p:nvSpPr>
        <p:spPr bwMode="auto">
          <a:xfrm>
            <a:off x="3358646" y="4876800"/>
            <a:ext cx="5573713" cy="1169551"/>
          </a:xfrm>
          <a:prstGeom prst="rect">
            <a:avLst/>
          </a:prstGeom>
          <a:noFill/>
          <a:ln>
            <a:noFill/>
          </a:ln>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20000"/>
              </a:spcBef>
              <a:spcAft>
                <a:spcPct val="0"/>
              </a:spcAft>
              <a:defRPr sz="2000">
                <a:solidFill>
                  <a:schemeClr val="tx1"/>
                </a:solidFill>
                <a:latin typeface="Verdana" pitchFamily="34" charset="0"/>
              </a:defRPr>
            </a:lvl6pPr>
            <a:lvl7pPr marL="2971800" indent="-228600" eaLnBrk="0" fontAlgn="base" hangingPunct="0">
              <a:spcBef>
                <a:spcPct val="20000"/>
              </a:spcBef>
              <a:spcAft>
                <a:spcPct val="0"/>
              </a:spcAft>
              <a:defRPr sz="2000">
                <a:solidFill>
                  <a:schemeClr val="tx1"/>
                </a:solidFill>
                <a:latin typeface="Verdana" pitchFamily="34" charset="0"/>
              </a:defRPr>
            </a:lvl7pPr>
            <a:lvl8pPr marL="3429000" indent="-228600" eaLnBrk="0" fontAlgn="base" hangingPunct="0">
              <a:spcBef>
                <a:spcPct val="20000"/>
              </a:spcBef>
              <a:spcAft>
                <a:spcPct val="0"/>
              </a:spcAft>
              <a:defRPr sz="2000">
                <a:solidFill>
                  <a:schemeClr val="tx1"/>
                </a:solidFill>
                <a:latin typeface="Verdana" pitchFamily="34" charset="0"/>
              </a:defRPr>
            </a:lvl8pPr>
            <a:lvl9pPr marL="3886200" indent="-228600" eaLnBrk="0" fontAlgn="base" hangingPunct="0">
              <a:spcBef>
                <a:spcPct val="20000"/>
              </a:spcBef>
              <a:spcAft>
                <a:spcPct val="0"/>
              </a:spcAft>
              <a:defRPr sz="2000">
                <a:solidFill>
                  <a:schemeClr val="tx1"/>
                </a:solidFill>
                <a:latin typeface="Verdana" pitchFamily="34" charset="0"/>
              </a:defRPr>
            </a:lvl9pPr>
          </a:lstStyle>
          <a:p>
            <a:pPr>
              <a:defRPr/>
            </a:pPr>
            <a:endParaRPr lang="en-US" sz="1400" b="1" dirty="0">
              <a:solidFill>
                <a:schemeClr val="tx2"/>
              </a:solidFill>
              <a:latin typeface="+mn-lt"/>
            </a:endParaRPr>
          </a:p>
          <a:p>
            <a:pPr>
              <a:defRPr/>
            </a:pPr>
            <a:r>
              <a:rPr lang="en-US" sz="1400" b="1" dirty="0">
                <a:solidFill>
                  <a:schemeClr val="tx2"/>
                </a:solidFill>
                <a:latin typeface="+mn-lt"/>
              </a:rPr>
              <a:t>Presented by:</a:t>
            </a:r>
            <a:br>
              <a:rPr lang="en-US" sz="1400" dirty="0">
                <a:solidFill>
                  <a:schemeClr val="tx2"/>
                </a:solidFill>
                <a:latin typeface="+mn-lt"/>
              </a:rPr>
            </a:br>
            <a:r>
              <a:rPr lang="en-US" sz="1400" b="1" dirty="0">
                <a:solidFill>
                  <a:schemeClr val="tx2"/>
                </a:solidFill>
                <a:latin typeface="+mn-lt"/>
              </a:rPr>
              <a:t>Jerry W. Simmons</a:t>
            </a:r>
          </a:p>
          <a:p>
            <a:pPr>
              <a:defRPr/>
            </a:pPr>
            <a:r>
              <a:rPr lang="en-US" sz="1400" b="1" dirty="0">
                <a:solidFill>
                  <a:schemeClr val="tx2"/>
                </a:solidFill>
                <a:latin typeface="+mn-lt"/>
                <a:hlinkClick r:id="rId3"/>
              </a:rPr>
              <a:t>jsimmons@mycharterlaw.com</a:t>
            </a:r>
            <a:endParaRPr lang="en-US" sz="1400" b="1" dirty="0">
              <a:solidFill>
                <a:schemeClr val="tx2"/>
              </a:solidFill>
              <a:latin typeface="+mn-lt"/>
            </a:endParaRPr>
          </a:p>
          <a:p>
            <a:pPr>
              <a:defRPr/>
            </a:pPr>
            <a:endParaRPr lang="en-US" sz="1400" dirty="0">
              <a:solidFill>
                <a:schemeClr val="tx2"/>
              </a:solidFill>
              <a:latin typeface="+mn-lt"/>
            </a:endParaRPr>
          </a:p>
        </p:txBody>
      </p:sp>
    </p:spTree>
    <p:extLst>
      <p:ext uri="{BB962C8B-B14F-4D97-AF65-F5344CB8AC3E}">
        <p14:creationId xmlns:p14="http://schemas.microsoft.com/office/powerpoint/2010/main" val="304719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D2FD97D9-B4F9-4853-A44F-0B130606915D}"/>
              </a:ext>
            </a:extLst>
          </p:cNvPr>
          <p:cNvSpPr txBox="1">
            <a:spLocks noChangeArrowheads="1"/>
          </p:cNvSpPr>
          <p:nvPr/>
        </p:nvSpPr>
        <p:spPr bwMode="auto">
          <a:xfrm>
            <a:off x="457200" y="1554480"/>
            <a:ext cx="8332788" cy="5014913"/>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defRPr/>
            </a:pP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Brown Act Applies to </a:t>
            </a:r>
            <a:r>
              <a:rPr lang="en-US" altLang="en-US" sz="2800" b="1" u="sng" dirty="0">
                <a:solidFill>
                  <a:srgbClr val="000000"/>
                </a:solidFill>
                <a:latin typeface="Arial" panose="020B0604020202020204" pitchFamily="34" charset="0"/>
                <a:ea typeface="Open Sans" panose="020B0606030504020204" pitchFamily="34" charset="0"/>
                <a:cs typeface="Arial" panose="020B0604020202020204" pitchFamily="34" charset="0"/>
              </a:rPr>
              <a:t>Meetings of the Board</a:t>
            </a:r>
          </a:p>
          <a:p>
            <a:pPr eaLnBrk="1" hangingPunct="1">
              <a:buFontTx/>
              <a:buNone/>
              <a:defRPr/>
            </a:pPr>
            <a:endParaRPr lang="en-US" altLang="en-US" sz="1200" u="sng"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Basic Definition</a:t>
            </a:r>
          </a:p>
          <a:p>
            <a:pPr marL="4160520" eaLnBrk="1" hangingPunct="1">
              <a:spcBef>
                <a:spcPts val="750"/>
              </a:spcBef>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When any congregation of a majority of the members of the body meet to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hear, discuss, deliberate, or take action</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on any item of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Charter School business</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8915" name="Rectangle 3">
            <a:extLst>
              <a:ext uri="{FF2B5EF4-FFF2-40B4-BE49-F238E27FC236}">
                <a16:creationId xmlns:a16="http://schemas.microsoft.com/office/drawing/2014/main" id="{5FE0DB69-EE6B-4593-9705-5C679BBD23B7}"/>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
        <p:nvSpPr>
          <p:cNvPr id="6" name="Rectangle 4">
            <a:extLst>
              <a:ext uri="{FF2B5EF4-FFF2-40B4-BE49-F238E27FC236}">
                <a16:creationId xmlns:a16="http://schemas.microsoft.com/office/drawing/2014/main" id="{065FDDD9-0B98-46E4-8FC9-58E047F706FE}"/>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10</a:t>
            </a:fld>
            <a:endParaRPr lang="en-US" altLang="en-US" sz="1000" dirty="0">
              <a:solidFill>
                <a:schemeClr val="tx1">
                  <a:lumMod val="65000"/>
                  <a:lumOff val="35000"/>
                </a:schemeClr>
              </a:solidFill>
              <a:latin typeface="Verdana" panose="020B0604030504040204" pitchFamily="34" charset="0"/>
            </a:endParaRPr>
          </a:p>
        </p:txBody>
      </p:sp>
      <p:pic>
        <p:nvPicPr>
          <p:cNvPr id="5" name="Picture 4" descr="A group of people sitting at a table in a meeting&#10;&#10;Description automatically generated with low confidence">
            <a:extLst>
              <a:ext uri="{FF2B5EF4-FFF2-40B4-BE49-F238E27FC236}">
                <a16:creationId xmlns:a16="http://schemas.microsoft.com/office/drawing/2014/main" id="{87821350-070D-1448-894F-2FD729903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68" y="2971800"/>
            <a:ext cx="4030589" cy="23607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a:extLst>
              <a:ext uri="{FF2B5EF4-FFF2-40B4-BE49-F238E27FC236}">
                <a16:creationId xmlns:a16="http://schemas.microsoft.com/office/drawing/2014/main" id="{EE186379-A692-3C4B-9E39-C9827D5E590A}"/>
              </a:ext>
            </a:extLst>
          </p:cNvPr>
          <p:cNvSpPr>
            <a:spLocks noChangeArrowheads="1"/>
          </p:cNvSpPr>
          <p:nvPr/>
        </p:nvSpPr>
        <p:spPr bwMode="auto">
          <a:xfrm>
            <a:off x="8942388" y="63246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10</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p:cTn id="7" dur="5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 calcmode="lin" valueType="num">
                                      <p:cBhvr>
                                        <p:cTn id="13" dur="500" fill="hold"/>
                                        <p:tgtEl>
                                          <p:spTgt spid="2150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1508">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1508">
                                            <p:txEl>
                                              <p:pRg st="3" end="3"/>
                                            </p:txEl>
                                          </p:spTgt>
                                        </p:tgtEl>
                                        <p:attrNameLst>
                                          <p:attrName>style.visibility</p:attrName>
                                        </p:attrNameLst>
                                      </p:cBhvr>
                                      <p:to>
                                        <p:strVal val="visible"/>
                                      </p:to>
                                    </p:set>
                                    <p:anim calcmode="lin" valueType="num">
                                      <p:cBhvr>
                                        <p:cTn id="23" dur="500" fill="hold"/>
                                        <p:tgtEl>
                                          <p:spTgt spid="21508">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150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601E8844-F250-475B-BC23-96CC8470B469}"/>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
        <p:nvSpPr>
          <p:cNvPr id="10" name="Content Placeholder 6">
            <a:extLst>
              <a:ext uri="{FF2B5EF4-FFF2-40B4-BE49-F238E27FC236}">
                <a16:creationId xmlns:a16="http://schemas.microsoft.com/office/drawing/2014/main" id="{11D064BC-6E12-4D47-A403-C2959CEF1E83}"/>
              </a:ext>
            </a:extLst>
          </p:cNvPr>
          <p:cNvSpPr>
            <a:spLocks noGrp="1"/>
          </p:cNvSpPr>
          <p:nvPr>
            <p:ph sz="quarter" idx="10"/>
          </p:nvPr>
        </p:nvSpPr>
        <p:spPr/>
        <p:txBody>
          <a:bodyPr rtlCol="0">
            <a:normAutofit/>
          </a:bodyPr>
          <a:lstStyle/>
          <a:p>
            <a:pPr marL="0" indent="0" eaLnBrk="1" fontAlgn="auto" hangingPunct="1">
              <a:spcAft>
                <a:spcPts val="0"/>
              </a:spcAft>
              <a:buFont typeface="Arial" panose="020B0604020202020204" pitchFamily="34" charset="0"/>
              <a:buNone/>
              <a:defRPr/>
            </a:pPr>
            <a:r>
              <a:rPr lang="en-US" sz="2800" b="1" dirty="0">
                <a:latin typeface="Arial" panose="020B0604020202020204" pitchFamily="34" charset="0"/>
                <a:ea typeface="Open Sans" panose="020B0606030504020204" pitchFamily="34" charset="0"/>
                <a:cs typeface="Arial" panose="020B0604020202020204" pitchFamily="34" charset="0"/>
              </a:rPr>
              <a:t>Board Committees - </a:t>
            </a:r>
            <a:r>
              <a:rPr lang="en-US" sz="2800" dirty="0">
                <a:latin typeface="Arial" panose="020B0604020202020204" pitchFamily="34" charset="0"/>
                <a:ea typeface="Open Sans" panose="020B0606030504020204" pitchFamily="34" charset="0"/>
                <a:cs typeface="Arial" panose="020B0604020202020204" pitchFamily="34" charset="0"/>
              </a:rPr>
              <a:t>Nearly all Committees Must Comply with the Brown Act</a:t>
            </a:r>
          </a:p>
          <a:p>
            <a:pPr marL="0" indent="0" eaLnBrk="1" fontAlgn="auto" hangingPunct="1">
              <a:spcAft>
                <a:spcPts val="0"/>
              </a:spcAft>
              <a:buFont typeface="Arial" panose="020B0604020202020204" pitchFamily="34" charset="0"/>
              <a:buNone/>
              <a:defRPr/>
            </a:pPr>
            <a:r>
              <a:rPr lang="en-US" sz="2800" b="1" dirty="0">
                <a:latin typeface="Arial" panose="020B0604020202020204" pitchFamily="34" charset="0"/>
                <a:ea typeface="Open Sans" panose="020B0606030504020204" pitchFamily="34" charset="0"/>
                <a:cs typeface="Arial" panose="020B0604020202020204" pitchFamily="34" charset="0"/>
              </a:rPr>
              <a:t>Exception</a:t>
            </a:r>
          </a:p>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ea typeface="Open Sans" panose="020B0606030504020204" pitchFamily="34" charset="0"/>
                <a:cs typeface="Arial" panose="020B0604020202020204" pitchFamily="34" charset="0"/>
              </a:rPr>
              <a:t>A Committee that is </a:t>
            </a:r>
            <a:r>
              <a:rPr lang="en-US" sz="2400" u="sng" dirty="0">
                <a:latin typeface="Arial" panose="020B0604020202020204" pitchFamily="34" charset="0"/>
                <a:ea typeface="Open Sans" panose="020B0606030504020204" pitchFamily="34" charset="0"/>
                <a:cs typeface="Arial" panose="020B0604020202020204" pitchFamily="34" charset="0"/>
              </a:rPr>
              <a:t>all</a:t>
            </a:r>
            <a:r>
              <a:rPr lang="en-US" sz="2400" dirty="0">
                <a:latin typeface="Arial" panose="020B0604020202020204" pitchFamily="34" charset="0"/>
                <a:ea typeface="Open Sans" panose="020B0606030504020204" pitchFamily="34" charset="0"/>
                <a:cs typeface="Arial" panose="020B0604020202020204" pitchFamily="34" charset="0"/>
              </a:rPr>
              <a:t> of the following:</a:t>
            </a:r>
          </a:p>
          <a:p>
            <a:pPr marL="868680" indent="-457200" eaLnBrk="1" fontAlgn="auto" hangingPunct="1">
              <a:lnSpc>
                <a:spcPct val="11000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Advisory (not decision making)</a:t>
            </a:r>
          </a:p>
          <a:p>
            <a:pPr marL="868680" indent="-457200" eaLnBrk="1" fontAlgn="auto" hangingPunct="1">
              <a:lnSpc>
                <a:spcPct val="11000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Composed of only Board members</a:t>
            </a:r>
          </a:p>
          <a:p>
            <a:pPr marL="868680" indent="-457200" eaLnBrk="1" fontAlgn="auto" hangingPunct="1">
              <a:lnSpc>
                <a:spcPct val="11000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Less than a quorum of the Board</a:t>
            </a:r>
          </a:p>
          <a:p>
            <a:pPr marL="868680" indent="-457200" eaLnBrk="1" fontAlgn="auto" hangingPunct="1">
              <a:lnSpc>
                <a:spcPct val="11000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Must not be a standing committee</a:t>
            </a:r>
          </a:p>
        </p:txBody>
      </p:sp>
      <p:sp>
        <p:nvSpPr>
          <p:cNvPr id="6" name="Rectangle 5">
            <a:extLst>
              <a:ext uri="{FF2B5EF4-FFF2-40B4-BE49-F238E27FC236}">
                <a16:creationId xmlns:a16="http://schemas.microsoft.com/office/drawing/2014/main" id="{67472293-CADF-DF42-B345-E7273B712081}"/>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11</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p:tgtEl>
                                          <p:spTgt spid="10">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24AD793-33A3-4F1C-A359-F47DAF678CD2}"/>
              </a:ext>
            </a:extLst>
          </p:cNvPr>
          <p:cNvSpPr txBox="1">
            <a:spLocks noChangeArrowheads="1"/>
          </p:cNvSpPr>
          <p:nvPr/>
        </p:nvSpPr>
        <p:spPr bwMode="auto">
          <a:xfrm>
            <a:off x="457201" y="1554480"/>
            <a:ext cx="8332788" cy="4800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defRPr/>
            </a:pPr>
            <a:r>
              <a:rPr lang="en-US" altLang="en-US" sz="2800" b="1" dirty="0">
                <a:solidFill>
                  <a:srgbClr val="000000"/>
                </a:solidFill>
                <a:latin typeface="Arial"/>
                <a:ea typeface="Open Sans Semibold" panose="020B0706030804020204" pitchFamily="34" charset="0"/>
                <a:cs typeface="Open Sans Semibold" panose="020B0706030804020204" pitchFamily="34" charset="0"/>
              </a:rPr>
              <a:t>Serial Meetings</a:t>
            </a:r>
          </a:p>
          <a:p>
            <a:pPr eaLnBrk="1" hangingPunct="1">
              <a:lnSpc>
                <a:spcPct val="80000"/>
              </a:lnSpc>
              <a:spcBef>
                <a:spcPts val="1800"/>
              </a:spcBef>
              <a:buFontTx/>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Serial Meetings Are Prohibited</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Majority of Board members</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Engaging in a series of </a:t>
            </a:r>
            <a:b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communications</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Outside Board meeting</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Through direct communications </a:t>
            </a:r>
            <a:b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or intermediaries or technology</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To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discuss, deliberate, or take action</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on any item of business (including relaying comments or position of other Board members)</a:t>
            </a:r>
          </a:p>
        </p:txBody>
      </p:sp>
      <p:sp>
        <p:nvSpPr>
          <p:cNvPr id="53251" name="Rectangle 3">
            <a:extLst>
              <a:ext uri="{FF2B5EF4-FFF2-40B4-BE49-F238E27FC236}">
                <a16:creationId xmlns:a16="http://schemas.microsoft.com/office/drawing/2014/main" id="{9F4DA7CA-B818-4B54-9D68-DBECBCD576FA}"/>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pic>
        <p:nvPicPr>
          <p:cNvPr id="6" name="Picture 1">
            <a:extLst>
              <a:ext uri="{FF2B5EF4-FFF2-40B4-BE49-F238E27FC236}">
                <a16:creationId xmlns:a16="http://schemas.microsoft.com/office/drawing/2014/main" id="{3856AE3F-20BA-794A-9C01-4CE30FBC3E61}"/>
              </a:ext>
            </a:extLst>
          </p:cNvPr>
          <p:cNvPicPr>
            <a:picLocks noChangeAspect="1"/>
          </p:cNvPicPr>
          <p:nvPr/>
        </p:nvPicPr>
        <p:blipFill>
          <a:blip r:embed="rId3">
            <a:extLst>
              <a:ext uri="{28A0092B-C50C-407E-A947-70E740481C1C}">
                <a14:useLocalDpi xmlns:a14="http://schemas.microsoft.com/office/drawing/2010/main" val="0"/>
              </a:ext>
            </a:extLst>
          </a:blip>
          <a:srcRect l="7333" r="5630"/>
          <a:stretch>
            <a:fillRect/>
          </a:stretch>
        </p:blipFill>
        <p:spPr bwMode="auto">
          <a:xfrm>
            <a:off x="5715000" y="1726314"/>
            <a:ext cx="3258359" cy="2617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a:extLst>
              <a:ext uri="{FF2B5EF4-FFF2-40B4-BE49-F238E27FC236}">
                <a16:creationId xmlns:a16="http://schemas.microsoft.com/office/drawing/2014/main" id="{157B3731-2983-9047-A765-DA7C42149CFA}"/>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12</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3220169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p:cTn id="3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p:cTn id="43"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ipart&#10;&#10;Description automatically generated">
            <a:extLst>
              <a:ext uri="{FF2B5EF4-FFF2-40B4-BE49-F238E27FC236}">
                <a16:creationId xmlns:a16="http://schemas.microsoft.com/office/drawing/2014/main" id="{9DFCF9C8-CE3D-154C-9FD3-CB85F5C51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251200"/>
            <a:ext cx="5168900" cy="3149600"/>
          </a:xfrm>
          <a:prstGeom prst="rect">
            <a:avLst/>
          </a:prstGeom>
        </p:spPr>
      </p:pic>
      <p:sp>
        <p:nvSpPr>
          <p:cNvPr id="27652" name="Rectangle 2">
            <a:extLst>
              <a:ext uri="{FF2B5EF4-FFF2-40B4-BE49-F238E27FC236}">
                <a16:creationId xmlns:a16="http://schemas.microsoft.com/office/drawing/2014/main" id="{C155718A-3132-49DE-80CA-BD81A958D528}"/>
              </a:ext>
            </a:extLst>
          </p:cNvPr>
          <p:cNvSpPr txBox="1">
            <a:spLocks noChangeArrowheads="1"/>
          </p:cNvSpPr>
          <p:nvPr/>
        </p:nvSpPr>
        <p:spPr bwMode="auto">
          <a:xfrm>
            <a:off x="457200" y="1554480"/>
            <a:ext cx="8332788" cy="5153025"/>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defRPr/>
            </a:pPr>
            <a:r>
              <a:rPr lang="en-US" altLang="en-US" sz="2800" b="1" dirty="0">
                <a:solidFill>
                  <a:srgbClr val="000000"/>
                </a:solidFill>
                <a:latin typeface="Arial"/>
                <a:ea typeface="Open Sans Semibold" panose="020B0706030804020204" pitchFamily="34" charset="0"/>
                <a:cs typeface="Open Sans Semibold" panose="020B0706030804020204" pitchFamily="34" charset="0"/>
              </a:rPr>
              <a:t>Serial Meetings</a:t>
            </a:r>
          </a:p>
          <a:p>
            <a:pPr eaLnBrk="1" hangingPunct="1">
              <a:lnSpc>
                <a:spcPct val="80000"/>
              </a:lnSpc>
              <a:buFontTx/>
              <a:buNone/>
              <a:defRPr/>
            </a:pPr>
            <a:endParaRPr lang="en-US" altLang="en-US" sz="1200" b="1" dirty="0">
              <a:solidFill>
                <a:srgbClr val="000000"/>
              </a:solidFill>
              <a:latin typeface="Arial"/>
              <a:ea typeface="Open Sans Semibold" panose="020B0706030804020204" pitchFamily="34" charset="0"/>
              <a:cs typeface="Open Sans Semibold" panose="020B0706030804020204" pitchFamily="34" charset="0"/>
            </a:endParaRP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Hub or Chain</a:t>
            </a: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Technology may result in meetings at times you might not expect</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E-mails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Text messages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Social media</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Website postings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Online forums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Telephone calls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Faxes</a:t>
            </a:r>
            <a:endPar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3">
            <a:extLst>
              <a:ext uri="{FF2B5EF4-FFF2-40B4-BE49-F238E27FC236}">
                <a16:creationId xmlns:a16="http://schemas.microsoft.com/office/drawing/2014/main" id="{27C532DF-5394-41D0-A6FF-A4975190D70A}"/>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
        <p:nvSpPr>
          <p:cNvPr id="6" name="Rectangle 5">
            <a:extLst>
              <a:ext uri="{FF2B5EF4-FFF2-40B4-BE49-F238E27FC236}">
                <a16:creationId xmlns:a16="http://schemas.microsoft.com/office/drawing/2014/main" id="{11C0D0A2-097C-B54E-818E-C521A2152F43}"/>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13</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p:tgtEl>
                                          <p:spTgt spid="2765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765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652">
                                            <p:txEl>
                                              <p:pRg st="2" end="2"/>
                                            </p:txEl>
                                          </p:spTgt>
                                        </p:tgtEl>
                                        <p:attrNameLst>
                                          <p:attrName>style.visibility</p:attrName>
                                        </p:attrNameLst>
                                      </p:cBhvr>
                                      <p:to>
                                        <p:strVal val="visible"/>
                                      </p:to>
                                    </p:set>
                                    <p:anim calcmode="lin" valueType="num">
                                      <p:cBhvr additive="base">
                                        <p:cTn id="13" dur="500"/>
                                        <p:tgtEl>
                                          <p:spTgt spid="2765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765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anim calcmode="lin" valueType="num">
                                      <p:cBhvr additive="base">
                                        <p:cTn id="19" dur="500"/>
                                        <p:tgtEl>
                                          <p:spTgt spid="27652">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7652">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ppt_y</p:attrName>
                                        </p:attrNameLst>
                                      </p:cBhvr>
                                      <p:tavLst>
                                        <p:tav tm="0">
                                          <p:val>
                                            <p:strVal val="#ppt_y+#ppt_h*1.125000"/>
                                          </p:val>
                                        </p:tav>
                                        <p:tav tm="100000">
                                          <p:val>
                                            <p:strVal val="#ppt_y"/>
                                          </p:val>
                                        </p:tav>
                                      </p:tavLst>
                                    </p:anim>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7652">
                                            <p:txEl>
                                              <p:pRg st="4" end="4"/>
                                            </p:txEl>
                                          </p:spTgt>
                                        </p:tgtEl>
                                        <p:attrNameLst>
                                          <p:attrName>style.visibility</p:attrName>
                                        </p:attrNameLst>
                                      </p:cBhvr>
                                      <p:to>
                                        <p:strVal val="visible"/>
                                      </p:to>
                                    </p:set>
                                    <p:anim calcmode="lin" valueType="num">
                                      <p:cBhvr additive="base">
                                        <p:cTn id="29" dur="500"/>
                                        <p:tgtEl>
                                          <p:spTgt spid="27652">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765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7652">
                                            <p:txEl>
                                              <p:pRg st="5" end="5"/>
                                            </p:txEl>
                                          </p:spTgt>
                                        </p:tgtEl>
                                        <p:attrNameLst>
                                          <p:attrName>style.visibility</p:attrName>
                                        </p:attrNameLst>
                                      </p:cBhvr>
                                      <p:to>
                                        <p:strVal val="visible"/>
                                      </p:to>
                                    </p:set>
                                    <p:anim calcmode="lin" valueType="num">
                                      <p:cBhvr additive="base">
                                        <p:cTn id="35" dur="500"/>
                                        <p:tgtEl>
                                          <p:spTgt spid="27652">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765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7652">
                                            <p:txEl>
                                              <p:pRg st="6" end="6"/>
                                            </p:txEl>
                                          </p:spTgt>
                                        </p:tgtEl>
                                        <p:attrNameLst>
                                          <p:attrName>style.visibility</p:attrName>
                                        </p:attrNameLst>
                                      </p:cBhvr>
                                      <p:to>
                                        <p:strVal val="visible"/>
                                      </p:to>
                                    </p:set>
                                    <p:anim calcmode="lin" valueType="num">
                                      <p:cBhvr additive="base">
                                        <p:cTn id="41" dur="500"/>
                                        <p:tgtEl>
                                          <p:spTgt spid="27652">
                                            <p:txEl>
                                              <p:pRg st="6" end="6"/>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765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652">
                                            <p:txEl>
                                              <p:pRg st="7" end="7"/>
                                            </p:txEl>
                                          </p:spTgt>
                                        </p:tgtEl>
                                        <p:attrNameLst>
                                          <p:attrName>style.visibility</p:attrName>
                                        </p:attrNameLst>
                                      </p:cBhvr>
                                      <p:to>
                                        <p:strVal val="visible"/>
                                      </p:to>
                                    </p:set>
                                    <p:anim calcmode="lin" valueType="num">
                                      <p:cBhvr additive="base">
                                        <p:cTn id="47" dur="500"/>
                                        <p:tgtEl>
                                          <p:spTgt spid="27652">
                                            <p:txEl>
                                              <p:pRg st="7" end="7"/>
                                            </p:txEl>
                                          </p:spTgt>
                                        </p:tgtEl>
                                        <p:attrNameLst>
                                          <p:attrName>ppt_y</p:attrName>
                                        </p:attrNameLst>
                                      </p:cBhvr>
                                      <p:tavLst>
                                        <p:tav tm="0">
                                          <p:val>
                                            <p:strVal val="#ppt_y+#ppt_h*1.125000"/>
                                          </p:val>
                                        </p:tav>
                                        <p:tav tm="100000">
                                          <p:val>
                                            <p:strVal val="#ppt_y"/>
                                          </p:val>
                                        </p:tav>
                                      </p:tavLst>
                                    </p:anim>
                                    <p:animEffect transition="in" filter="wipe(up)">
                                      <p:cBhvr>
                                        <p:cTn id="48" dur="500"/>
                                        <p:tgtEl>
                                          <p:spTgt spid="2765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7652">
                                            <p:txEl>
                                              <p:pRg st="8" end="8"/>
                                            </p:txEl>
                                          </p:spTgt>
                                        </p:tgtEl>
                                        <p:attrNameLst>
                                          <p:attrName>style.visibility</p:attrName>
                                        </p:attrNameLst>
                                      </p:cBhvr>
                                      <p:to>
                                        <p:strVal val="visible"/>
                                      </p:to>
                                    </p:set>
                                    <p:anim calcmode="lin" valueType="num">
                                      <p:cBhvr additive="base">
                                        <p:cTn id="53" dur="500"/>
                                        <p:tgtEl>
                                          <p:spTgt spid="27652">
                                            <p:txEl>
                                              <p:pRg st="8" end="8"/>
                                            </p:txEl>
                                          </p:spTgt>
                                        </p:tgtEl>
                                        <p:attrNameLst>
                                          <p:attrName>ppt_y</p:attrName>
                                        </p:attrNameLst>
                                      </p:cBhvr>
                                      <p:tavLst>
                                        <p:tav tm="0">
                                          <p:val>
                                            <p:strVal val="#ppt_y+#ppt_h*1.125000"/>
                                          </p:val>
                                        </p:tav>
                                        <p:tav tm="100000">
                                          <p:val>
                                            <p:strVal val="#ppt_y"/>
                                          </p:val>
                                        </p:tav>
                                      </p:tavLst>
                                    </p:anim>
                                    <p:animEffect transition="in" filter="wipe(up)">
                                      <p:cBhvr>
                                        <p:cTn id="54" dur="500"/>
                                        <p:tgtEl>
                                          <p:spTgt spid="2765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7652">
                                            <p:txEl>
                                              <p:pRg st="9" end="9"/>
                                            </p:txEl>
                                          </p:spTgt>
                                        </p:tgtEl>
                                        <p:attrNameLst>
                                          <p:attrName>style.visibility</p:attrName>
                                        </p:attrNameLst>
                                      </p:cBhvr>
                                      <p:to>
                                        <p:strVal val="visible"/>
                                      </p:to>
                                    </p:set>
                                    <p:anim calcmode="lin" valueType="num">
                                      <p:cBhvr additive="base">
                                        <p:cTn id="59" dur="500"/>
                                        <p:tgtEl>
                                          <p:spTgt spid="27652">
                                            <p:txEl>
                                              <p:pRg st="9" end="9"/>
                                            </p:txEl>
                                          </p:spTgt>
                                        </p:tgtEl>
                                        <p:attrNameLst>
                                          <p:attrName>ppt_y</p:attrName>
                                        </p:attrNameLst>
                                      </p:cBhvr>
                                      <p:tavLst>
                                        <p:tav tm="0">
                                          <p:val>
                                            <p:strVal val="#ppt_y+#ppt_h*1.125000"/>
                                          </p:val>
                                        </p:tav>
                                        <p:tav tm="100000">
                                          <p:val>
                                            <p:strVal val="#ppt_y"/>
                                          </p:val>
                                        </p:tav>
                                      </p:tavLst>
                                    </p:anim>
                                    <p:animEffect transition="in" filter="wipe(up)">
                                      <p:cBhvr>
                                        <p:cTn id="60" dur="500"/>
                                        <p:tgtEl>
                                          <p:spTgt spid="27652">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7652">
                                            <p:txEl>
                                              <p:pRg st="10" end="10"/>
                                            </p:txEl>
                                          </p:spTgt>
                                        </p:tgtEl>
                                        <p:attrNameLst>
                                          <p:attrName>style.visibility</p:attrName>
                                        </p:attrNameLst>
                                      </p:cBhvr>
                                      <p:to>
                                        <p:strVal val="visible"/>
                                      </p:to>
                                    </p:set>
                                    <p:anim calcmode="lin" valueType="num">
                                      <p:cBhvr additive="base">
                                        <p:cTn id="65" dur="500"/>
                                        <p:tgtEl>
                                          <p:spTgt spid="27652">
                                            <p:txEl>
                                              <p:pRg st="10" end="1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2765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5F598E8-500E-4121-A40A-367A16B9D495}"/>
              </a:ext>
            </a:extLst>
          </p:cNvPr>
          <p:cNvSpPr txBox="1">
            <a:spLocks noChangeArrowheads="1"/>
          </p:cNvSpPr>
          <p:nvPr/>
        </p:nvSpPr>
        <p:spPr bwMode="auto">
          <a:xfrm>
            <a:off x="457200" y="1554481"/>
            <a:ext cx="8332788" cy="4465320"/>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defRPr/>
            </a:pPr>
            <a:r>
              <a:rPr lang="en-US" altLang="en-US" sz="2800" b="1" dirty="0">
                <a:solidFill>
                  <a:srgbClr val="000000"/>
                </a:solidFill>
                <a:latin typeface="Arial"/>
                <a:ea typeface="Open Sans Semibold" panose="020B0706030804020204" pitchFamily="34" charset="0"/>
                <a:cs typeface="Open Sans Semibold" panose="020B0706030804020204" pitchFamily="34" charset="0"/>
              </a:rPr>
              <a:t>Serial Meetings</a:t>
            </a:r>
          </a:p>
          <a:p>
            <a:pPr eaLnBrk="1" hangingPunct="1">
              <a:lnSpc>
                <a:spcPct val="80000"/>
              </a:lnSpc>
              <a:buFontTx/>
              <a:buNone/>
              <a:defRPr/>
            </a:pPr>
            <a:r>
              <a:rPr lang="en-US" altLang="en-US" sz="2800" dirty="0">
                <a:solidFill>
                  <a:srgbClr val="000000"/>
                </a:solidFill>
                <a:latin typeface="Arial" panose="020B0604020202020204" pitchFamily="34" charset="0"/>
                <a:ea typeface="Open Sans" panose="020B0606030504020204" pitchFamily="34" charset="0"/>
                <a:cs typeface="Arial" panose="020B0604020202020204" pitchFamily="34" charset="0"/>
              </a:rPr>
              <a:t>Limit on One-Way Communications </a:t>
            </a:r>
          </a:p>
          <a:p>
            <a:pPr eaLnBrk="1" hangingPunct="1">
              <a:buFontTx/>
              <a:buNone/>
              <a:defRPr/>
            </a:pPr>
            <a:endPar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eaLnBrk="1" hangingPunct="1">
              <a:spcBef>
                <a:spcPts val="750"/>
              </a:spcBef>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While an employee or official may engage in separate conversations or communications with other members of the Board in order to answer questions or provide information regarding a matter of Charter School business, that person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may not communicate to members of the Board the comments or position of any other member or members of the Board.</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3">
            <a:extLst>
              <a:ext uri="{FF2B5EF4-FFF2-40B4-BE49-F238E27FC236}">
                <a16:creationId xmlns:a16="http://schemas.microsoft.com/office/drawing/2014/main" id="{93307522-6285-4770-9686-699281D379DC}"/>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
        <p:nvSpPr>
          <p:cNvPr id="8" name="Rectangle 7">
            <a:extLst>
              <a:ext uri="{FF2B5EF4-FFF2-40B4-BE49-F238E27FC236}">
                <a16:creationId xmlns:a16="http://schemas.microsoft.com/office/drawing/2014/main" id="{483EA004-3597-A94C-BD90-BF3DB8C2CB51}"/>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14</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9C5A9D16-10F3-42F1-95DF-4E0F582831A6}"/>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pic>
        <p:nvPicPr>
          <p:cNvPr id="3" name="Picture 2" descr="A person working on a computer&#10;&#10;Description automatically generated with low confidence">
            <a:extLst>
              <a:ext uri="{FF2B5EF4-FFF2-40B4-BE49-F238E27FC236}">
                <a16:creationId xmlns:a16="http://schemas.microsoft.com/office/drawing/2014/main" id="{9EDB33CD-C977-A945-BFA1-109679677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004">
            <a:off x="4572000" y="1947672"/>
            <a:ext cx="4369772" cy="349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2">
            <a:extLst>
              <a:ext uri="{FF2B5EF4-FFF2-40B4-BE49-F238E27FC236}">
                <a16:creationId xmlns:a16="http://schemas.microsoft.com/office/drawing/2014/main" id="{1497DE3C-AE00-4CE3-96FA-27B2B20CC33B}"/>
              </a:ext>
            </a:extLst>
          </p:cNvPr>
          <p:cNvSpPr txBox="1">
            <a:spLocks noChangeArrowheads="1"/>
          </p:cNvSpPr>
          <p:nvPr/>
        </p:nvSpPr>
        <p:spPr bwMode="auto">
          <a:xfrm>
            <a:off x="457200" y="1554480"/>
            <a:ext cx="4267200" cy="454152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Teleconference Meetings</a:t>
            </a:r>
          </a:p>
          <a:p>
            <a:pPr marL="0" indent="0" eaLnBrk="1" hangingPunct="1">
              <a:lnSpc>
                <a:spcPct val="80000"/>
              </a:lnSpc>
              <a:spcBef>
                <a:spcPts val="1800"/>
              </a:spcBef>
              <a:buFontTx/>
              <a:buNone/>
              <a:defRPr/>
            </a:pPr>
            <a:r>
              <a:rPr lang="en-US" sz="2200" kern="0" dirty="0">
                <a:solidFill>
                  <a:srgbClr val="000000"/>
                </a:solidFill>
                <a:latin typeface="Arial" panose="020B0604020202020204" pitchFamily="34" charset="0"/>
                <a:ea typeface="Open Sans" panose="020B0606030504020204" pitchFamily="34" charset="0"/>
                <a:cs typeface="Arial" panose="020B0604020202020204" pitchFamily="34" charset="0"/>
              </a:rPr>
              <a:t>Six Additional Requirements:</a:t>
            </a:r>
          </a:p>
          <a:p>
            <a:pPr marL="868680" indent="-457200" eaLnBrk="1" hangingPunct="1">
              <a:spcBef>
                <a:spcPts val="750"/>
              </a:spcBef>
              <a:buFontTx/>
              <a:buAutoNum type="arabicPeriod"/>
              <a:defRPr/>
            </a:pPr>
            <a:r>
              <a:rPr lang="en-US" sz="2200" kern="0" dirty="0">
                <a:solidFill>
                  <a:srgbClr val="000000"/>
                </a:solidFill>
                <a:latin typeface="Arial" panose="020B0604020202020204" pitchFamily="34" charset="0"/>
                <a:ea typeface="Open Sans" panose="020B0606030504020204" pitchFamily="34" charset="0"/>
                <a:cs typeface="Arial" panose="020B0604020202020204" pitchFamily="34" charset="0"/>
              </a:rPr>
              <a:t>Agenda must be posted at all teleconference locations.</a:t>
            </a:r>
          </a:p>
          <a:p>
            <a:pPr marL="868680" indent="-457200" eaLnBrk="1" hangingPunct="1">
              <a:spcBef>
                <a:spcPts val="750"/>
              </a:spcBef>
              <a:buFontTx/>
              <a:buNone/>
              <a:defRPr/>
            </a:pPr>
            <a:r>
              <a:rPr lang="en-US" sz="2200" kern="0" dirty="0">
                <a:solidFill>
                  <a:srgbClr val="000000"/>
                </a:solidFill>
                <a:latin typeface="Arial" panose="020B0604020202020204" pitchFamily="34" charset="0"/>
                <a:ea typeface="Open Sans" panose="020B0606030504020204" pitchFamily="34" charset="0"/>
                <a:cs typeface="Arial" panose="020B0604020202020204" pitchFamily="34" charset="0"/>
              </a:rPr>
              <a:t>2. 	Each teleconference location must be identified in the notice and agenda of the meeting.</a:t>
            </a:r>
          </a:p>
          <a:p>
            <a:pPr marL="0" indent="0" eaLnBrk="1" hangingPunct="1">
              <a:lnSpc>
                <a:spcPct val="80000"/>
              </a:lnSpc>
              <a:buFontTx/>
              <a:buNone/>
              <a:defRPr/>
            </a:pPr>
            <a:endPar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457200" lvl="1" indent="0" eaLnBrk="1" hangingPunct="1">
              <a:lnSpc>
                <a:spcPct val="80000"/>
              </a:lnSpc>
              <a:buFontTx/>
              <a:buNone/>
              <a:defRPr/>
            </a:pP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2E8D8313-11A7-4D43-BF01-F9CBB9DDAA28}"/>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15</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873A56A-896B-4EA8-BC95-5455BC0DF8D0}"/>
              </a:ext>
            </a:extLst>
          </p:cNvPr>
          <p:cNvSpPr txBox="1">
            <a:spLocks noChangeArrowheads="1"/>
          </p:cNvSpPr>
          <p:nvPr/>
        </p:nvSpPr>
        <p:spPr bwMode="auto">
          <a:xfrm>
            <a:off x="457200" y="1554481"/>
            <a:ext cx="8332788" cy="461772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Teleconference Meetings </a:t>
            </a:r>
            <a:r>
              <a:rPr lang="en-US" sz="2000" i="1" kern="0" dirty="0">
                <a:solidFill>
                  <a:srgbClr val="000000"/>
                </a:solidFill>
                <a:latin typeface="Arial"/>
                <a:ea typeface="Open Sans Semibold" panose="020B0706030804020204" pitchFamily="34" charset="0"/>
                <a:cs typeface="Open Sans Semibold" panose="020B0706030804020204" pitchFamily="34" charset="0"/>
              </a:rPr>
              <a:t>(cont’d)</a:t>
            </a:r>
          </a:p>
          <a:p>
            <a:pPr marL="868680" indent="-457200" eaLnBrk="1" hangingPunct="1">
              <a:spcBef>
                <a:spcPts val="750"/>
              </a:spcBef>
              <a:buFontTx/>
              <a:buNone/>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3. 	All votes taken must be by roll call.</a:t>
            </a:r>
          </a:p>
          <a:p>
            <a:pPr marL="868680" indent="-457200" eaLnBrk="1" hangingPunct="1">
              <a:spcBef>
                <a:spcPts val="750"/>
              </a:spcBef>
              <a:buFontTx/>
              <a:buNone/>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4. 	Each teleconference location must be accessible to the public. (ADA-compliance required.)</a:t>
            </a:r>
          </a:p>
          <a:p>
            <a:pPr marL="868680" indent="-457200" eaLnBrk="1" hangingPunct="1">
              <a:spcBef>
                <a:spcPts val="750"/>
              </a:spcBef>
              <a:buFontTx/>
              <a:buNone/>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5. 	Members of the public must be able to hear and must have the right to address the Board directly from each teleconference location.</a:t>
            </a:r>
          </a:p>
          <a:p>
            <a:pPr marL="868680" indent="-457200" eaLnBrk="1" hangingPunct="1">
              <a:spcBef>
                <a:spcPts val="750"/>
              </a:spcBef>
              <a:buFontTx/>
              <a:buNone/>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6. 	A quorum of the Board must participate from within the Charter School’s “jurisdiction.” For Visions, this would be Sacramento County.</a:t>
            </a:r>
          </a:p>
          <a:p>
            <a:pPr marL="0" indent="0" eaLnBrk="1" hangingPunct="1">
              <a:lnSpc>
                <a:spcPct val="80000"/>
              </a:lnSpc>
              <a:buFontTx/>
              <a:buNone/>
              <a:defRPr/>
            </a:pP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3">
            <a:extLst>
              <a:ext uri="{FF2B5EF4-FFF2-40B4-BE49-F238E27FC236}">
                <a16:creationId xmlns:a16="http://schemas.microsoft.com/office/drawing/2014/main" id="{BF59DCCE-3AD3-4A3B-B3D0-3E454BD6785C}"/>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
        <p:nvSpPr>
          <p:cNvPr id="6" name="Rectangle 5">
            <a:extLst>
              <a:ext uri="{FF2B5EF4-FFF2-40B4-BE49-F238E27FC236}">
                <a16:creationId xmlns:a16="http://schemas.microsoft.com/office/drawing/2014/main" id="{E6BEC242-637F-2746-835C-25EE2618D77D}"/>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16</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24AD793-33A3-4F1C-A359-F47DAF678CD2}"/>
              </a:ext>
            </a:extLst>
          </p:cNvPr>
          <p:cNvSpPr txBox="1">
            <a:spLocks noChangeArrowheads="1"/>
          </p:cNvSpPr>
          <p:nvPr/>
        </p:nvSpPr>
        <p:spPr bwMode="auto">
          <a:xfrm>
            <a:off x="457201" y="1554480"/>
            <a:ext cx="8332788" cy="4800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685800">
              <a:buNone/>
              <a:defRPr/>
            </a:pPr>
            <a:r>
              <a:rPr lang="en-US" sz="2000" b="1" dirty="0">
                <a:solidFill>
                  <a:srgbClr val="000000"/>
                </a:solidFill>
                <a:latin typeface="Arial"/>
              </a:rPr>
              <a:t>Pursuant to AB 361 (October 1, 2021), a charter school board may continue to hold teleconference meetings without adhering to some of the traditional requirements of the Brown Act. If certain conditions are met, a charter school board may continue to meet virtually with the following flexibilities:</a:t>
            </a:r>
          </a:p>
          <a:p>
            <a:pPr marL="0" indent="0" algn="just" defTabSz="685800">
              <a:buNone/>
              <a:defRPr/>
            </a:pPr>
            <a:endParaRPr lang="en-US" sz="2000" dirty="0">
              <a:solidFill>
                <a:srgbClr val="000000"/>
              </a:solidFill>
              <a:latin typeface="Arial"/>
            </a:endParaRPr>
          </a:p>
          <a:p>
            <a:pPr marL="951548" lvl="1" indent="-342900" defTabSz="685800">
              <a:lnSpc>
                <a:spcPts val="1950"/>
              </a:lnSpc>
              <a:spcBef>
                <a:spcPts val="563"/>
              </a:spcBef>
              <a:buFont typeface="Arial" panose="020B0604020202020204" pitchFamily="34" charset="0"/>
              <a:buChar char="•"/>
              <a:defRPr/>
            </a:pPr>
            <a:r>
              <a:rPr lang="en-US" sz="2000" dirty="0">
                <a:solidFill>
                  <a:srgbClr val="000000"/>
                </a:solidFill>
                <a:latin typeface="Arial"/>
              </a:rPr>
              <a:t>The agenda does not need to provide notice of each teleconference location nor do agendas need to be posted at each location; </a:t>
            </a:r>
          </a:p>
          <a:p>
            <a:pPr marL="951548" lvl="1" indent="-342900" defTabSz="685800">
              <a:lnSpc>
                <a:spcPts val="1950"/>
              </a:lnSpc>
              <a:spcBef>
                <a:spcPts val="563"/>
              </a:spcBef>
              <a:buFont typeface="Arial" panose="020B0604020202020204" pitchFamily="34" charset="0"/>
              <a:buChar char="•"/>
              <a:defRPr/>
            </a:pPr>
            <a:r>
              <a:rPr lang="en-US" sz="2000" dirty="0">
                <a:solidFill>
                  <a:srgbClr val="000000"/>
                </a:solidFill>
                <a:latin typeface="Arial"/>
              </a:rPr>
              <a:t>A quorum of board members do not need to be located within the Charter School’s jurisdiction; and </a:t>
            </a:r>
          </a:p>
          <a:p>
            <a:pPr marL="951548" lvl="1" indent="-342900" defTabSz="685800">
              <a:lnSpc>
                <a:spcPts val="1950"/>
              </a:lnSpc>
              <a:spcBef>
                <a:spcPts val="563"/>
              </a:spcBef>
              <a:buFont typeface="Arial" panose="020B0604020202020204" pitchFamily="34" charset="0"/>
              <a:buChar char="•"/>
              <a:defRPr/>
            </a:pPr>
            <a:r>
              <a:rPr lang="en-US" sz="2000" dirty="0">
                <a:solidFill>
                  <a:srgbClr val="000000"/>
                </a:solidFill>
                <a:latin typeface="Arial"/>
              </a:rPr>
              <a:t>Governing board members may participate in a teleconference meeting from places that are not publicly accessible.</a:t>
            </a:r>
          </a:p>
        </p:txBody>
      </p:sp>
      <p:sp>
        <p:nvSpPr>
          <p:cNvPr id="53251" name="Rectangle 3">
            <a:extLst>
              <a:ext uri="{FF2B5EF4-FFF2-40B4-BE49-F238E27FC236}">
                <a16:creationId xmlns:a16="http://schemas.microsoft.com/office/drawing/2014/main" id="{9F4DA7CA-B818-4B54-9D68-DBECBCD576FA}"/>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AB 361</a:t>
            </a:r>
          </a:p>
        </p:txBody>
      </p:sp>
      <p:sp>
        <p:nvSpPr>
          <p:cNvPr id="6" name="Rectangle 5">
            <a:extLst>
              <a:ext uri="{FF2B5EF4-FFF2-40B4-BE49-F238E27FC236}">
                <a16:creationId xmlns:a16="http://schemas.microsoft.com/office/drawing/2014/main" id="{01E810F2-75F6-C643-8BF8-530BBEBC6E20}"/>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17</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3776136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p:cTn id="1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p:cTn id="1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24AD793-33A3-4F1C-A359-F47DAF678CD2}"/>
              </a:ext>
            </a:extLst>
          </p:cNvPr>
          <p:cNvSpPr txBox="1">
            <a:spLocks noChangeArrowheads="1"/>
          </p:cNvSpPr>
          <p:nvPr/>
        </p:nvSpPr>
        <p:spPr bwMode="auto">
          <a:xfrm>
            <a:off x="457201" y="1554480"/>
            <a:ext cx="8332788" cy="4800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685800">
              <a:buNone/>
              <a:defRPr/>
            </a:pPr>
            <a:r>
              <a:rPr lang="en-US" sz="2000" b="1" dirty="0">
                <a:solidFill>
                  <a:srgbClr val="000000"/>
                </a:solidFill>
                <a:latin typeface="Arial"/>
              </a:rPr>
              <a:t>A charter school board may continue to hold teleconference meetings without adhering to all of the traditional requirements of the Brown Act under the following circumstances: </a:t>
            </a:r>
          </a:p>
          <a:p>
            <a:pPr marL="0" indent="0" defTabSz="685800">
              <a:buNone/>
              <a:defRPr/>
            </a:pPr>
            <a:endParaRPr lang="en-US" sz="2000" dirty="0">
              <a:solidFill>
                <a:srgbClr val="000000"/>
              </a:solidFill>
              <a:latin typeface="Arial"/>
            </a:endParaRPr>
          </a:p>
          <a:p>
            <a:pPr marL="857250" lvl="2" indent="-171450" defTabSz="685800">
              <a:buFont typeface="Wingdings" panose="05000000000000000000" pitchFamily="2" charset="2"/>
              <a:buChar char="q"/>
              <a:defRPr/>
            </a:pPr>
            <a:r>
              <a:rPr lang="en-US" sz="2000" dirty="0">
                <a:solidFill>
                  <a:srgbClr val="000000"/>
                </a:solidFill>
                <a:latin typeface="Arial"/>
              </a:rPr>
              <a:t> During a proclaimed state of emergency; </a:t>
            </a:r>
            <a:r>
              <a:rPr lang="en-US" sz="2000" i="1" u="sng" dirty="0">
                <a:solidFill>
                  <a:srgbClr val="000000"/>
                </a:solidFill>
                <a:latin typeface="Arial"/>
              </a:rPr>
              <a:t>and</a:t>
            </a:r>
            <a:r>
              <a:rPr lang="en-US" sz="2000" dirty="0">
                <a:solidFill>
                  <a:srgbClr val="000000"/>
                </a:solidFill>
                <a:latin typeface="Arial"/>
              </a:rPr>
              <a:t> </a:t>
            </a:r>
          </a:p>
          <a:p>
            <a:pPr marL="685800" lvl="2" indent="0" defTabSz="685800">
              <a:buNone/>
              <a:defRPr/>
            </a:pPr>
            <a:endParaRPr lang="en-US" sz="2000" dirty="0">
              <a:solidFill>
                <a:srgbClr val="000000"/>
              </a:solidFill>
              <a:latin typeface="Arial"/>
            </a:endParaRPr>
          </a:p>
          <a:p>
            <a:pPr marL="857250" lvl="2" indent="-171450" defTabSz="685800">
              <a:buFont typeface="Wingdings" panose="05000000000000000000" pitchFamily="2" charset="2"/>
              <a:buChar char="q"/>
              <a:defRPr/>
            </a:pPr>
            <a:r>
              <a:rPr lang="en-US" sz="2000" dirty="0">
                <a:solidFill>
                  <a:srgbClr val="000000"/>
                </a:solidFill>
                <a:latin typeface="Arial"/>
              </a:rPr>
              <a:t> State or local officials have imposed or recommended measures to promote social distancing; </a:t>
            </a:r>
            <a:r>
              <a:rPr lang="en-US" sz="2000" i="1" u="sng" dirty="0">
                <a:solidFill>
                  <a:srgbClr val="000000"/>
                </a:solidFill>
                <a:latin typeface="Arial"/>
              </a:rPr>
              <a:t>or</a:t>
            </a:r>
          </a:p>
          <a:p>
            <a:pPr marL="685800" lvl="2" indent="0" defTabSz="685800">
              <a:buNone/>
              <a:defRPr/>
            </a:pPr>
            <a:endParaRPr lang="en-US" sz="2000" b="1" i="1" u="sng" dirty="0">
              <a:solidFill>
                <a:srgbClr val="000000"/>
              </a:solidFill>
              <a:latin typeface="Arial"/>
            </a:endParaRPr>
          </a:p>
          <a:p>
            <a:pPr marL="857250" lvl="2" indent="-171450" defTabSz="685800">
              <a:buFont typeface="Wingdings" panose="05000000000000000000" pitchFamily="2" charset="2"/>
              <a:buChar char="q"/>
              <a:defRPr/>
            </a:pPr>
            <a:r>
              <a:rPr lang="en-US" sz="2000" dirty="0">
                <a:solidFill>
                  <a:srgbClr val="000000"/>
                </a:solidFill>
                <a:latin typeface="Arial"/>
              </a:rPr>
              <a:t> The charter school board determines that meeting in person would present imminent risks to the health or safety of attendees.</a:t>
            </a:r>
          </a:p>
        </p:txBody>
      </p:sp>
      <p:sp>
        <p:nvSpPr>
          <p:cNvPr id="53251" name="Rectangle 3">
            <a:extLst>
              <a:ext uri="{FF2B5EF4-FFF2-40B4-BE49-F238E27FC236}">
                <a16:creationId xmlns:a16="http://schemas.microsoft.com/office/drawing/2014/main" id="{9F4DA7CA-B818-4B54-9D68-DBECBCD576FA}"/>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AB 361</a:t>
            </a:r>
          </a:p>
        </p:txBody>
      </p:sp>
      <p:sp>
        <p:nvSpPr>
          <p:cNvPr id="6" name="Rectangle 5">
            <a:extLst>
              <a:ext uri="{FF2B5EF4-FFF2-40B4-BE49-F238E27FC236}">
                <a16:creationId xmlns:a16="http://schemas.microsoft.com/office/drawing/2014/main" id="{01E810F2-75F6-C643-8BF8-530BBEBC6E20}"/>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18</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p:cTn id="1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p:cTn id="1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p:cTn id="1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24AD793-33A3-4F1C-A359-F47DAF678CD2}"/>
              </a:ext>
            </a:extLst>
          </p:cNvPr>
          <p:cNvSpPr txBox="1">
            <a:spLocks noChangeArrowheads="1"/>
          </p:cNvSpPr>
          <p:nvPr/>
        </p:nvSpPr>
        <p:spPr bwMode="auto">
          <a:xfrm>
            <a:off x="457201" y="1554480"/>
            <a:ext cx="8332788" cy="4800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685800">
              <a:buNone/>
              <a:defRPr/>
            </a:pPr>
            <a:r>
              <a:rPr lang="en-US" sz="2000" b="1" dirty="0">
                <a:solidFill>
                  <a:srgbClr val="000000"/>
                </a:solidFill>
                <a:latin typeface="Arial"/>
              </a:rPr>
              <a:t>If meeting pursuant to AB 361, the board must:</a:t>
            </a:r>
          </a:p>
          <a:p>
            <a:pPr marL="0" indent="0" defTabSz="685800">
              <a:buNone/>
              <a:defRPr/>
            </a:pPr>
            <a:endParaRPr lang="en-US" sz="2000" b="1" dirty="0">
              <a:solidFill>
                <a:srgbClr val="000000"/>
              </a:solidFill>
              <a:latin typeface="Arial"/>
            </a:endParaRPr>
          </a:p>
          <a:p>
            <a:pPr marL="557213" lvl="1" indent="-214313" defTabSz="685800">
              <a:buFont typeface="Wingdings" panose="05000000000000000000" pitchFamily="2" charset="2"/>
              <a:buChar char="§"/>
              <a:defRPr/>
            </a:pPr>
            <a:r>
              <a:rPr lang="en-US" sz="1900" dirty="0">
                <a:solidFill>
                  <a:srgbClr val="000000"/>
                </a:solidFill>
                <a:latin typeface="Arial"/>
              </a:rPr>
              <a:t>Protect the statutory and constitutional rights of the parties and public appearing before the board.</a:t>
            </a:r>
          </a:p>
          <a:p>
            <a:pPr marL="557213" lvl="1" indent="-214313" defTabSz="685800">
              <a:buFont typeface="Wingdings" panose="05000000000000000000" pitchFamily="2" charset="2"/>
              <a:buChar char="§"/>
              <a:defRPr/>
            </a:pPr>
            <a:r>
              <a:rPr lang="en-US" sz="1900" dirty="0">
                <a:solidFill>
                  <a:srgbClr val="000000"/>
                </a:solidFill>
                <a:latin typeface="Arial"/>
              </a:rPr>
              <a:t>Give notice and post agendas as otherwise required under the Brown Act.</a:t>
            </a:r>
          </a:p>
          <a:p>
            <a:pPr marL="557213" lvl="1" indent="-214313" defTabSz="685800">
              <a:buFont typeface="Wingdings" panose="05000000000000000000" pitchFamily="2" charset="2"/>
              <a:buChar char="§"/>
              <a:defRPr/>
            </a:pPr>
            <a:r>
              <a:rPr lang="en-US" sz="1900" dirty="0">
                <a:solidFill>
                  <a:srgbClr val="000000"/>
                </a:solidFill>
                <a:latin typeface="Arial"/>
              </a:rPr>
              <a:t>Allow members of the public to access the meeting (e.g., Zoom) and describe the manner in which the public can offer public comment.</a:t>
            </a:r>
          </a:p>
          <a:p>
            <a:pPr marL="557213" lvl="1" indent="-214313" defTabSz="685800">
              <a:buFont typeface="Wingdings" panose="05000000000000000000" pitchFamily="2" charset="2"/>
              <a:buChar char="§"/>
              <a:defRPr/>
            </a:pPr>
            <a:r>
              <a:rPr lang="en-US" sz="1900" dirty="0">
                <a:solidFill>
                  <a:srgbClr val="000000"/>
                </a:solidFill>
                <a:latin typeface="Arial"/>
              </a:rPr>
              <a:t>Not require members of the public to submit comments in advance of the meeting. The public must be able to participate in real time.</a:t>
            </a:r>
          </a:p>
          <a:p>
            <a:pPr marL="557213" lvl="1" indent="-214313" defTabSz="685800">
              <a:buFont typeface="Wingdings" panose="05000000000000000000" pitchFamily="2" charset="2"/>
              <a:buChar char="§"/>
              <a:defRPr/>
            </a:pPr>
            <a:r>
              <a:rPr lang="en-US" sz="1900" dirty="0">
                <a:solidFill>
                  <a:srgbClr val="000000"/>
                </a:solidFill>
                <a:latin typeface="Arial"/>
              </a:rPr>
              <a:t>Provide a timed or a reasonable period for public comment.</a:t>
            </a:r>
          </a:p>
          <a:p>
            <a:pPr marL="557213" lvl="1" indent="-214313" defTabSz="685800">
              <a:buFont typeface="Wingdings" panose="05000000000000000000" pitchFamily="2" charset="2"/>
              <a:buChar char="§"/>
              <a:defRPr/>
            </a:pPr>
            <a:r>
              <a:rPr lang="en-US" sz="1900" dirty="0">
                <a:solidFill>
                  <a:srgbClr val="000000"/>
                </a:solidFill>
                <a:latin typeface="Arial"/>
              </a:rPr>
              <a:t>If there is a technical disruption in the meeting broadcast, take no further action on items in the agenda until public access is </a:t>
            </a:r>
            <a:r>
              <a:rPr lang="en-US" sz="2000" dirty="0">
                <a:solidFill>
                  <a:srgbClr val="000000"/>
                </a:solidFill>
                <a:latin typeface="Arial"/>
              </a:rPr>
              <a:t>restored. </a:t>
            </a:r>
          </a:p>
          <a:p>
            <a:pPr marL="685800" lvl="2" indent="0" defTabSz="685800">
              <a:buNone/>
              <a:defRPr/>
            </a:pPr>
            <a:endParaRPr lang="en-US" sz="900" dirty="0">
              <a:solidFill>
                <a:srgbClr val="000000"/>
              </a:solidFill>
              <a:latin typeface="Arial"/>
            </a:endParaRPr>
          </a:p>
          <a:p>
            <a:pPr marL="0" indent="0" algn="just" defTabSz="685800">
              <a:buNone/>
              <a:defRPr/>
            </a:pPr>
            <a:endParaRPr lang="en-US" sz="2000" dirty="0">
              <a:solidFill>
                <a:srgbClr val="000000"/>
              </a:solidFill>
              <a:latin typeface="Arial"/>
            </a:endParaRPr>
          </a:p>
        </p:txBody>
      </p:sp>
      <p:sp>
        <p:nvSpPr>
          <p:cNvPr id="53251" name="Rectangle 3">
            <a:extLst>
              <a:ext uri="{FF2B5EF4-FFF2-40B4-BE49-F238E27FC236}">
                <a16:creationId xmlns:a16="http://schemas.microsoft.com/office/drawing/2014/main" id="{9F4DA7CA-B818-4B54-9D68-DBECBCD576FA}"/>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AB 361</a:t>
            </a:r>
          </a:p>
        </p:txBody>
      </p:sp>
      <p:sp>
        <p:nvSpPr>
          <p:cNvPr id="6" name="Rectangle 5">
            <a:extLst>
              <a:ext uri="{FF2B5EF4-FFF2-40B4-BE49-F238E27FC236}">
                <a16:creationId xmlns:a16="http://schemas.microsoft.com/office/drawing/2014/main" id="{01E810F2-75F6-C643-8BF8-530BBEBC6E20}"/>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19</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3013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p:cTn id="1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p:cTn id="1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p:cTn id="23"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p:cTn id="2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6" end="6"/>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p:cTn id="31"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D1C17474-8A2F-44C0-98A3-ECE9AD6B9101}"/>
              </a:ext>
            </a:extLst>
          </p:cNvPr>
          <p:cNvSpPr>
            <a:spLocks noGrp="1" noChangeArrowheads="1"/>
          </p:cNvSpPr>
          <p:nvPr>
            <p:ph type="title" idx="4294967295"/>
          </p:nvPr>
        </p:nvSpPr>
        <p:spPr>
          <a:xfrm>
            <a:off x="0" y="0"/>
            <a:ext cx="7010400" cy="1371600"/>
          </a:xfrm>
          <a:noFill/>
        </p:spPr>
        <p:txBody>
          <a:bodyPr/>
          <a:lstStyle/>
          <a:p>
            <a:pPr eaLnBrk="1" hangingPunct="1"/>
            <a:r>
              <a:rPr lang="en-US" altLang="en-US" sz="3600" b="1" dirty="0">
                <a:latin typeface="Arial Black" panose="020B0A04020102020204" pitchFamily="34" charset="0"/>
              </a:rPr>
              <a:t>Overview</a:t>
            </a:r>
          </a:p>
        </p:txBody>
      </p:sp>
      <p:sp>
        <p:nvSpPr>
          <p:cNvPr id="30722" name="Rectangle 2">
            <a:extLst>
              <a:ext uri="{FF2B5EF4-FFF2-40B4-BE49-F238E27FC236}">
                <a16:creationId xmlns:a16="http://schemas.microsoft.com/office/drawing/2014/main" id="{9AD670B2-D62C-4F8B-9B57-4AC2FA668B04}"/>
              </a:ext>
            </a:extLst>
          </p:cNvPr>
          <p:cNvSpPr>
            <a:spLocks noGrp="1" noChangeArrowheads="1"/>
          </p:cNvSpPr>
          <p:nvPr>
            <p:ph sz="quarter" idx="10"/>
          </p:nvPr>
        </p:nvSpPr>
        <p:spPr/>
        <p:txBody>
          <a:bodyPr>
            <a:noAutofit/>
          </a:bodyPr>
          <a:lstStyle/>
          <a:p>
            <a:pPr marL="0" indent="0" eaLnBrk="1" hangingPunct="1">
              <a:buFontTx/>
              <a:buNone/>
            </a:pPr>
            <a:r>
              <a:rPr lang="en-US" altLang="en-US" sz="2000" b="1" dirty="0"/>
              <a:t>Areas Covered:</a:t>
            </a:r>
          </a:p>
          <a:p>
            <a:pPr marL="868680" lvl="1" indent="-457200" eaLnBrk="1" hangingPunct="1">
              <a:spcBef>
                <a:spcPts val="750"/>
              </a:spcBef>
              <a:buFont typeface="System Font Regular"/>
              <a:buChar char="‣"/>
            </a:pPr>
            <a:r>
              <a:rPr lang="en-US" altLang="en-US" sz="2000" dirty="0"/>
              <a:t>Compliance with the Brown Act and SB 126 (Ed. Code 47604.1) requirements</a:t>
            </a:r>
          </a:p>
          <a:p>
            <a:pPr marL="868680" lvl="1" indent="-457200" eaLnBrk="1" hangingPunct="1">
              <a:spcBef>
                <a:spcPts val="750"/>
              </a:spcBef>
              <a:buFont typeface="System Font Regular"/>
              <a:buChar char="‣"/>
            </a:pPr>
            <a:r>
              <a:rPr lang="en-US" altLang="en-US" sz="2000" dirty="0"/>
              <a:t>Compliance with conflict of interest laws (Government Code 1090 and Political Reform Act)</a:t>
            </a:r>
          </a:p>
          <a:p>
            <a:pPr marL="868680" lvl="1" indent="-457200" eaLnBrk="1" hangingPunct="1">
              <a:spcBef>
                <a:spcPts val="750"/>
              </a:spcBef>
              <a:buFont typeface="System Font Regular"/>
              <a:buChar char="‣"/>
            </a:pPr>
            <a:r>
              <a:rPr lang="en-US" altLang="en-US" sz="2000" dirty="0"/>
              <a:t>What Board members need to know about Public Records Act requests</a:t>
            </a:r>
          </a:p>
          <a:p>
            <a:pPr marL="868680" lvl="1" indent="-457200" eaLnBrk="1" hangingPunct="1">
              <a:spcBef>
                <a:spcPts val="750"/>
              </a:spcBef>
              <a:buFont typeface="System Font Regular"/>
              <a:buChar char="‣"/>
            </a:pPr>
            <a:r>
              <a:rPr lang="en-US" altLang="en-US" sz="2000" dirty="0">
                <a:latin typeface="Verdana" panose="020B0604030504040204" pitchFamily="34" charset="0"/>
              </a:rPr>
              <a:t>Best governance practices</a:t>
            </a:r>
          </a:p>
          <a:p>
            <a:pPr marL="868680" lvl="1" indent="-457200" eaLnBrk="1" hangingPunct="1">
              <a:spcBef>
                <a:spcPts val="750"/>
              </a:spcBef>
              <a:buFont typeface="System Font Regular"/>
              <a:buChar char="‣"/>
            </a:pPr>
            <a:r>
              <a:rPr lang="en-US" altLang="en-US" sz="2000" dirty="0">
                <a:latin typeface="Verdana" panose="020B0604030504040204" pitchFamily="34" charset="0"/>
              </a:rPr>
              <a:t>Major board duties under nonprofit law</a:t>
            </a:r>
          </a:p>
          <a:p>
            <a:pPr marL="868363" lvl="1" indent="-457200">
              <a:spcBef>
                <a:spcPts val="750"/>
              </a:spcBef>
              <a:buFont typeface="System Font Regular"/>
              <a:buChar char="‣"/>
            </a:pPr>
            <a:r>
              <a:rPr lang="en-US" altLang="en-US" sz="2000" dirty="0"/>
              <a:t>Financial issues/use of public funds</a:t>
            </a:r>
          </a:p>
          <a:p>
            <a:pPr marL="868680" lvl="1" indent="-457200" eaLnBrk="1" hangingPunct="1">
              <a:spcBef>
                <a:spcPts val="750"/>
              </a:spcBef>
              <a:buFont typeface="System Font Regular"/>
              <a:buChar char="‣"/>
            </a:pPr>
            <a:r>
              <a:rPr lang="en-US" altLang="en-US" sz="2000" dirty="0">
                <a:latin typeface="Verdana" panose="020B0604030504040204" pitchFamily="34" charset="0"/>
              </a:rPr>
              <a:t>Q &amp; A</a:t>
            </a:r>
          </a:p>
        </p:txBody>
      </p:sp>
      <p:sp>
        <p:nvSpPr>
          <p:cNvPr id="30724" name="Right Arrow 1">
            <a:extLst>
              <a:ext uri="{FF2B5EF4-FFF2-40B4-BE49-F238E27FC236}">
                <a16:creationId xmlns:a16="http://schemas.microsoft.com/office/drawing/2014/main" id="{E8E8D400-B59F-43AC-9CD0-BD2F98BABDEE}"/>
              </a:ext>
            </a:extLst>
          </p:cNvPr>
          <p:cNvSpPr>
            <a:spLocks noChangeArrowheads="1"/>
          </p:cNvSpPr>
          <p:nvPr/>
        </p:nvSpPr>
        <p:spPr bwMode="auto">
          <a:xfrm>
            <a:off x="1676400" y="2362200"/>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buFontTx/>
              <a:buNone/>
            </a:pPr>
            <a:endParaRPr lang="en-US" altLang="en-US">
              <a:latin typeface="Verdana" panose="020B0604030504040204" pitchFamily="34" charset="0"/>
            </a:endParaRPr>
          </a:p>
        </p:txBody>
      </p:sp>
      <p:sp>
        <p:nvSpPr>
          <p:cNvPr id="5" name="Rectangle 4">
            <a:extLst>
              <a:ext uri="{FF2B5EF4-FFF2-40B4-BE49-F238E27FC236}">
                <a16:creationId xmlns:a16="http://schemas.microsoft.com/office/drawing/2014/main" id="{C7AA376D-E7F5-F74F-99ED-278404D11F42}"/>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p:tgtEl>
                                          <p:spTgt spid="3072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072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p:tgtEl>
                                          <p:spTgt spid="3072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072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p:tgtEl>
                                          <p:spTgt spid="3072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07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p:tgtEl>
                                          <p:spTgt spid="3072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072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p:tgtEl>
                                          <p:spTgt spid="3072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07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722">
                                            <p:txEl>
                                              <p:pRg st="5" end="5"/>
                                            </p:txEl>
                                          </p:spTgt>
                                        </p:tgtEl>
                                        <p:attrNameLst>
                                          <p:attrName>style.visibility</p:attrName>
                                        </p:attrNameLst>
                                      </p:cBhvr>
                                      <p:to>
                                        <p:strVal val="visible"/>
                                      </p:to>
                                    </p:set>
                                    <p:anim calcmode="lin" valueType="num">
                                      <p:cBhvr additive="base">
                                        <p:cTn id="37" dur="500"/>
                                        <p:tgtEl>
                                          <p:spTgt spid="3072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072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0722">
                                            <p:txEl>
                                              <p:pRg st="6" end="6"/>
                                            </p:txEl>
                                          </p:spTgt>
                                        </p:tgtEl>
                                        <p:attrNameLst>
                                          <p:attrName>style.visibility</p:attrName>
                                        </p:attrNameLst>
                                      </p:cBhvr>
                                      <p:to>
                                        <p:strVal val="visible"/>
                                      </p:to>
                                    </p:set>
                                    <p:anim calcmode="lin" valueType="num">
                                      <p:cBhvr additive="base">
                                        <p:cTn id="43" dur="500"/>
                                        <p:tgtEl>
                                          <p:spTgt spid="30722">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072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0722">
                                            <p:txEl>
                                              <p:pRg st="7" end="7"/>
                                            </p:txEl>
                                          </p:spTgt>
                                        </p:tgtEl>
                                        <p:attrNameLst>
                                          <p:attrName>style.visibility</p:attrName>
                                        </p:attrNameLst>
                                      </p:cBhvr>
                                      <p:to>
                                        <p:strVal val="visible"/>
                                      </p:to>
                                    </p:set>
                                    <p:anim calcmode="lin" valueType="num">
                                      <p:cBhvr additive="base">
                                        <p:cTn id="49" dur="500"/>
                                        <p:tgtEl>
                                          <p:spTgt spid="30722">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07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24AD793-33A3-4F1C-A359-F47DAF678CD2}"/>
              </a:ext>
            </a:extLst>
          </p:cNvPr>
          <p:cNvSpPr txBox="1">
            <a:spLocks noChangeArrowheads="1"/>
          </p:cNvSpPr>
          <p:nvPr/>
        </p:nvSpPr>
        <p:spPr bwMode="auto">
          <a:xfrm>
            <a:off x="457201" y="1554480"/>
            <a:ext cx="8332788" cy="4800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685800">
              <a:buNone/>
              <a:defRPr/>
            </a:pPr>
            <a:r>
              <a:rPr lang="en-US" sz="1800" b="1" dirty="0">
                <a:solidFill>
                  <a:srgbClr val="000000"/>
                </a:solidFill>
                <a:latin typeface="Arial"/>
              </a:rPr>
              <a:t>In order to continue holding meetings pursuant to AB 361, the board must make the following findings by majority vote </a:t>
            </a:r>
            <a:r>
              <a:rPr lang="en-US" sz="1800" b="1" u="sng" dirty="0">
                <a:solidFill>
                  <a:srgbClr val="000000"/>
                </a:solidFill>
                <a:latin typeface="Arial"/>
              </a:rPr>
              <a:t>every 30 days</a:t>
            </a:r>
            <a:r>
              <a:rPr lang="en-US" sz="1800" b="1" dirty="0">
                <a:solidFill>
                  <a:srgbClr val="000000"/>
                </a:solidFill>
                <a:latin typeface="Arial"/>
              </a:rPr>
              <a:t>:</a:t>
            </a:r>
          </a:p>
          <a:p>
            <a:pPr marL="0" indent="0" algn="just" defTabSz="685800">
              <a:buNone/>
              <a:defRPr/>
            </a:pPr>
            <a:endParaRPr lang="en-US" sz="1800" b="1" dirty="0">
              <a:solidFill>
                <a:srgbClr val="000000"/>
              </a:solidFill>
              <a:latin typeface="Arial"/>
            </a:endParaRPr>
          </a:p>
          <a:p>
            <a:pPr marL="557213" lvl="1" indent="-214313" defTabSz="685800">
              <a:buFont typeface="Wingdings" panose="05000000000000000000" pitchFamily="2" charset="2"/>
              <a:buChar char="§"/>
              <a:defRPr/>
            </a:pPr>
            <a:r>
              <a:rPr lang="en-US" sz="1800" dirty="0">
                <a:solidFill>
                  <a:srgbClr val="000000"/>
                </a:solidFill>
                <a:latin typeface="Arial"/>
              </a:rPr>
              <a:t>The charter school board has reconsidered the circumstances of the state of emergency.</a:t>
            </a:r>
          </a:p>
          <a:p>
            <a:pPr marL="342900" lvl="1" indent="0" defTabSz="685800">
              <a:buNone/>
              <a:defRPr/>
            </a:pPr>
            <a:endParaRPr lang="en-US" sz="1800" dirty="0">
              <a:solidFill>
                <a:srgbClr val="000000"/>
              </a:solidFill>
              <a:latin typeface="Arial"/>
            </a:endParaRPr>
          </a:p>
          <a:p>
            <a:pPr marL="557213" lvl="1" indent="-214313" defTabSz="685800">
              <a:buFont typeface="Wingdings" panose="05000000000000000000" pitchFamily="2" charset="2"/>
              <a:buChar char="§"/>
              <a:defRPr/>
            </a:pPr>
            <a:r>
              <a:rPr lang="en-US" sz="1800" dirty="0">
                <a:solidFill>
                  <a:srgbClr val="000000"/>
                </a:solidFill>
                <a:latin typeface="Arial"/>
              </a:rPr>
              <a:t>Any of the following circumstances exist:</a:t>
            </a:r>
          </a:p>
          <a:p>
            <a:pPr marL="342900" lvl="1" indent="0" defTabSz="685800">
              <a:buNone/>
              <a:defRPr/>
            </a:pPr>
            <a:endParaRPr lang="en-US" sz="1800" dirty="0">
              <a:solidFill>
                <a:srgbClr val="000000"/>
              </a:solidFill>
              <a:latin typeface="Arial"/>
            </a:endParaRPr>
          </a:p>
          <a:p>
            <a:pPr marL="857250" lvl="2" indent="-171450" defTabSz="685800">
              <a:buFont typeface="Wingdings" panose="05000000000000000000" pitchFamily="2" charset="2"/>
              <a:buChar char="§"/>
              <a:defRPr/>
            </a:pPr>
            <a:r>
              <a:rPr lang="en-US" sz="1800" dirty="0">
                <a:solidFill>
                  <a:srgbClr val="000000"/>
                </a:solidFill>
                <a:latin typeface="Arial"/>
              </a:rPr>
              <a:t>The state of emergency continues to directly impact the ability of the members to meet safely in person.</a:t>
            </a:r>
          </a:p>
          <a:p>
            <a:pPr marL="685800" lvl="2" indent="0" defTabSz="685800">
              <a:buNone/>
              <a:defRPr/>
            </a:pPr>
            <a:endParaRPr lang="en-US" sz="1800" dirty="0">
              <a:solidFill>
                <a:srgbClr val="000000"/>
              </a:solidFill>
              <a:latin typeface="Arial"/>
            </a:endParaRPr>
          </a:p>
          <a:p>
            <a:pPr marL="857250" lvl="2" indent="-171450" defTabSz="685800">
              <a:buFont typeface="Wingdings" panose="05000000000000000000" pitchFamily="2" charset="2"/>
              <a:buChar char="§"/>
              <a:defRPr/>
            </a:pPr>
            <a:r>
              <a:rPr lang="en-US" sz="1800" dirty="0">
                <a:solidFill>
                  <a:srgbClr val="000000"/>
                </a:solidFill>
                <a:latin typeface="Arial"/>
              </a:rPr>
              <a:t>State or local officials continue to impose or recommend measures to promote social distancing.</a:t>
            </a:r>
          </a:p>
          <a:p>
            <a:pPr marL="685800" lvl="2" indent="0" defTabSz="685800">
              <a:buNone/>
              <a:defRPr/>
            </a:pPr>
            <a:endParaRPr lang="en-US" sz="900" dirty="0">
              <a:solidFill>
                <a:srgbClr val="000000"/>
              </a:solidFill>
              <a:latin typeface="Arial"/>
            </a:endParaRPr>
          </a:p>
        </p:txBody>
      </p:sp>
      <p:sp>
        <p:nvSpPr>
          <p:cNvPr id="53251" name="Rectangle 3">
            <a:extLst>
              <a:ext uri="{FF2B5EF4-FFF2-40B4-BE49-F238E27FC236}">
                <a16:creationId xmlns:a16="http://schemas.microsoft.com/office/drawing/2014/main" id="{9F4DA7CA-B818-4B54-9D68-DBECBCD576FA}"/>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AB 361</a:t>
            </a:r>
          </a:p>
        </p:txBody>
      </p:sp>
      <p:sp>
        <p:nvSpPr>
          <p:cNvPr id="6" name="Rectangle 5">
            <a:extLst>
              <a:ext uri="{FF2B5EF4-FFF2-40B4-BE49-F238E27FC236}">
                <a16:creationId xmlns:a16="http://schemas.microsoft.com/office/drawing/2014/main" id="{01E810F2-75F6-C643-8BF8-530BBEBC6E20}"/>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20</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1924555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p:cTn id="1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p:cTn id="1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p:cTn id="1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6" end="6"/>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 calcmode="lin" valueType="num">
                                      <p:cBhvr>
                                        <p:cTn id="2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2FC2FFD7-64B2-48CC-93A4-19B563F5970C}"/>
              </a:ext>
            </a:extLst>
          </p:cNvPr>
          <p:cNvSpPr txBox="1">
            <a:spLocks noChangeArrowheads="1"/>
          </p:cNvSpPr>
          <p:nvPr/>
        </p:nvSpPr>
        <p:spPr bwMode="auto">
          <a:xfrm>
            <a:off x="457200" y="1554480"/>
            <a:ext cx="8332788" cy="5014912"/>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defRPr/>
            </a:pPr>
            <a:r>
              <a:rPr lang="en-US" altLang="en-US" sz="2800" b="1" dirty="0">
                <a:solidFill>
                  <a:srgbClr val="000000"/>
                </a:solidFill>
                <a:latin typeface="Arial"/>
                <a:ea typeface="Open Sans Semibold" panose="020B0706030804020204" pitchFamily="34" charset="0"/>
                <a:cs typeface="Open Sans Semibold" panose="020B0706030804020204" pitchFamily="34" charset="0"/>
              </a:rPr>
              <a:t>Notice and Agendas</a:t>
            </a:r>
          </a:p>
          <a:p>
            <a:pPr eaLnBrk="1" hangingPunct="1">
              <a:spcBef>
                <a:spcPts val="0"/>
              </a:spcBef>
              <a:buFontTx/>
              <a:buNone/>
              <a:defRPr/>
            </a:pPr>
            <a:endParaRPr lang="en-US" altLang="en-US" sz="2800" b="1" dirty="0">
              <a:solidFill>
                <a:srgbClr val="000000"/>
              </a:solidFill>
              <a:latin typeface="Arial"/>
              <a:ea typeface="Open Sans Semibold" panose="020B0706030804020204" pitchFamily="34" charset="0"/>
              <a:cs typeface="Open Sans Semibold" panose="020B0706030804020204" pitchFamily="34" charset="0"/>
            </a:endParaRPr>
          </a:p>
          <a:p>
            <a:pPr eaLnBrk="1" hangingPunct="1">
              <a:spcBef>
                <a:spcPts val="0"/>
              </a:spcBef>
              <a:buFontTx/>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General Rule: The agenda shall be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posted properly in advance</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of a meeting and must include a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brief description</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of items to be transacted or discussed. </a:t>
            </a:r>
          </a:p>
          <a:p>
            <a:pPr eaLnBrk="1" hangingPunct="1">
              <a:spcBef>
                <a:spcPts val="0"/>
              </a:spcBef>
              <a:buFontTx/>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With a few exceptions,</a:t>
            </a:r>
            <a:b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if an item is not on the agenda, </a:t>
            </a:r>
            <a:b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the Board cannot discuss it.</a:t>
            </a:r>
          </a:p>
          <a:p>
            <a:pPr eaLnBrk="1" hangingPunct="1">
              <a:spcBef>
                <a:spcPts val="0"/>
              </a:spcBef>
              <a:buFontTx/>
              <a:buNone/>
              <a:defRPr/>
            </a:pPr>
            <a:endPar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sp>
        <p:nvSpPr>
          <p:cNvPr id="55298" name="Rectangle 3">
            <a:extLst>
              <a:ext uri="{FF2B5EF4-FFF2-40B4-BE49-F238E27FC236}">
                <a16:creationId xmlns:a16="http://schemas.microsoft.com/office/drawing/2014/main" id="{0C5F7A14-DED2-40E2-94D2-6E2D0E3D53BD}"/>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Notice</a:t>
            </a:r>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Requirements</a:t>
            </a:r>
          </a:p>
        </p:txBody>
      </p:sp>
      <p:pic>
        <p:nvPicPr>
          <p:cNvPr id="8" name="Picture 7" descr="A person with curly hair&#10;&#10;Description automatically generated with low confidence">
            <a:extLst>
              <a:ext uri="{FF2B5EF4-FFF2-40B4-BE49-F238E27FC236}">
                <a16:creationId xmlns:a16="http://schemas.microsoft.com/office/drawing/2014/main" id="{7423D495-CE95-CC4B-B3A4-FC3EFEE99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9265">
            <a:off x="5214727" y="3856166"/>
            <a:ext cx="3822700" cy="2193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E53F642A-42F9-B94A-9B0D-DB33B2BFDBB8}"/>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21</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p:tgtEl>
                                          <p:spTgt spid="3174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1748">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 calcmode="lin" valueType="num">
                                      <p:cBhvr additive="base">
                                        <p:cTn id="17" dur="500"/>
                                        <p:tgtEl>
                                          <p:spTgt spid="31748">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174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anim calcmode="lin" valueType="num">
                                      <p:cBhvr additive="base">
                                        <p:cTn id="23" dur="500"/>
                                        <p:tgtEl>
                                          <p:spTgt spid="31748">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1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0C5F7A14-DED2-40E2-94D2-6E2D0E3D53BD}"/>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Notice</a:t>
            </a:r>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Requirements</a:t>
            </a:r>
          </a:p>
        </p:txBody>
      </p:sp>
      <p:sp>
        <p:nvSpPr>
          <p:cNvPr id="31748" name="Rectangle 2">
            <a:extLst>
              <a:ext uri="{FF2B5EF4-FFF2-40B4-BE49-F238E27FC236}">
                <a16:creationId xmlns:a16="http://schemas.microsoft.com/office/drawing/2014/main" id="{2FC2FFD7-64B2-48CC-93A4-19B563F5970C}"/>
              </a:ext>
            </a:extLst>
          </p:cNvPr>
          <p:cNvSpPr txBox="1">
            <a:spLocks noChangeArrowheads="1"/>
          </p:cNvSpPr>
          <p:nvPr/>
        </p:nvSpPr>
        <p:spPr bwMode="auto">
          <a:xfrm>
            <a:off x="457200" y="3652520"/>
            <a:ext cx="8332788" cy="1986279"/>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defRPr/>
            </a:pP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Contents</a:t>
            </a: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Brief description = usually not more than 20 words</a:t>
            </a: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How to request disability-related accommodation</a:t>
            </a: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Location for inspection of docs distributed to Board</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4596153-031B-B940-9C84-F4F0D5141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60" y="1701800"/>
            <a:ext cx="3962400" cy="165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EA8782BF-56C1-3D4E-904E-DD3AC115D209}"/>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22</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4237593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anim calcmode="lin" valueType="num">
                                      <p:cBhvr>
                                        <p:cTn id="11" dur="500" fill="hold"/>
                                        <p:tgtEl>
                                          <p:spTgt spid="3174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174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748">
                                            <p:txEl>
                                              <p:pRg st="1" end="1"/>
                                            </p:txEl>
                                          </p:spTgt>
                                        </p:tgtEl>
                                        <p:attrNameLst>
                                          <p:attrName>style.visibility</p:attrName>
                                        </p:attrNameLst>
                                      </p:cBhvr>
                                      <p:to>
                                        <p:strVal val="visible"/>
                                      </p:to>
                                    </p:set>
                                    <p:anim calcmode="lin" valueType="num">
                                      <p:cBhvr>
                                        <p:cTn id="17" dur="500" fill="hold"/>
                                        <p:tgtEl>
                                          <p:spTgt spid="3174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174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1748">
                                            <p:txEl>
                                              <p:pRg st="2" end="2"/>
                                            </p:txEl>
                                          </p:spTgt>
                                        </p:tgtEl>
                                        <p:attrNameLst>
                                          <p:attrName>style.visibility</p:attrName>
                                        </p:attrNameLst>
                                      </p:cBhvr>
                                      <p:to>
                                        <p:strVal val="visible"/>
                                      </p:to>
                                    </p:set>
                                    <p:anim calcmode="lin" valueType="num">
                                      <p:cBhvr>
                                        <p:cTn id="23" dur="500" fill="hold"/>
                                        <p:tgtEl>
                                          <p:spTgt spid="3174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174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1748">
                                            <p:txEl>
                                              <p:pRg st="3" end="3"/>
                                            </p:txEl>
                                          </p:spTgt>
                                        </p:tgtEl>
                                        <p:attrNameLst>
                                          <p:attrName>style.visibility</p:attrName>
                                        </p:attrNameLst>
                                      </p:cBhvr>
                                      <p:to>
                                        <p:strVal val="visible"/>
                                      </p:to>
                                    </p:set>
                                    <p:anim calcmode="lin" valueType="num">
                                      <p:cBhvr>
                                        <p:cTn id="29" dur="500" fill="hold"/>
                                        <p:tgtEl>
                                          <p:spTgt spid="3174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174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6147B43F-156C-4E4E-B7F6-3257220FF637}"/>
              </a:ext>
            </a:extLst>
          </p:cNvPr>
          <p:cNvSpPr txBox="1">
            <a:spLocks noChangeArrowheads="1"/>
          </p:cNvSpPr>
          <p:nvPr/>
        </p:nvSpPr>
        <p:spPr bwMode="auto">
          <a:xfrm>
            <a:off x="457200" y="1554480"/>
            <a:ext cx="8332788" cy="5014913"/>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defRPr/>
            </a:pP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When?</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Regular meetings – 72 hours notice</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Special meetings – 24 hours notice</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Emergency meetings – 1 hour notice (rare)</a:t>
            </a:r>
          </a:p>
          <a:p>
            <a:pPr eaLnBrk="1" hangingPunct="1">
              <a:spcBef>
                <a:spcPts val="0"/>
              </a:spcBef>
              <a:buFontTx/>
              <a:buNone/>
              <a:defRPr/>
            </a:pPr>
            <a:endPar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eaLnBrk="1" hangingPunct="1">
              <a:spcBef>
                <a:spcPts val="0"/>
              </a:spcBef>
              <a:buFontTx/>
              <a:buNone/>
              <a:defRPr/>
            </a:pP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Where to Post?</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Physically at a publicly accessible location within the jurisdiction during the entire posting period</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On the website homepage with a prominent, direct link</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7347" name="Rectangle 3">
            <a:extLst>
              <a:ext uri="{FF2B5EF4-FFF2-40B4-BE49-F238E27FC236}">
                <a16:creationId xmlns:a16="http://schemas.microsoft.com/office/drawing/2014/main" id="{C586EC78-E961-447F-A1FC-FD975905CA51}"/>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Notice</a:t>
            </a:r>
            <a:r>
              <a:rPr lang="en-US" alt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Requirements</a:t>
            </a:r>
          </a:p>
        </p:txBody>
      </p:sp>
      <p:sp>
        <p:nvSpPr>
          <p:cNvPr id="6" name="Rectangle 5">
            <a:extLst>
              <a:ext uri="{FF2B5EF4-FFF2-40B4-BE49-F238E27FC236}">
                <a16:creationId xmlns:a16="http://schemas.microsoft.com/office/drawing/2014/main" id="{98FDD4D1-BCD4-3B46-ACD4-CF6C22AFC05C}"/>
              </a:ext>
            </a:extLst>
          </p:cNvPr>
          <p:cNvSpPr>
            <a:spLocks noChangeArrowheads="1"/>
          </p:cNvSpPr>
          <p:nvPr/>
        </p:nvSpPr>
        <p:spPr bwMode="auto">
          <a:xfrm>
            <a:off x="8789988" y="6154579"/>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23</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p:tgtEl>
                                          <p:spTgt spid="3379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379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p:tgtEl>
                                          <p:spTgt spid="3379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379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p:tgtEl>
                                          <p:spTgt spid="3379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37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anim calcmode="lin" valueType="num">
                                      <p:cBhvr additive="base">
                                        <p:cTn id="25" dur="500"/>
                                        <p:tgtEl>
                                          <p:spTgt spid="3379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379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3796">
                                            <p:txEl>
                                              <p:pRg st="5" end="5"/>
                                            </p:txEl>
                                          </p:spTgt>
                                        </p:tgtEl>
                                        <p:attrNameLst>
                                          <p:attrName>style.visibility</p:attrName>
                                        </p:attrNameLst>
                                      </p:cBhvr>
                                      <p:to>
                                        <p:strVal val="visible"/>
                                      </p:to>
                                    </p:set>
                                    <p:anim calcmode="lin" valueType="num">
                                      <p:cBhvr additive="base">
                                        <p:cTn id="31" dur="500"/>
                                        <p:tgtEl>
                                          <p:spTgt spid="33796">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7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3796">
                                            <p:txEl>
                                              <p:pRg st="6" end="6"/>
                                            </p:txEl>
                                          </p:spTgt>
                                        </p:tgtEl>
                                        <p:attrNameLst>
                                          <p:attrName>style.visibility</p:attrName>
                                        </p:attrNameLst>
                                      </p:cBhvr>
                                      <p:to>
                                        <p:strVal val="visible"/>
                                      </p:to>
                                    </p:set>
                                    <p:anim calcmode="lin" valueType="num">
                                      <p:cBhvr additive="base">
                                        <p:cTn id="37" dur="500"/>
                                        <p:tgtEl>
                                          <p:spTgt spid="33796">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379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3796">
                                            <p:txEl>
                                              <p:pRg st="7" end="7"/>
                                            </p:txEl>
                                          </p:spTgt>
                                        </p:tgtEl>
                                        <p:attrNameLst>
                                          <p:attrName>style.visibility</p:attrName>
                                        </p:attrNameLst>
                                      </p:cBhvr>
                                      <p:to>
                                        <p:strVal val="visible"/>
                                      </p:to>
                                    </p:set>
                                    <p:anim calcmode="lin" valueType="num">
                                      <p:cBhvr additive="base">
                                        <p:cTn id="43" dur="500"/>
                                        <p:tgtEl>
                                          <p:spTgt spid="33796">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37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8A381CA-5C1F-4E9C-AEF3-7011E9B8C513}"/>
              </a:ext>
            </a:extLst>
          </p:cNvPr>
          <p:cNvSpPr txBox="1">
            <a:spLocks noChangeArrowheads="1"/>
          </p:cNvSpPr>
          <p:nvPr/>
        </p:nvSpPr>
        <p:spPr bwMode="auto">
          <a:xfrm>
            <a:off x="152400" y="1379538"/>
            <a:ext cx="8637588" cy="4716462"/>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spcBef>
                <a:spcPts val="0"/>
              </a:spcBef>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Rights to Enable Access and Participation</a:t>
            </a:r>
            <a:endParaRPr lang="en-US" sz="2800" u="sng" kern="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Give oral testimony at meeting</a:t>
            </a:r>
          </a:p>
          <a:p>
            <a:pPr marL="1609344" lvl="1"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Time limits </a:t>
            </a:r>
          </a:p>
          <a:p>
            <a:pPr marL="1609344" lvl="1"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Addressing disruptive </a:t>
            </a:r>
            <a:b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speakers</a:t>
            </a:r>
          </a:p>
          <a:p>
            <a:pPr marL="1609344" lvl="1"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New law (SB 1100)</a:t>
            </a:r>
          </a:p>
          <a:p>
            <a:pPr marL="868680"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Virtual meetings and best </a:t>
            </a:r>
            <a:b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practices (stay in control </a:t>
            </a:r>
            <a:b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of your meeting!)</a:t>
            </a:r>
          </a:p>
          <a:p>
            <a:pPr marL="868680"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Audio record and broadcast</a:t>
            </a:r>
          </a:p>
        </p:txBody>
      </p:sp>
      <p:sp>
        <p:nvSpPr>
          <p:cNvPr id="59394" name="Rectangle 3">
            <a:extLst>
              <a:ext uri="{FF2B5EF4-FFF2-40B4-BE49-F238E27FC236}">
                <a16:creationId xmlns:a16="http://schemas.microsoft.com/office/drawing/2014/main" id="{CCD30188-B97B-4FFA-B67D-B6280C60D7E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Rights</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of</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the</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Public</a:t>
            </a:r>
          </a:p>
        </p:txBody>
      </p:sp>
      <p:sp>
        <p:nvSpPr>
          <p:cNvPr id="5" name="Rectangle 4">
            <a:extLst>
              <a:ext uri="{FF2B5EF4-FFF2-40B4-BE49-F238E27FC236}">
                <a16:creationId xmlns:a16="http://schemas.microsoft.com/office/drawing/2014/main" id="{315931DD-1DD4-4C85-AC49-C3AFB1A41C3A}"/>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24</a:t>
            </a:fld>
            <a:endParaRPr lang="en-US" altLang="en-US" sz="1000" dirty="0">
              <a:solidFill>
                <a:schemeClr val="tx1">
                  <a:lumMod val="65000"/>
                  <a:lumOff val="35000"/>
                </a:schemeClr>
              </a:solidFill>
              <a:latin typeface="Verdana" panose="020B0604030504040204" pitchFamily="34" charset="0"/>
            </a:endParaRPr>
          </a:p>
        </p:txBody>
      </p:sp>
      <p:pic>
        <p:nvPicPr>
          <p:cNvPr id="3" name="Picture 2" descr="Diagram&#10;&#10;Description automatically generated">
            <a:extLst>
              <a:ext uri="{FF2B5EF4-FFF2-40B4-BE49-F238E27FC236}">
                <a16:creationId xmlns:a16="http://schemas.microsoft.com/office/drawing/2014/main" id="{AF8F6B8C-D1ED-EA4A-8561-CE5615969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3037">
            <a:off x="5204236" y="2867408"/>
            <a:ext cx="3759418" cy="28587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 calcmode="lin" valueType="num">
                                      <p:cBhvr>
                                        <p:cTn id="41"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p:cTn id="4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8">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CCD30188-B97B-4FFA-B67D-B6280C60D7E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Rights</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of</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the</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Public</a:t>
            </a:r>
          </a:p>
        </p:txBody>
      </p:sp>
      <p:sp>
        <p:nvSpPr>
          <p:cNvPr id="8" name="Rectangle 2">
            <a:extLst>
              <a:ext uri="{FF2B5EF4-FFF2-40B4-BE49-F238E27FC236}">
                <a16:creationId xmlns:a16="http://schemas.microsoft.com/office/drawing/2014/main" id="{98A381CA-5C1F-4E9C-AEF3-7011E9B8C513}"/>
              </a:ext>
            </a:extLst>
          </p:cNvPr>
          <p:cNvSpPr txBox="1">
            <a:spLocks noChangeArrowheads="1"/>
          </p:cNvSpPr>
          <p:nvPr/>
        </p:nvSpPr>
        <p:spPr bwMode="auto">
          <a:xfrm>
            <a:off x="457200" y="1554480"/>
            <a:ext cx="8332788" cy="263652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Rights to Enable Access and Participation </a:t>
            </a:r>
            <a:r>
              <a:rPr lang="en-US" sz="2000" i="1" kern="0" dirty="0">
                <a:solidFill>
                  <a:srgbClr val="000000"/>
                </a:solidFill>
                <a:latin typeface="Arial"/>
                <a:ea typeface="Open Sans Semibold" panose="020B0706030804020204" pitchFamily="34" charset="0"/>
                <a:cs typeface="Open Sans Semibold" panose="020B0706030804020204" pitchFamily="34" charset="0"/>
              </a:rPr>
              <a:t>(cont.)</a:t>
            </a:r>
            <a:endParaRPr lang="en-US" sz="2000" i="1"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Limitations on conditions of public attendance</a:t>
            </a:r>
            <a:endParaRPr lang="en-US" sz="8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868680" indent="-457200" eaLnBrk="1" hangingPunct="1">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Non-discriminatory facilities (reasonable accommodations under ADA)</a:t>
            </a:r>
          </a:p>
          <a:p>
            <a:pPr marL="868680" indent="-457200" eaLnBrk="1" hangingPunct="1">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Copies of agendas and other public writings</a:t>
            </a: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315931DD-1DD4-4C85-AC49-C3AFB1A41C3A}"/>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25</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1566422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E660022-06A8-4A0C-B6F0-867DFE2FDE49}"/>
              </a:ext>
            </a:extLst>
          </p:cNvPr>
          <p:cNvSpPr txBox="1">
            <a:spLocks noChangeArrowheads="1"/>
          </p:cNvSpPr>
          <p:nvPr/>
        </p:nvSpPr>
        <p:spPr bwMode="auto">
          <a:xfrm>
            <a:off x="457200" y="1554480"/>
            <a:ext cx="8332788" cy="469392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spcBef>
                <a:spcPts val="0"/>
              </a:spcBef>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What Are the Permissible Closed Sessions?</a:t>
            </a:r>
            <a:endParaRPr lang="en-US" sz="2800" kern="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lnSpc>
                <a:spcPts val="2400"/>
              </a:lnSpc>
              <a:spcBef>
                <a:spcPts val="750"/>
              </a:spcBef>
              <a:buFont typeface="System Font Regular"/>
              <a:buChar char="‣"/>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Pending/Anticipated Litigation (conference with legal counsel)</a:t>
            </a:r>
          </a:p>
          <a:p>
            <a:pPr marL="411480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Personnel (appointment, employment, evaluation, discipline, dismissal)</a:t>
            </a:r>
          </a:p>
          <a:p>
            <a:pPr marL="4114800" lvl="1"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Caveat: 24-hour written notice to employee is required if Board will hear complaints and/or charges</a:t>
            </a: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picture containing text, person, indoor, desk&#10;&#10;Description automatically generated">
            <a:extLst>
              <a:ext uri="{FF2B5EF4-FFF2-40B4-BE49-F238E27FC236}">
                <a16:creationId xmlns:a16="http://schemas.microsoft.com/office/drawing/2014/main" id="{DA7504C9-F027-2645-8A1A-B52607580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 y="3124200"/>
            <a:ext cx="3761232" cy="26253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1442" name="Rectangle 3">
            <a:extLst>
              <a:ext uri="{FF2B5EF4-FFF2-40B4-BE49-F238E27FC236}">
                <a16:creationId xmlns:a16="http://schemas.microsoft.com/office/drawing/2014/main" id="{0476FA89-B47B-48EE-AF0E-332D285ABEE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Closed</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Sessions</a:t>
            </a:r>
          </a:p>
        </p:txBody>
      </p:sp>
      <p:sp>
        <p:nvSpPr>
          <p:cNvPr id="6" name="Rectangle 4">
            <a:extLst>
              <a:ext uri="{FF2B5EF4-FFF2-40B4-BE49-F238E27FC236}">
                <a16:creationId xmlns:a16="http://schemas.microsoft.com/office/drawing/2014/main" id="{DCDB1FE3-299F-4E27-82D5-140CAA2BA11A}"/>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26</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p:cTn id="2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0476FA89-B47B-48EE-AF0E-332D285ABEE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Closed</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Sessions</a:t>
            </a:r>
          </a:p>
        </p:txBody>
      </p:sp>
      <p:sp>
        <p:nvSpPr>
          <p:cNvPr id="5" name="Rectangle 2">
            <a:extLst>
              <a:ext uri="{FF2B5EF4-FFF2-40B4-BE49-F238E27FC236}">
                <a16:creationId xmlns:a16="http://schemas.microsoft.com/office/drawing/2014/main" id="{AE660022-06A8-4A0C-B6F0-867DFE2FDE49}"/>
              </a:ext>
            </a:extLst>
          </p:cNvPr>
          <p:cNvSpPr txBox="1">
            <a:spLocks noChangeArrowheads="1"/>
          </p:cNvSpPr>
          <p:nvPr/>
        </p:nvSpPr>
        <p:spPr bwMode="auto">
          <a:xfrm>
            <a:off x="457200" y="1554480"/>
            <a:ext cx="8332788" cy="469392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spcBef>
                <a:spcPts val="0"/>
              </a:spcBef>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What Are the Permissible Closed Sessions? </a:t>
            </a:r>
            <a:r>
              <a:rPr lang="en-US" sz="2000" i="1" kern="0" dirty="0">
                <a:solidFill>
                  <a:srgbClr val="000000"/>
                </a:solidFill>
                <a:latin typeface="Arial"/>
                <a:ea typeface="Open Sans Semibold" panose="020B0706030804020204" pitchFamily="34" charset="0"/>
                <a:cs typeface="Open Sans Semibold" panose="020B0706030804020204" pitchFamily="34" charset="0"/>
              </a:rPr>
              <a:t>(cont.)</a:t>
            </a:r>
            <a:endParaRPr lang="en-US" sz="2000" i="1" kern="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Conference with Real Estate Negotiator</a:t>
            </a:r>
          </a:p>
          <a:p>
            <a:pPr marL="86868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Conference with Labor Negotiator</a:t>
            </a:r>
          </a:p>
          <a:p>
            <a:pPr marL="86868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Public Security</a:t>
            </a:r>
          </a:p>
          <a:p>
            <a:pPr marL="86868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Pupil Discipline (Education Code)</a:t>
            </a: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4">
            <a:extLst>
              <a:ext uri="{FF2B5EF4-FFF2-40B4-BE49-F238E27FC236}">
                <a16:creationId xmlns:a16="http://schemas.microsoft.com/office/drawing/2014/main" id="{DCDB1FE3-299F-4E27-82D5-140CAA2BA11A}"/>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27</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258328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3E6136B6-B549-4DDB-8C6B-CCFADAD7C2A5}"/>
              </a:ext>
            </a:extLst>
          </p:cNvPr>
          <p:cNvSpPr txBox="1">
            <a:spLocks noChangeArrowheads="1"/>
          </p:cNvSpPr>
          <p:nvPr/>
        </p:nvSpPr>
        <p:spPr bwMode="auto">
          <a:xfrm>
            <a:off x="457200" y="1554480"/>
            <a:ext cx="8332788"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742950"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pPr>
            <a:r>
              <a:rPr lang="en-US" altLang="en-US" sz="2800" b="1" dirty="0">
                <a:solidFill>
                  <a:srgbClr val="000000"/>
                </a:solidFill>
                <a:latin typeface="Arial" panose="020B0604020202020204" pitchFamily="34" charset="0"/>
                <a:cs typeface="Open Sans Semibold" panose="020B0706030804020204" pitchFamily="34" charset="0"/>
              </a:rPr>
              <a:t>Requirements</a:t>
            </a:r>
            <a:endParaRPr lang="en-US" altLang="en-US" sz="1200" dirty="0">
              <a:solidFill>
                <a:srgbClr val="000000"/>
              </a:solidFill>
              <a:latin typeface="Arial" panose="020B0604020202020204" pitchFamily="34" charset="0"/>
              <a:cs typeface="Arial" panose="020B0604020202020204" pitchFamily="34" charset="0"/>
            </a:endParaRP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Use “Safe Harbor” agenda language (GC 54954.5)</a:t>
            </a: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Prior to Closed Session:</a:t>
            </a:r>
          </a:p>
          <a:p>
            <a:pPr marL="1609344" lvl="2"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Board Must Make a Public Announcement of Reasons for Closed Session Prior to Closed Session</a:t>
            </a:r>
          </a:p>
          <a:p>
            <a:pPr marL="868680" lvl="2"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Public Must Have an Opportunity to Comment</a:t>
            </a: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After Closed Session:</a:t>
            </a:r>
          </a:p>
          <a:p>
            <a:pPr marL="1609344" lvl="2"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Board Must Make a Public Report of Action Taken in Closed Session and Vote or Abstention of Every Board Member</a:t>
            </a: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Attendance only for necessary personnel</a:t>
            </a: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Confidentiality is required</a:t>
            </a:r>
            <a:endPar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3490" name="Rectangle 3">
            <a:extLst>
              <a:ext uri="{FF2B5EF4-FFF2-40B4-BE49-F238E27FC236}">
                <a16:creationId xmlns:a16="http://schemas.microsoft.com/office/drawing/2014/main" id="{12490200-44A7-40E3-928D-847A2D593712}"/>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Closed</a:t>
            </a:r>
            <a:r>
              <a:rPr lang="en-US" alt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Session</a:t>
            </a:r>
          </a:p>
        </p:txBody>
      </p:sp>
      <p:sp>
        <p:nvSpPr>
          <p:cNvPr id="5" name="Rectangle 4">
            <a:extLst>
              <a:ext uri="{FF2B5EF4-FFF2-40B4-BE49-F238E27FC236}">
                <a16:creationId xmlns:a16="http://schemas.microsoft.com/office/drawing/2014/main" id="{16914562-3631-4539-AE97-5D393F45B470}"/>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28</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p:tgtEl>
                                          <p:spTgt spid="6349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349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p:tgtEl>
                                          <p:spTgt spid="6349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349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p:tgtEl>
                                          <p:spTgt spid="6349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349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p:tgtEl>
                                          <p:spTgt spid="6349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349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p:tgtEl>
                                          <p:spTgt spid="6349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34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p:tgtEl>
                                          <p:spTgt spid="63491">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349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500"/>
                                        <p:tgtEl>
                                          <p:spTgt spid="63491">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349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3491">
                                            <p:txEl>
                                              <p:pRg st="7" end="7"/>
                                            </p:txEl>
                                          </p:spTgt>
                                        </p:tgtEl>
                                        <p:attrNameLst>
                                          <p:attrName>style.visibility</p:attrName>
                                        </p:attrNameLst>
                                      </p:cBhvr>
                                      <p:to>
                                        <p:strVal val="visible"/>
                                      </p:to>
                                    </p:set>
                                    <p:anim calcmode="lin" valueType="num">
                                      <p:cBhvr additive="base">
                                        <p:cTn id="49" dur="500"/>
                                        <p:tgtEl>
                                          <p:spTgt spid="63491">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3491">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3491">
                                            <p:txEl>
                                              <p:pRg st="8" end="8"/>
                                            </p:txEl>
                                          </p:spTgt>
                                        </p:tgtEl>
                                        <p:attrNameLst>
                                          <p:attrName>style.visibility</p:attrName>
                                        </p:attrNameLst>
                                      </p:cBhvr>
                                      <p:to>
                                        <p:strVal val="visible"/>
                                      </p:to>
                                    </p:set>
                                    <p:anim calcmode="lin" valueType="num">
                                      <p:cBhvr additive="base">
                                        <p:cTn id="55" dur="500"/>
                                        <p:tgtEl>
                                          <p:spTgt spid="63491">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3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2">
            <a:extLst>
              <a:ext uri="{FF2B5EF4-FFF2-40B4-BE49-F238E27FC236}">
                <a16:creationId xmlns:a16="http://schemas.microsoft.com/office/drawing/2014/main" id="{47C45CFE-5959-45DC-BB30-B251F7B51557}"/>
              </a:ext>
            </a:extLst>
          </p:cNvPr>
          <p:cNvSpPr txBox="1">
            <a:spLocks noChangeArrowheads="1"/>
          </p:cNvSpPr>
          <p:nvPr/>
        </p:nvSpPr>
        <p:spPr bwMode="auto">
          <a:xfrm>
            <a:off x="457200" y="1554480"/>
            <a:ext cx="8332788" cy="454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000000"/>
                </a:solidFill>
                <a:latin typeface="Arial" panose="020B0604020202020204" pitchFamily="34" charset="0"/>
                <a:cs typeface="Open Sans Semibold" panose="020B0706030804020204" pitchFamily="34" charset="0"/>
              </a:rPr>
              <a:t>Executive Compensation</a:t>
            </a:r>
          </a:p>
          <a:p>
            <a:pPr marL="868680" lvl="0" indent="-457200" eaLnBrk="1" hangingPunct="1">
              <a:lnSpc>
                <a:spcPts val="2600"/>
              </a:lnSpc>
              <a:spcBef>
                <a:spcPts val="76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Approval of CEO/Executive Director’s compensation must occur at a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regular</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(not special) meeting</a:t>
            </a:r>
          </a:p>
          <a:p>
            <a:pPr marL="3840480" lvl="0" indent="-457200" eaLnBrk="1" hangingPunct="1">
              <a:lnSpc>
                <a:spcPts val="2600"/>
              </a:lnSpc>
              <a:spcBef>
                <a:spcPts val="76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Govt. Code 54953: Prior to final action, Board must orally report a summary of the recommendation for final action, including the salary, salary schedule, and fringe benefits, during the open meeting where final action will be taken.</a:t>
            </a:r>
          </a:p>
          <a:p>
            <a:pPr marL="3840480" lvl="0" indent="-457200" eaLnBrk="1" hangingPunct="1">
              <a:lnSpc>
                <a:spcPts val="2600"/>
              </a:lnSpc>
              <a:spcBef>
                <a:spcPts val="76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Final action in open session</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close-up of a calculator and a pen&#10;&#10;Description automatically generated with low confidence">
            <a:extLst>
              <a:ext uri="{FF2B5EF4-FFF2-40B4-BE49-F238E27FC236}">
                <a16:creationId xmlns:a16="http://schemas.microsoft.com/office/drawing/2014/main" id="{A018F0AA-1CE0-F049-8025-DF6629C11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05200"/>
            <a:ext cx="3913632" cy="22190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5540" name="Rectangle 3">
            <a:extLst>
              <a:ext uri="{FF2B5EF4-FFF2-40B4-BE49-F238E27FC236}">
                <a16:creationId xmlns:a16="http://schemas.microsoft.com/office/drawing/2014/main" id="{0FBA6D57-22EB-431C-95D6-BA63A0436887}"/>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Executive Compensation</a:t>
            </a:r>
          </a:p>
        </p:txBody>
      </p:sp>
      <p:sp>
        <p:nvSpPr>
          <p:cNvPr id="7" name="Rectangle 4">
            <a:extLst>
              <a:ext uri="{FF2B5EF4-FFF2-40B4-BE49-F238E27FC236}">
                <a16:creationId xmlns:a16="http://schemas.microsoft.com/office/drawing/2014/main" id="{3D10C6B7-90DF-4162-833E-EBFA9610A1D6}"/>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29</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5542">
                                            <p:txEl>
                                              <p:pRg st="0" end="0"/>
                                            </p:txEl>
                                          </p:spTgt>
                                        </p:tgtEl>
                                        <p:attrNameLst>
                                          <p:attrName>style.visibility</p:attrName>
                                        </p:attrNameLst>
                                      </p:cBhvr>
                                      <p:to>
                                        <p:strVal val="visible"/>
                                      </p:to>
                                    </p:set>
                                    <p:anim calcmode="lin" valueType="num">
                                      <p:cBhvr>
                                        <p:cTn id="7" dur="500" fill="hold"/>
                                        <p:tgtEl>
                                          <p:spTgt spid="655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42">
                                            <p:txEl>
                                              <p:pRg st="0" end="0"/>
                                            </p:txEl>
                                          </p:spTgt>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5542">
                                            <p:txEl>
                                              <p:pRg st="1" end="1"/>
                                            </p:txEl>
                                          </p:spTgt>
                                        </p:tgtEl>
                                        <p:attrNameLst>
                                          <p:attrName>style.visibility</p:attrName>
                                        </p:attrNameLst>
                                      </p:cBhvr>
                                      <p:to>
                                        <p:strVal val="visible"/>
                                      </p:to>
                                    </p:set>
                                    <p:anim calcmode="lin" valueType="num">
                                      <p:cBhvr>
                                        <p:cTn id="17" dur="500" fill="hold"/>
                                        <p:tgtEl>
                                          <p:spTgt spid="6554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554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5542">
                                            <p:txEl>
                                              <p:pRg st="2" end="2"/>
                                            </p:txEl>
                                          </p:spTgt>
                                        </p:tgtEl>
                                        <p:attrNameLst>
                                          <p:attrName>style.visibility</p:attrName>
                                        </p:attrNameLst>
                                      </p:cBhvr>
                                      <p:to>
                                        <p:strVal val="visible"/>
                                      </p:to>
                                    </p:set>
                                    <p:anim calcmode="lin" valueType="num">
                                      <p:cBhvr>
                                        <p:cTn id="23" dur="500" fill="hold"/>
                                        <p:tgtEl>
                                          <p:spTgt spid="6554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554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5542">
                                            <p:txEl>
                                              <p:pRg st="3" end="3"/>
                                            </p:txEl>
                                          </p:spTgt>
                                        </p:tgtEl>
                                        <p:attrNameLst>
                                          <p:attrName>style.visibility</p:attrName>
                                        </p:attrNameLst>
                                      </p:cBhvr>
                                      <p:to>
                                        <p:strVal val="visible"/>
                                      </p:to>
                                    </p:set>
                                    <p:anim calcmode="lin" valueType="num">
                                      <p:cBhvr>
                                        <p:cTn id="29" dur="500" fill="hold"/>
                                        <p:tgtEl>
                                          <p:spTgt spid="65542">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554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DEFF-BDA6-624D-85C5-9E2890FFE366}"/>
              </a:ext>
            </a:extLst>
          </p:cNvPr>
          <p:cNvSpPr>
            <a:spLocks noGrp="1"/>
          </p:cNvSpPr>
          <p:nvPr>
            <p:ph type="title" idx="4294967295"/>
          </p:nvPr>
        </p:nvSpPr>
        <p:spPr>
          <a:xfrm>
            <a:off x="0" y="0"/>
            <a:ext cx="7010400" cy="1371600"/>
          </a:xfrm>
        </p:spPr>
        <p:txBody>
          <a:bodyPr/>
          <a:lstStyle/>
          <a:p>
            <a:r>
              <a:rPr lang="en-US" dirty="0">
                <a:solidFill>
                  <a:schemeClr val="bg1"/>
                </a:solidFill>
              </a:rPr>
              <a:t>Disclaimer</a:t>
            </a:r>
          </a:p>
        </p:txBody>
      </p:sp>
      <p:sp>
        <p:nvSpPr>
          <p:cNvPr id="3" name="Content Placeholder 2">
            <a:extLst>
              <a:ext uri="{FF2B5EF4-FFF2-40B4-BE49-F238E27FC236}">
                <a16:creationId xmlns:a16="http://schemas.microsoft.com/office/drawing/2014/main" id="{C68F0152-E7EA-3141-B90B-7F62E274694E}"/>
              </a:ext>
            </a:extLst>
          </p:cNvPr>
          <p:cNvSpPr>
            <a:spLocks noGrp="1"/>
          </p:cNvSpPr>
          <p:nvPr>
            <p:ph sz="quarter" idx="10"/>
          </p:nvPr>
        </p:nvSpPr>
        <p:spPr/>
        <p:txBody>
          <a:bodyPr>
            <a:noAutofit/>
          </a:bodyPr>
          <a:lstStyle/>
          <a:p>
            <a:pPr marL="457200" indent="-457200">
              <a:spcBef>
                <a:spcPts val="750"/>
              </a:spcBef>
              <a:buFont typeface="System Font Regular"/>
              <a:buChar char="‣"/>
            </a:pPr>
            <a:r>
              <a:rPr lang="en-US" altLang="en-US" sz="2200" dirty="0">
                <a:latin typeface="Arial" panose="020B0604020202020204" pitchFamily="34" charset="0"/>
                <a:cs typeface="Arial" panose="020B0604020202020204" pitchFamily="34" charset="0"/>
              </a:rPr>
              <a:t>This webinar cannot substitute for personalized legal advice.</a:t>
            </a:r>
          </a:p>
          <a:p>
            <a:pPr marL="457200" indent="-457200">
              <a:spcBef>
                <a:spcPts val="750"/>
              </a:spcBef>
              <a:buFont typeface="System Font Regular"/>
              <a:buChar char="‣"/>
            </a:pPr>
            <a:r>
              <a:rPr lang="en-US" altLang="en-US" sz="2200" dirty="0">
                <a:latin typeface="Arial" panose="020B0604020202020204" pitchFamily="34" charset="0"/>
                <a:cs typeface="Arial" panose="020B0604020202020204" pitchFamily="34" charset="0"/>
              </a:rPr>
              <a:t>Presenters may be working from home and apologize in advance for any child or canine interruptions. Thank you for your patience.</a:t>
            </a:r>
          </a:p>
          <a:p>
            <a:pPr marL="457200" indent="-457200">
              <a:spcBef>
                <a:spcPts val="750"/>
              </a:spcBef>
              <a:buFont typeface="System Font Regular"/>
              <a:buChar char="‣"/>
            </a:pPr>
            <a:r>
              <a:rPr lang="en-US" altLang="en-US" sz="2200" dirty="0">
                <a:latin typeface="Arial" panose="020B0604020202020204" pitchFamily="34" charset="0"/>
                <a:cs typeface="Arial" panose="020B0604020202020204" pitchFamily="34" charset="0"/>
              </a:rPr>
              <a:t>Our advice is based upon the latest available guidance which is subject to change in this ever-evolving landscape.</a:t>
            </a:r>
          </a:p>
          <a:p>
            <a:pPr marL="457200" indent="-457200">
              <a:spcBef>
                <a:spcPts val="750"/>
              </a:spcBef>
              <a:buFont typeface="System Font Regular"/>
              <a:buChar char="‣"/>
            </a:pPr>
            <a:r>
              <a:rPr lang="en-US" altLang="en-US" sz="2200" dirty="0">
                <a:latin typeface="Arial" panose="020B0604020202020204" pitchFamily="34" charset="0"/>
                <a:cs typeface="Arial" panose="020B0604020202020204" pitchFamily="34" charset="0"/>
              </a:rPr>
              <a:t>During the webinar and after we are happy to answer questions as time permits.</a:t>
            </a:r>
          </a:p>
          <a:p>
            <a:pPr marL="457200" indent="-457200">
              <a:spcBef>
                <a:spcPts val="750"/>
              </a:spcBef>
              <a:buFont typeface="System Font Regular"/>
              <a:buChar char="‣"/>
            </a:pPr>
            <a:r>
              <a:rPr lang="en-US" altLang="en-US" sz="2200" dirty="0">
                <a:latin typeface="Arial" panose="020B0604020202020204" pitchFamily="34" charset="0"/>
                <a:cs typeface="Arial" panose="020B0604020202020204" pitchFamily="34" charset="0"/>
              </a:rPr>
              <a:t>Sign up for our legal alerts on our website to receive updated information on the topics discussed today: </a:t>
            </a:r>
            <a:r>
              <a:rPr lang="en-US" altLang="en-US" sz="2200" dirty="0">
                <a:latin typeface="Arial" panose="020B0604020202020204" pitchFamily="34" charset="0"/>
                <a:cs typeface="Arial" panose="020B0604020202020204" pitchFamily="34" charset="0"/>
                <a:hlinkClick r:id="rId2"/>
              </a:rPr>
              <a:t>www.mycharterlaw.com</a:t>
            </a:r>
            <a:r>
              <a:rPr lang="en-US" altLang="en-US" sz="2200"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227244B1-2778-DC4C-B03E-F0BCDEAB76BC}"/>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19454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7ADE3EF7-1050-4202-B4B3-9140B7CE1F8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Enforcement</a:t>
            </a:r>
          </a:p>
        </p:txBody>
      </p:sp>
      <p:sp>
        <p:nvSpPr>
          <p:cNvPr id="67587" name="Rectangle 2">
            <a:extLst>
              <a:ext uri="{FF2B5EF4-FFF2-40B4-BE49-F238E27FC236}">
                <a16:creationId xmlns:a16="http://schemas.microsoft.com/office/drawing/2014/main" id="{A9841822-E8C0-4393-95F1-3F69ED64782D}"/>
              </a:ext>
            </a:extLst>
          </p:cNvPr>
          <p:cNvSpPr txBox="1">
            <a:spLocks noChangeArrowheads="1"/>
          </p:cNvSpPr>
          <p:nvPr/>
        </p:nvSpPr>
        <p:spPr bwMode="auto">
          <a:xfrm>
            <a:off x="457200" y="1554480"/>
            <a:ext cx="83327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742950"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pPr>
            <a:r>
              <a:rPr lang="en-US" altLang="en-US" sz="2800" b="1" dirty="0">
                <a:solidFill>
                  <a:srgbClr val="000000"/>
                </a:solidFill>
                <a:latin typeface="Arial" panose="020B0604020202020204" pitchFamily="34" charset="0"/>
                <a:cs typeface="Open Sans Semibold" panose="020B0706030804020204" pitchFamily="34" charset="0"/>
              </a:rPr>
              <a:t>Complaints and Challenges</a:t>
            </a:r>
          </a:p>
          <a:p>
            <a:pPr eaLnBrk="1" hangingPunct="1">
              <a:lnSpc>
                <a:spcPct val="80000"/>
              </a:lnSpc>
              <a:buFontTx/>
              <a:buNone/>
            </a:pPr>
            <a:endParaRPr lang="en-US" altLang="en-US" sz="1200" dirty="0">
              <a:solidFill>
                <a:srgbClr val="000000"/>
              </a:solidFill>
              <a:latin typeface="Arial" panose="020B0604020202020204" pitchFamily="34" charset="0"/>
              <a:cs typeface="Arial" panose="020B0604020202020204" pitchFamily="34" charset="0"/>
            </a:endParaRPr>
          </a:p>
          <a:p>
            <a:pPr marL="0" lvl="1" indent="0" eaLnBrk="1" hangingPunct="1">
              <a:lnSpc>
                <a:spcPct val="80000"/>
              </a:lnSpc>
              <a:buNone/>
            </a:pPr>
            <a:r>
              <a:rPr lang="en-US" altLang="en-US" sz="2200" dirty="0">
                <a:solidFill>
                  <a:srgbClr val="000000"/>
                </a:solidFill>
                <a:latin typeface="Arial" panose="020B0604020202020204" pitchFamily="34" charset="0"/>
                <a:cs typeface="Arial" panose="020B0604020202020204" pitchFamily="34" charset="0"/>
              </a:rPr>
              <a:t>Notice of Concern</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Often brought by Charter Authorizer</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Short turnaround to respond</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Seek advice from legal counsel on response</a:t>
            </a:r>
          </a:p>
          <a:p>
            <a:pPr marL="400050" lvl="2" indent="0" eaLnBrk="1" hangingPunct="1">
              <a:lnSpc>
                <a:spcPct val="80000"/>
              </a:lnSpc>
              <a:buNone/>
            </a:pPr>
            <a:endParaRPr lang="en-US" altLang="en-US" sz="1200" dirty="0">
              <a:solidFill>
                <a:srgbClr val="000000"/>
              </a:solidFill>
              <a:latin typeface="Arial" panose="020B0604020202020204" pitchFamily="34" charset="0"/>
              <a:cs typeface="Arial" panose="020B0604020202020204" pitchFamily="34" charset="0"/>
            </a:endParaRPr>
          </a:p>
          <a:p>
            <a:pPr marL="0" lvl="1" indent="0" eaLnBrk="1" hangingPunct="1">
              <a:lnSpc>
                <a:spcPct val="80000"/>
              </a:lnSpc>
              <a:buNone/>
            </a:pPr>
            <a:r>
              <a:rPr lang="en-US" altLang="en-US" sz="2200" dirty="0">
                <a:solidFill>
                  <a:srgbClr val="000000"/>
                </a:solidFill>
                <a:latin typeface="Arial" panose="020B0604020202020204" pitchFamily="34" charset="0"/>
                <a:cs typeface="Arial" panose="020B0604020202020204" pitchFamily="34" charset="0"/>
              </a:rPr>
              <a:t>Notice and Demand for Cure or Cease and Desist</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Can be brought by DA or member of the public</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Board must cure/respond within 30 days</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Seek advice from legal counsel on response</a:t>
            </a:r>
          </a:p>
        </p:txBody>
      </p:sp>
      <p:sp>
        <p:nvSpPr>
          <p:cNvPr id="5" name="Rectangle 4">
            <a:extLst>
              <a:ext uri="{FF2B5EF4-FFF2-40B4-BE49-F238E27FC236}">
                <a16:creationId xmlns:a16="http://schemas.microsoft.com/office/drawing/2014/main" id="{DD1A6794-1A3D-43A0-8360-C18A2A47FC85}"/>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30</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p:tgtEl>
                                          <p:spTgt spid="6758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758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p:tgtEl>
                                          <p:spTgt spid="67587">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758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 calcmode="lin" valueType="num">
                                      <p:cBhvr additive="base">
                                        <p:cTn id="19" dur="500"/>
                                        <p:tgtEl>
                                          <p:spTgt spid="67587">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75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anim calcmode="lin" valueType="num">
                                      <p:cBhvr additive="base">
                                        <p:cTn id="25" dur="500"/>
                                        <p:tgtEl>
                                          <p:spTgt spid="67587">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758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7587">
                                            <p:txEl>
                                              <p:pRg st="5" end="5"/>
                                            </p:txEl>
                                          </p:spTgt>
                                        </p:tgtEl>
                                        <p:attrNameLst>
                                          <p:attrName>style.visibility</p:attrName>
                                        </p:attrNameLst>
                                      </p:cBhvr>
                                      <p:to>
                                        <p:strVal val="visible"/>
                                      </p:to>
                                    </p:set>
                                    <p:anim calcmode="lin" valueType="num">
                                      <p:cBhvr additive="base">
                                        <p:cTn id="31" dur="500"/>
                                        <p:tgtEl>
                                          <p:spTgt spid="67587">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75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7587">
                                            <p:txEl>
                                              <p:pRg st="7" end="7"/>
                                            </p:txEl>
                                          </p:spTgt>
                                        </p:tgtEl>
                                        <p:attrNameLst>
                                          <p:attrName>style.visibility</p:attrName>
                                        </p:attrNameLst>
                                      </p:cBhvr>
                                      <p:to>
                                        <p:strVal val="visible"/>
                                      </p:to>
                                    </p:set>
                                    <p:anim calcmode="lin" valueType="num">
                                      <p:cBhvr additive="base">
                                        <p:cTn id="37" dur="500"/>
                                        <p:tgtEl>
                                          <p:spTgt spid="67587">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758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7587">
                                            <p:txEl>
                                              <p:pRg st="8" end="8"/>
                                            </p:txEl>
                                          </p:spTgt>
                                        </p:tgtEl>
                                        <p:attrNameLst>
                                          <p:attrName>style.visibility</p:attrName>
                                        </p:attrNameLst>
                                      </p:cBhvr>
                                      <p:to>
                                        <p:strVal val="visible"/>
                                      </p:to>
                                    </p:set>
                                    <p:anim calcmode="lin" valueType="num">
                                      <p:cBhvr additive="base">
                                        <p:cTn id="43" dur="500"/>
                                        <p:tgtEl>
                                          <p:spTgt spid="67587">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7587">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7587">
                                            <p:txEl>
                                              <p:pRg st="9" end="9"/>
                                            </p:txEl>
                                          </p:spTgt>
                                        </p:tgtEl>
                                        <p:attrNameLst>
                                          <p:attrName>style.visibility</p:attrName>
                                        </p:attrNameLst>
                                      </p:cBhvr>
                                      <p:to>
                                        <p:strVal val="visible"/>
                                      </p:to>
                                    </p:set>
                                    <p:anim calcmode="lin" valueType="num">
                                      <p:cBhvr additive="base">
                                        <p:cTn id="49" dur="500"/>
                                        <p:tgtEl>
                                          <p:spTgt spid="67587">
                                            <p:txEl>
                                              <p:pRg st="9" end="9"/>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7587">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7587">
                                            <p:txEl>
                                              <p:pRg st="10" end="10"/>
                                            </p:txEl>
                                          </p:spTgt>
                                        </p:tgtEl>
                                        <p:attrNameLst>
                                          <p:attrName>style.visibility</p:attrName>
                                        </p:attrNameLst>
                                      </p:cBhvr>
                                      <p:to>
                                        <p:strVal val="visible"/>
                                      </p:to>
                                    </p:set>
                                    <p:anim calcmode="lin" valueType="num">
                                      <p:cBhvr additive="base">
                                        <p:cTn id="55" dur="500"/>
                                        <p:tgtEl>
                                          <p:spTgt spid="67587">
                                            <p:txEl>
                                              <p:pRg st="10" end="10"/>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75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7ADE3EF7-1050-4202-B4B3-9140B7CE1F8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New Legislation Pending</a:t>
            </a:r>
          </a:p>
        </p:txBody>
      </p:sp>
      <p:sp>
        <p:nvSpPr>
          <p:cNvPr id="67587" name="Rectangle 2">
            <a:extLst>
              <a:ext uri="{FF2B5EF4-FFF2-40B4-BE49-F238E27FC236}">
                <a16:creationId xmlns:a16="http://schemas.microsoft.com/office/drawing/2014/main" id="{A9841822-E8C0-4393-95F1-3F69ED64782D}"/>
              </a:ext>
            </a:extLst>
          </p:cNvPr>
          <p:cNvSpPr txBox="1">
            <a:spLocks noChangeArrowheads="1"/>
          </p:cNvSpPr>
          <p:nvPr/>
        </p:nvSpPr>
        <p:spPr bwMode="auto">
          <a:xfrm>
            <a:off x="457200" y="1554480"/>
            <a:ext cx="83327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742950"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pPr>
            <a:r>
              <a:rPr lang="en-US" altLang="en-US" sz="2800" b="1" dirty="0">
                <a:solidFill>
                  <a:srgbClr val="000000"/>
                </a:solidFill>
                <a:latin typeface="Arial" panose="020B0604020202020204" pitchFamily="34" charset="0"/>
                <a:cs typeface="Open Sans Semibold" panose="020B0706030804020204" pitchFamily="34" charset="0"/>
              </a:rPr>
              <a:t>Additional potentially significant changes to teleconferencing requirements passed by Legislature and on Governor’s desk (AB 2449).  In some respects they are more lenient than the “normal” rules.  In some respects they are more restrictive.</a:t>
            </a:r>
          </a:p>
          <a:p>
            <a:pPr eaLnBrk="1" hangingPunct="1">
              <a:lnSpc>
                <a:spcPct val="80000"/>
              </a:lnSpc>
              <a:buFontTx/>
              <a:buNone/>
            </a:pPr>
            <a:endParaRPr lang="en-US" altLang="en-US" sz="2800" b="1" dirty="0">
              <a:solidFill>
                <a:srgbClr val="000000"/>
              </a:solidFill>
              <a:latin typeface="Arial" panose="020B0604020202020204" pitchFamily="34" charset="0"/>
              <a:cs typeface="Open Sans Semibold" panose="020B0706030804020204" pitchFamily="34" charset="0"/>
            </a:endParaRPr>
          </a:p>
          <a:p>
            <a:pPr eaLnBrk="1" hangingPunct="1">
              <a:lnSpc>
                <a:spcPct val="80000"/>
              </a:lnSpc>
              <a:buFontTx/>
              <a:buNone/>
            </a:pPr>
            <a:r>
              <a:rPr lang="en-US" altLang="en-US" sz="2800" b="1" dirty="0">
                <a:solidFill>
                  <a:srgbClr val="000000"/>
                </a:solidFill>
                <a:latin typeface="Arial" panose="020B0604020202020204" pitchFamily="34" charset="0"/>
                <a:cs typeface="Open Sans Semibold" panose="020B0706030804020204" pitchFamily="34" charset="0"/>
              </a:rPr>
              <a:t>Will update school leaders via our legal alert system if signed by the Governor.</a:t>
            </a:r>
            <a:endParaRPr lang="en-US" altLang="en-US" sz="2200" dirty="0">
              <a:solidFill>
                <a:srgbClr val="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1A6794-1A3D-43A0-8360-C18A2A47FC85}"/>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31</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637326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p:tgtEl>
                                          <p:spTgt spid="6758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758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p:tgtEl>
                                          <p:spTgt spid="67587">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a:extLst>
              <a:ext uri="{FF2B5EF4-FFF2-40B4-BE49-F238E27FC236}">
                <a16:creationId xmlns:a16="http://schemas.microsoft.com/office/drawing/2014/main" id="{CC7FA7FB-A53A-4E0A-9E0D-7C12A5958427}"/>
              </a:ext>
            </a:extLst>
          </p:cNvPr>
          <p:cNvSpPr>
            <a:spLocks noGrp="1" noChangeArrowheads="1"/>
          </p:cNvSpPr>
          <p:nvPr>
            <p:ph type="title"/>
          </p:nvPr>
        </p:nvSpPr>
        <p:spPr>
          <a:xfrm>
            <a:off x="0" y="0"/>
            <a:ext cx="7086600" cy="1371600"/>
          </a:xfrm>
        </p:spPr>
        <p:txBody>
          <a:bodyPr/>
          <a:lstStyle/>
          <a:p>
            <a:pPr eaLnBrk="1" hangingPunct="1"/>
            <a:r>
              <a:rPr lang="en-US" altLang="en-US" sz="3600" b="1">
                <a:latin typeface="Arial Black" panose="020B0A04020102020204" pitchFamily="34" charset="0"/>
                <a:cs typeface="Open Sans Extrabold" panose="020B0906030804020204" pitchFamily="34" charset="0"/>
              </a:rPr>
              <a:t>Enforcement</a:t>
            </a:r>
          </a:p>
        </p:txBody>
      </p:sp>
      <p:sp>
        <p:nvSpPr>
          <p:cNvPr id="70659" name="Rectangle 2">
            <a:extLst>
              <a:ext uri="{FF2B5EF4-FFF2-40B4-BE49-F238E27FC236}">
                <a16:creationId xmlns:a16="http://schemas.microsoft.com/office/drawing/2014/main" id="{48F06830-73FA-4A14-836E-D0E1BF5E1D90}"/>
              </a:ext>
            </a:extLst>
          </p:cNvPr>
          <p:cNvSpPr txBox="1">
            <a:spLocks noChangeArrowheads="1"/>
          </p:cNvSpPr>
          <p:nvPr/>
        </p:nvSpPr>
        <p:spPr bwMode="auto">
          <a:xfrm>
            <a:off x="246063" y="1295400"/>
            <a:ext cx="8763000" cy="5014913"/>
          </a:xfrm>
          <a:prstGeom prst="rect">
            <a:avLst/>
          </a:prstGeom>
          <a:noFill/>
          <a:ln>
            <a:noFill/>
          </a:ln>
          <a:effectLst/>
        </p:spPr>
        <p:txBody>
          <a:bodyPr>
            <a:normAutofit/>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742950"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defRPr/>
            </a:pPr>
            <a:endParaRPr lang="en-US" altLang="en-US" sz="2000" b="1" dirty="0">
              <a:solidFill>
                <a:srgbClr val="000000"/>
              </a:solidFill>
              <a:latin typeface="Arial" panose="020B0604020202020204" pitchFamily="34" charset="0"/>
              <a:cs typeface="Arial" panose="020B0604020202020204" pitchFamily="34" charset="0"/>
            </a:endParaRPr>
          </a:p>
          <a:p>
            <a:pPr eaLnBrk="1" hangingPunct="1">
              <a:buFontTx/>
              <a:buNone/>
              <a:defRPr/>
            </a:pPr>
            <a:r>
              <a:rPr lang="en-US" altLang="en-US" sz="2000" b="1" u="sng" dirty="0">
                <a:solidFill>
                  <a:srgbClr val="000000"/>
                </a:solidFill>
                <a:latin typeface="Arial" panose="020B0604020202020204" pitchFamily="34" charset="0"/>
                <a:cs typeface="Open Sans Semibold" pitchFamily="34" charset="0"/>
              </a:rPr>
              <a:t>Complaints and Challenges</a:t>
            </a:r>
          </a:p>
          <a:p>
            <a:pPr eaLnBrk="1" hangingPunct="1">
              <a:buFontTx/>
              <a:buNone/>
              <a:defRPr/>
            </a:pPr>
            <a:endParaRPr lang="en-US" altLang="en-US" sz="2000" dirty="0">
              <a:solidFill>
                <a:srgbClr val="000000"/>
              </a:solidFill>
              <a:latin typeface="Arial" panose="020B0604020202020204" pitchFamily="34" charset="0"/>
              <a:cs typeface="Arial" panose="020B0604020202020204" pitchFamily="34" charset="0"/>
            </a:endParaRPr>
          </a:p>
          <a:p>
            <a:pPr marL="804863" lvl="1" indent="-347663" eaLnBrk="1" hangingPunct="1">
              <a:buFont typeface="Arial" panose="020B0604020202020204" pitchFamily="34" charset="0"/>
              <a:buChar char="•"/>
              <a:defRPr/>
            </a:pPr>
            <a:r>
              <a:rPr lang="en-US" altLang="en-US" sz="2400" dirty="0">
                <a:solidFill>
                  <a:srgbClr val="000000"/>
                </a:solidFill>
                <a:latin typeface="Arial" panose="020B0604020202020204" pitchFamily="34" charset="0"/>
                <a:cs typeface="Arial" panose="020B0604020202020204" pitchFamily="34" charset="0"/>
              </a:rPr>
              <a:t>Notice of Concern</a:t>
            </a:r>
          </a:p>
          <a:p>
            <a:pPr marL="1262063" lvl="2" indent="-457200" eaLnBrk="1" hangingPunct="1">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Often brought by Charter Authorizer</a:t>
            </a:r>
          </a:p>
          <a:p>
            <a:pPr marL="1262063" lvl="2" indent="-457200" eaLnBrk="1" hangingPunct="1">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Short turnaround to respond</a:t>
            </a:r>
          </a:p>
          <a:p>
            <a:pPr marL="1262063" lvl="2" indent="-457200" eaLnBrk="1" hangingPunct="1">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Seek advice from legal counsel on response</a:t>
            </a:r>
          </a:p>
          <a:p>
            <a:pPr marL="804863" lvl="2" indent="-347663" eaLnBrk="1" hangingPunct="1">
              <a:defRPr/>
            </a:pPr>
            <a:endParaRPr lang="en-US" altLang="en-US" sz="2000" dirty="0">
              <a:solidFill>
                <a:srgbClr val="000000"/>
              </a:solidFill>
              <a:latin typeface="Arial" panose="020B0604020202020204" pitchFamily="34" charset="0"/>
              <a:cs typeface="Arial" panose="020B0604020202020204" pitchFamily="34" charset="0"/>
            </a:endParaRPr>
          </a:p>
          <a:p>
            <a:pPr marL="804863" lvl="1" indent="-347663" eaLnBrk="1" hangingPunct="1">
              <a:buFont typeface="Arial" panose="020B0604020202020204" pitchFamily="34" charset="0"/>
              <a:buChar char="•"/>
              <a:defRPr/>
            </a:pPr>
            <a:r>
              <a:rPr lang="en-US" altLang="en-US" sz="2400" dirty="0">
                <a:solidFill>
                  <a:srgbClr val="000000"/>
                </a:solidFill>
                <a:latin typeface="Arial" panose="020B0604020202020204" pitchFamily="34" charset="0"/>
                <a:cs typeface="Arial" panose="020B0604020202020204" pitchFamily="34" charset="0"/>
              </a:rPr>
              <a:t>Notice and Demand for Cure or Cease and Desist</a:t>
            </a:r>
          </a:p>
          <a:p>
            <a:pPr marL="1262063" lvl="2" indent="-457200" eaLnBrk="1" hangingPunct="1">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Can be brought by DA or member of the public</a:t>
            </a:r>
          </a:p>
          <a:p>
            <a:pPr marL="1262063" lvl="2" indent="-457200" eaLnBrk="1" hangingPunct="1">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Board must cure/respond within 30 days</a:t>
            </a:r>
          </a:p>
          <a:p>
            <a:pPr marL="1262063" lvl="2" indent="-457200" eaLnBrk="1" hangingPunct="1">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Seek advice from legal counsel on response</a:t>
            </a:r>
          </a:p>
        </p:txBody>
      </p:sp>
      <p:sp>
        <p:nvSpPr>
          <p:cNvPr id="118788" name="Slide Number Placeholder 1">
            <a:extLst>
              <a:ext uri="{FF2B5EF4-FFF2-40B4-BE49-F238E27FC236}">
                <a16:creationId xmlns:a16="http://schemas.microsoft.com/office/drawing/2014/main" id="{0CB49A35-EB40-43AB-9FFE-5DCF7CCDB6BB}"/>
              </a:ext>
            </a:extLst>
          </p:cNvPr>
          <p:cNvSpPr>
            <a:spLocks noGrp="1" noChangeArrowheads="1"/>
          </p:cNvSpPr>
          <p:nvPr>
            <p:ph type="sldNum" sz="quarter" idx="4294967295"/>
          </p:nvPr>
        </p:nvSpPr>
        <p:spPr>
          <a:xfrm>
            <a:off x="6986588" y="609600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l" eaLnBrk="0" hangingPunct="0">
              <a:spcBef>
                <a:spcPct val="0"/>
              </a:spcBef>
              <a:buFontTx/>
              <a:buNone/>
            </a:pPr>
            <a:fld id="{D089957A-05D2-46B5-AE1D-F02EC898D74E}" type="slidenum">
              <a:rPr lang="en-US" altLang="en-US" sz="1400" smtClean="0">
                <a:latin typeface="Verdana" panose="020B0604030504040204" pitchFamily="34" charset="0"/>
              </a:rPr>
              <a:pPr algn="l" eaLnBrk="0" hangingPunct="0">
                <a:spcBef>
                  <a:spcPct val="0"/>
                </a:spcBef>
                <a:buFontTx/>
                <a:buNone/>
              </a:pPr>
              <a:t>32</a:t>
            </a:fld>
            <a:endParaRPr lang="en-US" altLang="en-US" sz="1400"/>
          </a:p>
        </p:txBody>
      </p:sp>
      <p:pic>
        <p:nvPicPr>
          <p:cNvPr id="118789" name="Picture 2" descr="Background pattern&#10;&#10;Description automatically generated">
            <a:extLst>
              <a:ext uri="{FF2B5EF4-FFF2-40B4-BE49-F238E27FC236}">
                <a16:creationId xmlns:a16="http://schemas.microsoft.com/office/drawing/2014/main" id="{72CC4156-B173-4412-8541-9595DAAA2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C0B097E1-8874-481D-9967-388200291BC0}"/>
              </a:ext>
            </a:extLst>
          </p:cNvPr>
          <p:cNvSpPr txBox="1">
            <a:spLocks noChangeArrowheads="1"/>
          </p:cNvSpPr>
          <p:nvPr/>
        </p:nvSpPr>
        <p:spPr bwMode="auto">
          <a:xfrm>
            <a:off x="1295400" y="2520950"/>
            <a:ext cx="6553200" cy="1816100"/>
          </a:xfrm>
          <a:prstGeom prst="rect">
            <a:avLst/>
          </a:prstGeom>
          <a:noFill/>
          <a:ln>
            <a:noFill/>
          </a:ln>
        </p:spPr>
        <p:txBody>
          <a:bodyPr anchor="ct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a:lstStyle>
          <a:p>
            <a:pPr eaLnBrk="1" hangingPunct="1">
              <a:defRPr/>
            </a:pPr>
            <a:r>
              <a:rPr lang="en-US" altLang="en-US" sz="4000" kern="0" dirty="0">
                <a:solidFill>
                  <a:srgbClr val="000000"/>
                </a:solidFill>
                <a:latin typeface="Arial Black" panose="020B0A04020102020204" pitchFamily="34" charset="0"/>
                <a:cs typeface="Times New Roman" panose="02020603050405020304" pitchFamily="18" charset="0"/>
              </a:rPr>
              <a:t>Public Records Act</a:t>
            </a:r>
            <a:endParaRPr lang="en-US" altLang="en-US" sz="4000" kern="0" dirty="0">
              <a:solidFill>
                <a:srgbClr val="000000"/>
              </a:solidFill>
              <a:latin typeface="Arial Black" panose="020B0A040201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8F5DD275-C110-4284-9B5D-0DB84FF2F9A7}"/>
              </a:ext>
            </a:extLst>
          </p:cNvPr>
          <p:cNvSpPr>
            <a:spLocks noGrp="1" noChangeArrowheads="1"/>
          </p:cNvSpPr>
          <p:nvPr>
            <p:ph type="title" idx="4294967295"/>
          </p:nvPr>
        </p:nvSpPr>
        <p:spPr>
          <a:xfrm>
            <a:off x="0" y="0"/>
            <a:ext cx="7010400" cy="1371600"/>
          </a:xfrm>
        </p:spPr>
        <p:txBody>
          <a:bodyPr/>
          <a:lstStyle/>
          <a:p>
            <a:pPr marL="685800" indent="-685800" eaLnBrk="1" hangingPunct="1">
              <a:defRPr/>
            </a:pPr>
            <a:r>
              <a:rPr lang="en-US" altLang="en-US" sz="3600" b="1" dirty="0">
                <a:solidFill>
                  <a:schemeClr val="bg1"/>
                </a:solidFill>
                <a:latin typeface="Arial Black" panose="020B0A04020102020204" pitchFamily="34" charset="0"/>
              </a:rPr>
              <a:t>Public Records Defined</a:t>
            </a:r>
          </a:p>
        </p:txBody>
      </p:sp>
      <p:sp>
        <p:nvSpPr>
          <p:cNvPr id="5" name="Rectangle 2">
            <a:extLst>
              <a:ext uri="{FF2B5EF4-FFF2-40B4-BE49-F238E27FC236}">
                <a16:creationId xmlns:a16="http://schemas.microsoft.com/office/drawing/2014/main" id="{E500E33A-8E26-40E2-8DA4-D3C581A17599}"/>
              </a:ext>
            </a:extLst>
          </p:cNvPr>
          <p:cNvSpPr txBox="1">
            <a:spLocks noChangeArrowheads="1"/>
          </p:cNvSpPr>
          <p:nvPr/>
        </p:nvSpPr>
        <p:spPr bwMode="auto">
          <a:xfrm>
            <a:off x="457200" y="1554480"/>
            <a:ext cx="8332788" cy="41910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1800"/>
              </a:spcAft>
              <a:buFontTx/>
              <a:buNone/>
              <a:defRPr/>
            </a:pPr>
            <a:r>
              <a:rPr lang="en-US" altLang="en-US" sz="2800" b="1" dirty="0">
                <a:latin typeface="+mn-lt"/>
              </a:rPr>
              <a:t>Public Records</a:t>
            </a:r>
          </a:p>
          <a:p>
            <a:pPr marL="0" indent="0">
              <a:spcBef>
                <a:spcPts val="0"/>
              </a:spcBef>
              <a:spcAft>
                <a:spcPts val="0"/>
              </a:spcAft>
              <a:buFontTx/>
              <a:buNone/>
              <a:defRPr/>
            </a:pPr>
            <a:r>
              <a:rPr lang="en-US" altLang="en-US" sz="2400" dirty="0">
                <a:latin typeface="+mn-lt"/>
              </a:rPr>
              <a:t>“Includes any writing containing information relating to the conduct of the public's business </a:t>
            </a:r>
            <a:r>
              <a:rPr lang="en-US" altLang="en-US" sz="2400" b="1" dirty="0">
                <a:latin typeface="+mn-lt"/>
              </a:rPr>
              <a:t>prepared, owned, used, or retained</a:t>
            </a:r>
            <a:r>
              <a:rPr lang="en-US" altLang="en-US" sz="2400" dirty="0">
                <a:latin typeface="+mn-lt"/>
              </a:rPr>
              <a:t> by any state or local agency regardless of physical form or characteristics.”  </a:t>
            </a:r>
            <a:br>
              <a:rPr lang="en-US" altLang="en-US" sz="2400" dirty="0">
                <a:latin typeface="+mn-lt"/>
              </a:rPr>
            </a:br>
            <a:r>
              <a:rPr lang="en-US" altLang="en-US" sz="2400" dirty="0">
                <a:latin typeface="+mn-lt"/>
              </a:rPr>
              <a:t>(Govt. Code § 6252)</a:t>
            </a:r>
          </a:p>
        </p:txBody>
      </p:sp>
      <p:sp>
        <p:nvSpPr>
          <p:cNvPr id="6" name="Rectangle 4">
            <a:extLst>
              <a:ext uri="{FF2B5EF4-FFF2-40B4-BE49-F238E27FC236}">
                <a16:creationId xmlns:a16="http://schemas.microsoft.com/office/drawing/2014/main" id="{85C9C1A3-CE6F-4C31-AB7A-5D8E65AC1ACA}"/>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33</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5854B69-A708-48CD-B988-548121036A70}"/>
              </a:ext>
            </a:extLst>
          </p:cNvPr>
          <p:cNvSpPr>
            <a:spLocks noGrp="1" noChangeArrowheads="1"/>
          </p:cNvSpPr>
          <p:nvPr>
            <p:ph type="title" idx="4294967295"/>
          </p:nvPr>
        </p:nvSpPr>
        <p:spPr>
          <a:xfrm>
            <a:off x="0" y="0"/>
            <a:ext cx="7010400" cy="1371600"/>
          </a:xfrm>
        </p:spPr>
        <p:txBody>
          <a:bodyPr/>
          <a:lstStyle/>
          <a:p>
            <a:pPr marL="685800" indent="-685800" eaLnBrk="1" hangingPunct="1">
              <a:defRPr/>
            </a:pPr>
            <a:r>
              <a:rPr lang="en-US" altLang="en-US" sz="3600" b="1" dirty="0">
                <a:solidFill>
                  <a:schemeClr val="bg1"/>
                </a:solidFill>
                <a:latin typeface="Arial Black" panose="020B0A04020102020204" pitchFamily="34" charset="0"/>
              </a:rPr>
              <a:t>Public Records Defined</a:t>
            </a:r>
          </a:p>
        </p:txBody>
      </p:sp>
      <p:sp>
        <p:nvSpPr>
          <p:cNvPr id="7" name="Rectangle 4">
            <a:extLst>
              <a:ext uri="{FF2B5EF4-FFF2-40B4-BE49-F238E27FC236}">
                <a16:creationId xmlns:a16="http://schemas.microsoft.com/office/drawing/2014/main" id="{C0A4B052-E6DE-491B-B61C-4F63B03804AB}"/>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34</a:t>
            </a:fld>
            <a:endParaRPr lang="en-US" altLang="en-US" sz="1000" dirty="0">
              <a:solidFill>
                <a:schemeClr val="tx1">
                  <a:lumMod val="65000"/>
                  <a:lumOff val="35000"/>
                </a:schemeClr>
              </a:solidFill>
              <a:latin typeface="Verdana" panose="020B0604030504040204" pitchFamily="34" charset="0"/>
            </a:endParaRP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AC5244B2-C482-A549-9AE8-B76571874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586" y="3643884"/>
            <a:ext cx="3657600" cy="2436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2">
            <a:extLst>
              <a:ext uri="{FF2B5EF4-FFF2-40B4-BE49-F238E27FC236}">
                <a16:creationId xmlns:a16="http://schemas.microsoft.com/office/drawing/2014/main" id="{E3650247-7853-46C5-BFC3-768AD594DA41}"/>
              </a:ext>
            </a:extLst>
          </p:cNvPr>
          <p:cNvSpPr txBox="1">
            <a:spLocks noChangeArrowheads="1"/>
          </p:cNvSpPr>
          <p:nvPr/>
        </p:nvSpPr>
        <p:spPr bwMode="auto">
          <a:xfrm>
            <a:off x="548640" y="1554480"/>
            <a:ext cx="8241348" cy="469392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1800"/>
              </a:spcAft>
              <a:buFontTx/>
              <a:buNone/>
              <a:defRPr/>
            </a:pPr>
            <a:r>
              <a:rPr lang="en-US" altLang="en-US" sz="2800" b="1" dirty="0">
                <a:latin typeface="+mn-lt"/>
              </a:rPr>
              <a:t>Writing</a:t>
            </a:r>
            <a:r>
              <a:rPr lang="en-US" altLang="en-US" sz="2400" b="1" dirty="0">
                <a:latin typeface="+mn-lt"/>
              </a:rPr>
              <a:t> </a:t>
            </a:r>
          </a:p>
          <a:p>
            <a:pPr marL="0" indent="0">
              <a:lnSpc>
                <a:spcPts val="2600"/>
              </a:lnSpc>
              <a:spcBef>
                <a:spcPts val="0"/>
              </a:spcBef>
              <a:spcAft>
                <a:spcPts val="1800"/>
              </a:spcAft>
              <a:buFontTx/>
              <a:buNone/>
              <a:defRPr/>
            </a:pPr>
            <a:r>
              <a:rPr lang="en-US" altLang="en-US" sz="2400" dirty="0">
                <a:latin typeface="+mn-lt"/>
              </a:rPr>
              <a:t>“Any handwriting, typewriting, printing, </a:t>
            </a:r>
            <a:r>
              <a:rPr lang="en-US" altLang="en-US" sz="2400" dirty="0" err="1">
                <a:latin typeface="+mn-lt"/>
              </a:rPr>
              <a:t>photostating</a:t>
            </a:r>
            <a:r>
              <a:rPr lang="en-US" altLang="en-US" sz="2400" dirty="0">
                <a:latin typeface="+mn-lt"/>
              </a:rPr>
              <a:t>, </a:t>
            </a:r>
            <a:br>
              <a:rPr lang="en-US" altLang="en-US" sz="2400" dirty="0">
                <a:latin typeface="+mn-lt"/>
              </a:rPr>
            </a:br>
            <a:r>
              <a:rPr lang="en-US" altLang="en-US" sz="2400" dirty="0">
                <a:latin typeface="+mn-lt"/>
              </a:rPr>
              <a:t>photographing, photocopying, transmitting by electronic </a:t>
            </a:r>
            <a:br>
              <a:rPr lang="en-US" altLang="en-US" sz="2400" dirty="0">
                <a:latin typeface="+mn-lt"/>
              </a:rPr>
            </a:br>
            <a:r>
              <a:rPr lang="en-US" altLang="en-US" sz="2400" dirty="0">
                <a:latin typeface="+mn-lt"/>
              </a:rPr>
              <a:t>mail or facsimile, and every other means of recording upon </a:t>
            </a:r>
            <a:br>
              <a:rPr lang="en-US" altLang="en-US" sz="2400" dirty="0">
                <a:latin typeface="+mn-lt"/>
              </a:rPr>
            </a:br>
            <a:r>
              <a:rPr lang="en-US" altLang="en-US" sz="2400" dirty="0">
                <a:latin typeface="+mn-lt"/>
              </a:rPr>
              <a:t>any tangible thing any form of communication or </a:t>
            </a:r>
            <a:br>
              <a:rPr lang="en-US" altLang="en-US" sz="2400" dirty="0">
                <a:latin typeface="+mn-lt"/>
              </a:rPr>
            </a:br>
            <a:r>
              <a:rPr lang="en-US" altLang="en-US" sz="2400" dirty="0">
                <a:latin typeface="+mn-lt"/>
              </a:rPr>
              <a:t>representation, including letters, </a:t>
            </a:r>
            <a:br>
              <a:rPr lang="en-US" altLang="en-US" sz="2400" dirty="0">
                <a:latin typeface="+mn-lt"/>
              </a:rPr>
            </a:br>
            <a:r>
              <a:rPr lang="en-US" altLang="en-US" sz="2400" dirty="0">
                <a:latin typeface="+mn-lt"/>
              </a:rPr>
              <a:t>words, pictures, sounds, or </a:t>
            </a:r>
            <a:br>
              <a:rPr lang="en-US" altLang="en-US" sz="2400" dirty="0">
                <a:latin typeface="+mn-lt"/>
              </a:rPr>
            </a:br>
            <a:r>
              <a:rPr lang="en-US" altLang="en-US" sz="2400" dirty="0">
                <a:latin typeface="+mn-lt"/>
              </a:rPr>
              <a:t>symbols, or combinations thereof, </a:t>
            </a:r>
            <a:br>
              <a:rPr lang="en-US" altLang="en-US" sz="2400" dirty="0">
                <a:latin typeface="+mn-lt"/>
              </a:rPr>
            </a:br>
            <a:r>
              <a:rPr lang="en-US" altLang="en-US" sz="2400" dirty="0">
                <a:latin typeface="+mn-lt"/>
              </a:rPr>
              <a:t>and any record thereby created, </a:t>
            </a:r>
            <a:br>
              <a:rPr lang="en-US" altLang="en-US" sz="2400" dirty="0">
                <a:latin typeface="+mn-lt"/>
              </a:rPr>
            </a:br>
            <a:r>
              <a:rPr lang="en-US" altLang="en-US" sz="2400" dirty="0">
                <a:latin typeface="+mn-lt"/>
              </a:rPr>
              <a:t>regardless of the manner in </a:t>
            </a:r>
            <a:br>
              <a:rPr lang="en-US" altLang="en-US" sz="2400" dirty="0">
                <a:latin typeface="+mn-lt"/>
              </a:rPr>
            </a:br>
            <a:r>
              <a:rPr lang="en-US" altLang="en-US" sz="2400" dirty="0">
                <a:latin typeface="+mn-lt"/>
              </a:rPr>
              <a:t>which the record has been stored.</a:t>
            </a:r>
            <a:br>
              <a:rPr lang="en-US" altLang="en-US" sz="2400" dirty="0">
                <a:latin typeface="+mn-lt"/>
              </a:rPr>
            </a:br>
            <a:r>
              <a:rPr lang="en-US" altLang="en-US" sz="2400" dirty="0">
                <a:latin typeface="+mn-lt"/>
              </a:rPr>
              <a:t>” (Govt. Code § 6252)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iterate type="wd">
                                    <p:tmPct val="10000"/>
                                  </p:iterate>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11D18D8E-35B0-4453-916C-2D366F5EA8C6}"/>
              </a:ext>
            </a:extLst>
          </p:cNvPr>
          <p:cNvSpPr>
            <a:spLocks noGrp="1" noChangeArrowheads="1"/>
          </p:cNvSpPr>
          <p:nvPr>
            <p:ph type="title" idx="4294967295"/>
          </p:nvPr>
        </p:nvSpPr>
        <p:spPr>
          <a:xfrm>
            <a:off x="0" y="0"/>
            <a:ext cx="7010400" cy="1371600"/>
          </a:xfrm>
        </p:spPr>
        <p:txBody>
          <a:bodyPr/>
          <a:lstStyle/>
          <a:p>
            <a:pPr eaLnBrk="1" hangingPunct="1">
              <a:defRPr/>
            </a:pPr>
            <a:r>
              <a:rPr lang="en-US" altLang="en-US" sz="3600" b="1" dirty="0">
                <a:solidFill>
                  <a:schemeClr val="bg1"/>
                </a:solidFill>
                <a:latin typeface="Arial Black" panose="020B0A04020102020204" pitchFamily="34" charset="0"/>
              </a:rPr>
              <a:t>Exceptions to Disclosure</a:t>
            </a:r>
          </a:p>
        </p:txBody>
      </p:sp>
      <p:sp>
        <p:nvSpPr>
          <p:cNvPr id="6" name="Rectangle 2">
            <a:extLst>
              <a:ext uri="{FF2B5EF4-FFF2-40B4-BE49-F238E27FC236}">
                <a16:creationId xmlns:a16="http://schemas.microsoft.com/office/drawing/2014/main" id="{B32D084B-ECB0-44CF-BFF8-F36D4CE195A5}"/>
              </a:ext>
            </a:extLst>
          </p:cNvPr>
          <p:cNvSpPr txBox="1">
            <a:spLocks noChangeArrowheads="1"/>
          </p:cNvSpPr>
          <p:nvPr/>
        </p:nvSpPr>
        <p:spPr bwMode="auto">
          <a:xfrm>
            <a:off x="457200" y="1554480"/>
            <a:ext cx="8332788" cy="4438650"/>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800"/>
              </a:spcBef>
              <a:buFontTx/>
              <a:buNone/>
              <a:defRPr/>
            </a:pPr>
            <a:r>
              <a:rPr lang="en-US" altLang="en-US" sz="2400" dirty="0">
                <a:latin typeface="Arial" panose="020B0604020202020204" pitchFamily="34" charset="0"/>
              </a:rPr>
              <a:t>Pending Litigation</a:t>
            </a:r>
            <a:br>
              <a:rPr lang="en-US" altLang="en-US" sz="2400" dirty="0">
                <a:latin typeface="Arial" panose="020B0604020202020204" pitchFamily="34" charset="0"/>
              </a:rPr>
            </a:br>
            <a:r>
              <a:rPr lang="en-US" altLang="en-US" sz="2400" dirty="0">
                <a:latin typeface="Arial" panose="020B0604020202020204" pitchFamily="34" charset="0"/>
              </a:rPr>
              <a:t>(Gov. Code Section 6254(b)):</a:t>
            </a:r>
          </a:p>
          <a:p>
            <a:pPr marL="868680" indent="-457200">
              <a:spcBef>
                <a:spcPts val="750"/>
              </a:spcBef>
              <a:buFont typeface="System Font Regular"/>
              <a:buChar char="‣"/>
              <a:defRPr/>
            </a:pPr>
            <a:r>
              <a:rPr lang="en-US" altLang="en-US" sz="2400" dirty="0">
                <a:latin typeface="Arial" panose="020B0604020202020204" pitchFamily="34" charset="0"/>
              </a:rPr>
              <a:t>Only During Ongoing Litigation</a:t>
            </a:r>
          </a:p>
          <a:p>
            <a:pPr marL="868680" indent="-457200">
              <a:spcBef>
                <a:spcPts val="750"/>
              </a:spcBef>
              <a:buFont typeface="System Font Regular"/>
              <a:buChar char="‣"/>
              <a:defRPr/>
            </a:pPr>
            <a:r>
              <a:rPr lang="en-US" altLang="en-US" sz="2400" dirty="0">
                <a:latin typeface="Arial" panose="020B0604020202020204" pitchFamily="34" charset="0"/>
              </a:rPr>
              <a:t>More than Just Privileged Information/ Documents</a:t>
            </a:r>
          </a:p>
        </p:txBody>
      </p:sp>
      <p:sp>
        <p:nvSpPr>
          <p:cNvPr id="5" name="Rectangle 4">
            <a:extLst>
              <a:ext uri="{FF2B5EF4-FFF2-40B4-BE49-F238E27FC236}">
                <a16:creationId xmlns:a16="http://schemas.microsoft.com/office/drawing/2014/main" id="{A117E3A0-3FB5-4E2C-BE94-23F134F62C21}"/>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35</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B9CC829-158D-4B72-8762-772B1B52E9D9}"/>
              </a:ext>
            </a:extLst>
          </p:cNvPr>
          <p:cNvSpPr txBox="1">
            <a:spLocks noChangeArrowheads="1"/>
          </p:cNvSpPr>
          <p:nvPr/>
        </p:nvSpPr>
        <p:spPr bwMode="auto">
          <a:xfrm>
            <a:off x="457200" y="1554480"/>
            <a:ext cx="8332788" cy="3276600"/>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868680" indent="-457200">
              <a:spcBef>
                <a:spcPts val="750"/>
              </a:spcBef>
              <a:spcAft>
                <a:spcPts val="0"/>
              </a:spcAft>
              <a:buFont typeface="System Font Regular"/>
              <a:buChar char="‣"/>
              <a:defRPr/>
            </a:pPr>
            <a:r>
              <a:rPr lang="en-US" altLang="en-US" sz="2400" dirty="0">
                <a:latin typeface="Arial" panose="020B0604020202020204" pitchFamily="34" charset="0"/>
              </a:rPr>
              <a:t>Personnel, Medical, or Similar Files</a:t>
            </a:r>
            <a:br>
              <a:rPr lang="en-US" altLang="en-US" sz="2400" dirty="0">
                <a:latin typeface="Arial" panose="020B0604020202020204" pitchFamily="34" charset="0"/>
              </a:rPr>
            </a:br>
            <a:r>
              <a:rPr lang="en-US" altLang="en-US" sz="2400" dirty="0">
                <a:latin typeface="Arial" panose="020B0604020202020204" pitchFamily="34" charset="0"/>
              </a:rPr>
              <a:t>(Gov. Code Section 6254 (c)):</a:t>
            </a:r>
          </a:p>
          <a:p>
            <a:pPr marL="868680" indent="-457200">
              <a:spcBef>
                <a:spcPts val="750"/>
              </a:spcBef>
              <a:spcAft>
                <a:spcPts val="0"/>
              </a:spcAft>
              <a:buFont typeface="System Font Regular"/>
              <a:buChar char="‣"/>
              <a:defRPr/>
            </a:pPr>
            <a:r>
              <a:rPr lang="en-US" altLang="en-US" sz="2400" dirty="0">
                <a:latin typeface="Arial" panose="020B0604020202020204" pitchFamily="34" charset="0"/>
              </a:rPr>
              <a:t>Drafts of Memorandum Not Kept for Business </a:t>
            </a:r>
            <a:br>
              <a:rPr lang="en-US" altLang="en-US" sz="2400" dirty="0">
                <a:latin typeface="Arial" panose="020B0604020202020204" pitchFamily="34" charset="0"/>
              </a:rPr>
            </a:br>
            <a:r>
              <a:rPr lang="en-US" altLang="en-US" sz="2400" dirty="0">
                <a:latin typeface="Arial" panose="020B0604020202020204" pitchFamily="34" charset="0"/>
              </a:rPr>
              <a:t>(Gov. Code Section 6254(a))</a:t>
            </a:r>
          </a:p>
        </p:txBody>
      </p:sp>
      <p:sp>
        <p:nvSpPr>
          <p:cNvPr id="6" name="Rectangle 3">
            <a:extLst>
              <a:ext uri="{FF2B5EF4-FFF2-40B4-BE49-F238E27FC236}">
                <a16:creationId xmlns:a16="http://schemas.microsoft.com/office/drawing/2014/main" id="{64FF1A44-E382-4787-BDCB-A43481442D66}"/>
              </a:ext>
            </a:extLst>
          </p:cNvPr>
          <p:cNvSpPr>
            <a:spLocks noGrp="1" noChangeArrowheads="1"/>
          </p:cNvSpPr>
          <p:nvPr>
            <p:ph type="title" idx="4294967295"/>
          </p:nvPr>
        </p:nvSpPr>
        <p:spPr>
          <a:xfrm>
            <a:off x="0" y="0"/>
            <a:ext cx="7010400" cy="1371600"/>
          </a:xfrm>
        </p:spPr>
        <p:txBody>
          <a:bodyPr/>
          <a:lstStyle/>
          <a:p>
            <a:pPr eaLnBrk="1" hangingPunct="1">
              <a:defRPr/>
            </a:pPr>
            <a:r>
              <a:rPr lang="en-US" altLang="en-US" sz="3600" b="1" dirty="0">
                <a:solidFill>
                  <a:schemeClr val="bg1"/>
                </a:solidFill>
                <a:latin typeface="Arial Black" panose="020B0A04020102020204" pitchFamily="34" charset="0"/>
              </a:rPr>
              <a:t>Exceptions to Disclosure</a:t>
            </a:r>
          </a:p>
        </p:txBody>
      </p:sp>
      <p:sp>
        <p:nvSpPr>
          <p:cNvPr id="7" name="Rectangle 4">
            <a:extLst>
              <a:ext uri="{FF2B5EF4-FFF2-40B4-BE49-F238E27FC236}">
                <a16:creationId xmlns:a16="http://schemas.microsoft.com/office/drawing/2014/main" id="{8DB56D0D-9C94-49FB-93F4-A31FEC584F30}"/>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36</a:t>
            </a:fld>
            <a:endParaRPr lang="en-US" altLang="en-US" sz="1000" dirty="0">
              <a:solidFill>
                <a:schemeClr val="tx1">
                  <a:lumMod val="65000"/>
                  <a:lumOff val="35000"/>
                </a:schemeClr>
              </a:solidFill>
              <a:latin typeface="Verdana" panose="020B0604030504040204" pitchFamily="34" charset="0"/>
            </a:endParaRPr>
          </a:p>
        </p:txBody>
      </p:sp>
      <p:pic>
        <p:nvPicPr>
          <p:cNvPr id="3" name="Picture 2" descr="A picture containing text, colorful, book, shelf&#10;&#10;Description automatically generated">
            <a:extLst>
              <a:ext uri="{FF2B5EF4-FFF2-40B4-BE49-F238E27FC236}">
                <a16:creationId xmlns:a16="http://schemas.microsoft.com/office/drawing/2014/main" id="{88718FC3-7F3C-CE49-8E1B-8FB7ACEBD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3581400"/>
            <a:ext cx="4305300" cy="241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30F6AE5-FB9F-45E1-AB50-60C957BFAC0D}"/>
              </a:ext>
            </a:extLst>
          </p:cNvPr>
          <p:cNvSpPr txBox="1">
            <a:spLocks noChangeArrowheads="1"/>
          </p:cNvSpPr>
          <p:nvPr/>
        </p:nvSpPr>
        <p:spPr bwMode="auto">
          <a:xfrm>
            <a:off x="457200" y="1554480"/>
            <a:ext cx="8332788" cy="4191000"/>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400" dirty="0">
                <a:latin typeface="Arial" panose="020B0604020202020204" pitchFamily="34" charset="0"/>
              </a:rPr>
              <a:t>Records Exempted by Federal or State Law </a:t>
            </a:r>
            <a:br>
              <a:rPr lang="en-US" altLang="en-US" sz="2400" dirty="0">
                <a:latin typeface="Arial" panose="020B0604020202020204" pitchFamily="34" charset="0"/>
              </a:rPr>
            </a:br>
            <a:r>
              <a:rPr lang="en-US" altLang="en-US" sz="2400" dirty="0">
                <a:latin typeface="Arial" panose="020B0604020202020204" pitchFamily="34" charset="0"/>
              </a:rPr>
              <a:t>(Gov. Code Section 6254(k)):</a:t>
            </a:r>
          </a:p>
          <a:p>
            <a:pPr marL="868680" indent="-457200" algn="just">
              <a:spcBef>
                <a:spcPts val="750"/>
              </a:spcBef>
              <a:buFont typeface="System Font Regular"/>
              <a:buChar char="‣"/>
              <a:defRPr/>
            </a:pPr>
            <a:r>
              <a:rPr lang="en-US" altLang="en-US" sz="2400" dirty="0">
                <a:latin typeface="Arial" panose="020B0604020202020204" pitchFamily="34" charset="0"/>
              </a:rPr>
              <a:t>HIPAA</a:t>
            </a:r>
          </a:p>
          <a:p>
            <a:pPr marL="868680" indent="-457200" algn="just">
              <a:spcBef>
                <a:spcPts val="750"/>
              </a:spcBef>
              <a:buFont typeface="System Font Regular"/>
              <a:buChar char="‣"/>
              <a:defRPr/>
            </a:pPr>
            <a:r>
              <a:rPr lang="en-US" altLang="en-US" sz="2400" dirty="0">
                <a:latin typeface="Arial" panose="020B0604020202020204" pitchFamily="34" charset="0"/>
              </a:rPr>
              <a:t>Privileged</a:t>
            </a:r>
          </a:p>
          <a:p>
            <a:pPr marL="868680" indent="-457200" algn="just">
              <a:spcBef>
                <a:spcPts val="750"/>
              </a:spcBef>
              <a:spcAft>
                <a:spcPts val="1800"/>
              </a:spcAft>
              <a:buFont typeface="System Font Regular"/>
              <a:buChar char="‣"/>
              <a:defRPr/>
            </a:pPr>
            <a:r>
              <a:rPr lang="en-US" altLang="en-US" sz="2400" dirty="0">
                <a:latin typeface="Arial" panose="020B0604020202020204" pitchFamily="34" charset="0"/>
              </a:rPr>
              <a:t>FERPA</a:t>
            </a:r>
          </a:p>
        </p:txBody>
      </p:sp>
      <p:sp>
        <p:nvSpPr>
          <p:cNvPr id="6" name="Rectangle 3">
            <a:extLst>
              <a:ext uri="{FF2B5EF4-FFF2-40B4-BE49-F238E27FC236}">
                <a16:creationId xmlns:a16="http://schemas.microsoft.com/office/drawing/2014/main" id="{DBA8C2FE-31EC-43C1-8CEB-083A47B3D12B}"/>
              </a:ext>
            </a:extLst>
          </p:cNvPr>
          <p:cNvSpPr>
            <a:spLocks noGrp="1" noChangeArrowheads="1"/>
          </p:cNvSpPr>
          <p:nvPr>
            <p:ph type="title" idx="4294967295"/>
          </p:nvPr>
        </p:nvSpPr>
        <p:spPr>
          <a:xfrm>
            <a:off x="0" y="0"/>
            <a:ext cx="7010400" cy="1371600"/>
          </a:xfrm>
        </p:spPr>
        <p:txBody>
          <a:bodyPr/>
          <a:lstStyle/>
          <a:p>
            <a:pPr eaLnBrk="1" hangingPunct="1">
              <a:defRPr/>
            </a:pPr>
            <a:r>
              <a:rPr lang="en-US" altLang="en-US" sz="3600" b="1" dirty="0">
                <a:solidFill>
                  <a:schemeClr val="bg1"/>
                </a:solidFill>
                <a:latin typeface="Arial Black" panose="020B0A04020102020204" pitchFamily="34" charset="0"/>
              </a:rPr>
              <a:t>Exceptions to Disclosure</a:t>
            </a:r>
          </a:p>
        </p:txBody>
      </p:sp>
      <p:sp>
        <p:nvSpPr>
          <p:cNvPr id="7" name="Rectangle 4">
            <a:extLst>
              <a:ext uri="{FF2B5EF4-FFF2-40B4-BE49-F238E27FC236}">
                <a16:creationId xmlns:a16="http://schemas.microsoft.com/office/drawing/2014/main" id="{147A123B-31A9-4318-8037-70A71A4F7E47}"/>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37</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6773840-13A0-4BB7-B026-F4F316613FDF}"/>
              </a:ext>
            </a:extLst>
          </p:cNvPr>
          <p:cNvSpPr txBox="1">
            <a:spLocks noChangeArrowheads="1"/>
          </p:cNvSpPr>
          <p:nvPr/>
        </p:nvSpPr>
        <p:spPr bwMode="auto">
          <a:xfrm>
            <a:off x="457200" y="1554480"/>
            <a:ext cx="8332788" cy="4191000"/>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400" dirty="0">
                <a:latin typeface="Arial" panose="020B0604020202020204" pitchFamily="34" charset="0"/>
              </a:rPr>
              <a:t>Catchall Exception</a:t>
            </a:r>
            <a:br>
              <a:rPr lang="en-US" altLang="en-US" sz="2400" dirty="0">
                <a:latin typeface="Arial" panose="020B0604020202020204" pitchFamily="34" charset="0"/>
              </a:rPr>
            </a:br>
            <a:r>
              <a:rPr lang="en-US" altLang="en-US" sz="2400" dirty="0">
                <a:latin typeface="Arial" panose="020B0604020202020204" pitchFamily="34" charset="0"/>
              </a:rPr>
              <a:t>(Gov. Code Section 6255(a)):</a:t>
            </a:r>
          </a:p>
          <a:p>
            <a:pPr marL="868680" indent="-457200">
              <a:spcBef>
                <a:spcPts val="750"/>
              </a:spcBef>
              <a:buFont typeface="System Font Regular"/>
              <a:buChar char="‣"/>
              <a:defRPr/>
            </a:pPr>
            <a:r>
              <a:rPr lang="en-US" altLang="en-US" sz="2400" dirty="0">
                <a:latin typeface="Arial" panose="020B0604020202020204" pitchFamily="34" charset="0"/>
              </a:rPr>
              <a:t>Weighing test: The Public Interest of Disclosure vs. the Importance of Confidentiality</a:t>
            </a:r>
          </a:p>
        </p:txBody>
      </p:sp>
      <p:sp>
        <p:nvSpPr>
          <p:cNvPr id="6" name="Rectangle 3">
            <a:extLst>
              <a:ext uri="{FF2B5EF4-FFF2-40B4-BE49-F238E27FC236}">
                <a16:creationId xmlns:a16="http://schemas.microsoft.com/office/drawing/2014/main" id="{8094A1E8-3A72-45A2-8E9F-3B073B2CE349}"/>
              </a:ext>
            </a:extLst>
          </p:cNvPr>
          <p:cNvSpPr>
            <a:spLocks noGrp="1" noChangeArrowheads="1"/>
          </p:cNvSpPr>
          <p:nvPr>
            <p:ph type="title" idx="4294967295"/>
          </p:nvPr>
        </p:nvSpPr>
        <p:spPr>
          <a:xfrm>
            <a:off x="0" y="0"/>
            <a:ext cx="7010400" cy="1371600"/>
          </a:xfrm>
        </p:spPr>
        <p:txBody>
          <a:bodyPr/>
          <a:lstStyle/>
          <a:p>
            <a:pPr eaLnBrk="1" hangingPunct="1">
              <a:defRPr/>
            </a:pPr>
            <a:r>
              <a:rPr lang="en-US" altLang="en-US" sz="3600" b="1" dirty="0">
                <a:solidFill>
                  <a:schemeClr val="bg1"/>
                </a:solidFill>
                <a:latin typeface="Arial Black" panose="020B0A04020102020204" pitchFamily="34" charset="0"/>
              </a:rPr>
              <a:t>Exceptions to Disclosure</a:t>
            </a:r>
          </a:p>
        </p:txBody>
      </p:sp>
      <p:sp>
        <p:nvSpPr>
          <p:cNvPr id="7" name="Rectangle 4">
            <a:extLst>
              <a:ext uri="{FF2B5EF4-FFF2-40B4-BE49-F238E27FC236}">
                <a16:creationId xmlns:a16="http://schemas.microsoft.com/office/drawing/2014/main" id="{BA684EB0-4AFB-483B-AB31-7B1143BB2D9D}"/>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38</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C14A2EA4-7D88-43DA-8234-2D6A90E04C86}"/>
              </a:ext>
            </a:extLst>
          </p:cNvPr>
          <p:cNvSpPr>
            <a:spLocks noGrp="1" noChangeArrowheads="1"/>
          </p:cNvSpPr>
          <p:nvPr>
            <p:ph type="title" idx="4294967295"/>
          </p:nvPr>
        </p:nvSpPr>
        <p:spPr>
          <a:xfrm>
            <a:off x="0" y="0"/>
            <a:ext cx="7010400" cy="1371600"/>
          </a:xfrm>
        </p:spPr>
        <p:txBody>
          <a:bodyPr/>
          <a:lstStyle/>
          <a:p>
            <a:pPr marL="685800" indent="-685800" eaLnBrk="1" hangingPunct="1">
              <a:defRPr/>
            </a:pPr>
            <a:r>
              <a:rPr lang="en-US" altLang="en-US" sz="3600" b="1" dirty="0">
                <a:solidFill>
                  <a:schemeClr val="bg1"/>
                </a:solidFill>
                <a:latin typeface="Arial Black" panose="020B0A04020102020204" pitchFamily="34" charset="0"/>
              </a:rPr>
              <a:t>Records Not Exempt</a:t>
            </a:r>
          </a:p>
        </p:txBody>
      </p:sp>
      <p:sp>
        <p:nvSpPr>
          <p:cNvPr id="133124" name="Rectangle 2">
            <a:extLst>
              <a:ext uri="{FF2B5EF4-FFF2-40B4-BE49-F238E27FC236}">
                <a16:creationId xmlns:a16="http://schemas.microsoft.com/office/drawing/2014/main" id="{E5DAFB99-8A6B-4EDC-B33F-61337BD022AB}"/>
              </a:ext>
            </a:extLst>
          </p:cNvPr>
          <p:cNvSpPr txBox="1">
            <a:spLocks noChangeArrowheads="1"/>
          </p:cNvSpPr>
          <p:nvPr/>
        </p:nvSpPr>
        <p:spPr bwMode="auto">
          <a:xfrm>
            <a:off x="609600" y="1905000"/>
            <a:ext cx="800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868680" algn="just">
              <a:spcBef>
                <a:spcPts val="750"/>
              </a:spcBef>
              <a:buFont typeface="System Font Regular"/>
              <a:buChar char="‣"/>
            </a:pPr>
            <a:r>
              <a:rPr lang="en-US" altLang="en-US" sz="2400" dirty="0"/>
              <a:t>Public Employment Contracts</a:t>
            </a:r>
          </a:p>
          <a:p>
            <a:pPr marL="868680" algn="just">
              <a:spcBef>
                <a:spcPts val="750"/>
              </a:spcBef>
              <a:buFont typeface="System Font Regular"/>
              <a:buChar char="‣"/>
            </a:pPr>
            <a:r>
              <a:rPr lang="en-US" altLang="en-US" sz="2400" dirty="0"/>
              <a:t>Public Employee’s Name and Salary</a:t>
            </a:r>
          </a:p>
          <a:p>
            <a:pPr marL="868680" algn="just">
              <a:spcBef>
                <a:spcPts val="750"/>
              </a:spcBef>
              <a:buFont typeface="System Font Regular"/>
              <a:buChar char="‣"/>
            </a:pPr>
            <a:r>
              <a:rPr lang="en-US" altLang="en-US" sz="2400" dirty="0"/>
              <a:t>Most Email Communication</a:t>
            </a:r>
          </a:p>
        </p:txBody>
      </p:sp>
      <p:sp>
        <p:nvSpPr>
          <p:cNvPr id="5" name="Rectangle 4">
            <a:extLst>
              <a:ext uri="{FF2B5EF4-FFF2-40B4-BE49-F238E27FC236}">
                <a16:creationId xmlns:a16="http://schemas.microsoft.com/office/drawing/2014/main" id="{4DC6978B-5BBF-4CE2-9334-B7AF6BA54693}"/>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39</a:t>
            </a:fld>
            <a:endParaRPr lang="en-US" altLang="en-US" sz="1000" dirty="0">
              <a:solidFill>
                <a:schemeClr val="tx1">
                  <a:lumMod val="65000"/>
                  <a:lumOff val="35000"/>
                </a:schemeClr>
              </a:solidFill>
              <a:latin typeface="Verdana" panose="020B0604030504040204" pitchFamily="34" charset="0"/>
            </a:endParaRPr>
          </a:p>
        </p:txBody>
      </p:sp>
      <p:pic>
        <p:nvPicPr>
          <p:cNvPr id="6" name="Picture 5" descr="Graphical user interface, application&#10;&#10;Description automatically generated">
            <a:extLst>
              <a:ext uri="{FF2B5EF4-FFF2-40B4-BE49-F238E27FC236}">
                <a16:creationId xmlns:a16="http://schemas.microsoft.com/office/drawing/2014/main" id="{E059D72F-6711-A648-9BF1-6385505C1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124" y="3200400"/>
            <a:ext cx="2971800"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anim calcmode="lin" valueType="num">
                                      <p:cBhvr additive="base">
                                        <p:cTn id="7" dur="500"/>
                                        <p:tgtEl>
                                          <p:spTgt spid="13312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312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124">
                                            <p:txEl>
                                              <p:pRg st="1" end="1"/>
                                            </p:txEl>
                                          </p:spTgt>
                                        </p:tgtEl>
                                        <p:attrNameLst>
                                          <p:attrName>style.visibility</p:attrName>
                                        </p:attrNameLst>
                                      </p:cBhvr>
                                      <p:to>
                                        <p:strVal val="visible"/>
                                      </p:to>
                                    </p:set>
                                    <p:anim calcmode="lin" valueType="num">
                                      <p:cBhvr additive="base">
                                        <p:cTn id="17" dur="500"/>
                                        <p:tgtEl>
                                          <p:spTgt spid="133124">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312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33124">
                                            <p:txEl>
                                              <p:pRg st="2" end="2"/>
                                            </p:txEl>
                                          </p:spTgt>
                                        </p:tgtEl>
                                        <p:attrNameLst>
                                          <p:attrName>style.visibility</p:attrName>
                                        </p:attrNameLst>
                                      </p:cBhvr>
                                      <p:to>
                                        <p:strVal val="visible"/>
                                      </p:to>
                                    </p:set>
                                    <p:anim calcmode="lin" valueType="num">
                                      <p:cBhvr additive="base">
                                        <p:cTn id="23" dur="500"/>
                                        <p:tgtEl>
                                          <p:spTgt spid="133124">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33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3BAE1923-FE5E-46A7-AC26-80FF412DCBAF}"/>
              </a:ext>
            </a:extLst>
          </p:cNvPr>
          <p:cNvSpPr>
            <a:spLocks noGrp="1" noChangeArrowheads="1"/>
          </p:cNvSpPr>
          <p:nvPr>
            <p:ph type="ctrTitle" idx="4294967295"/>
          </p:nvPr>
        </p:nvSpPr>
        <p:spPr>
          <a:xfrm>
            <a:off x="0" y="2632075"/>
            <a:ext cx="9144000" cy="1593850"/>
          </a:xfrm>
        </p:spPr>
        <p:txBody>
          <a:bodyPr/>
          <a:lstStyle/>
          <a:p>
            <a:pPr eaLnBrk="1" hangingPunct="1">
              <a:defRPr/>
            </a:pPr>
            <a:r>
              <a:rPr lang="en-US" sz="48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rPr>
              <a:t>Education Code Section 47604.1</a:t>
            </a:r>
            <a:endParaRPr lang="en-US" sz="40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endParaRPr>
          </a:p>
        </p:txBody>
      </p:sp>
      <p:sp>
        <p:nvSpPr>
          <p:cNvPr id="32771" name="Rectangle 3">
            <a:extLst>
              <a:ext uri="{FF2B5EF4-FFF2-40B4-BE49-F238E27FC236}">
                <a16:creationId xmlns:a16="http://schemas.microsoft.com/office/drawing/2014/main" id="{0BF30E60-59D6-4771-B0F9-86C94A44B355}"/>
              </a:ext>
            </a:extLst>
          </p:cNvPr>
          <p:cNvSpPr>
            <a:spLocks noChangeArrowheads="1"/>
          </p:cNvSpPr>
          <p:nvPr/>
        </p:nvSpPr>
        <p:spPr bwMode="auto">
          <a:xfrm>
            <a:off x="1676400" y="4800600"/>
            <a:ext cx="746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600" b="1">
              <a:solidFill>
                <a:srgbClr val="000000"/>
              </a:solidFill>
              <a:latin typeface="Verdana" panose="020B060403050404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00A3F155-0890-4A39-9383-C0ACF8DA3DF7}"/>
              </a:ext>
            </a:extLst>
          </p:cNvPr>
          <p:cNvSpPr>
            <a:spLocks noGrp="1" noChangeArrowheads="1"/>
          </p:cNvSpPr>
          <p:nvPr>
            <p:ph type="title" idx="4294967295"/>
          </p:nvPr>
        </p:nvSpPr>
        <p:spPr>
          <a:xfrm>
            <a:off x="0" y="0"/>
            <a:ext cx="7010400" cy="1371600"/>
          </a:xfrm>
        </p:spPr>
        <p:txBody>
          <a:bodyPr/>
          <a:lstStyle/>
          <a:p>
            <a:pPr marL="685800" indent="-685800" eaLnBrk="1" hangingPunct="1">
              <a:defRPr/>
            </a:pPr>
            <a:r>
              <a:rPr lang="en-US" altLang="en-US" sz="3600" b="1" dirty="0">
                <a:solidFill>
                  <a:schemeClr val="bg1"/>
                </a:solidFill>
                <a:latin typeface="Arial Black" panose="020B0A04020102020204" pitchFamily="34" charset="0"/>
              </a:rPr>
              <a:t>Waiver of Exemptions</a:t>
            </a:r>
          </a:p>
        </p:txBody>
      </p:sp>
      <p:sp>
        <p:nvSpPr>
          <p:cNvPr id="5" name="Rectangle 2">
            <a:extLst>
              <a:ext uri="{FF2B5EF4-FFF2-40B4-BE49-F238E27FC236}">
                <a16:creationId xmlns:a16="http://schemas.microsoft.com/office/drawing/2014/main" id="{1636C46C-57C4-42FA-AF80-2D22A4AEEB33}"/>
              </a:ext>
            </a:extLst>
          </p:cNvPr>
          <p:cNvSpPr txBox="1">
            <a:spLocks noChangeArrowheads="1"/>
          </p:cNvSpPr>
          <p:nvPr/>
        </p:nvSpPr>
        <p:spPr bwMode="auto">
          <a:xfrm>
            <a:off x="457200" y="1554480"/>
            <a:ext cx="8153400" cy="41910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defRPr/>
            </a:pPr>
            <a:r>
              <a:rPr lang="en-US" altLang="en-US" sz="2400" dirty="0">
                <a:latin typeface="+mn-lt"/>
              </a:rPr>
              <a:t>Whenever a local agency discloses a public record which is otherwise exempt from disclosure, to any member of the public, this disclosure shall constitute a waiver of the exemptions specified in Sections 6254, 6254.7, or other similar provisions of law. (Govt. Code § 6254.5)</a:t>
            </a:r>
          </a:p>
        </p:txBody>
      </p:sp>
      <p:sp>
        <p:nvSpPr>
          <p:cNvPr id="6" name="Rectangle 4">
            <a:extLst>
              <a:ext uri="{FF2B5EF4-FFF2-40B4-BE49-F238E27FC236}">
                <a16:creationId xmlns:a16="http://schemas.microsoft.com/office/drawing/2014/main" id="{F7A2745C-FA4F-46BD-8BCA-5626ABECD076}"/>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40</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AAB030AC-238A-4173-A85C-7B68AD38C2AF}"/>
              </a:ext>
            </a:extLst>
          </p:cNvPr>
          <p:cNvSpPr>
            <a:spLocks noGrp="1" noChangeArrowheads="1"/>
          </p:cNvSpPr>
          <p:nvPr>
            <p:ph type="title" idx="4294967295"/>
          </p:nvPr>
        </p:nvSpPr>
        <p:spPr>
          <a:xfrm>
            <a:off x="0" y="0"/>
            <a:ext cx="7010400" cy="1371600"/>
          </a:xfrm>
        </p:spPr>
        <p:txBody>
          <a:bodyPr/>
          <a:lstStyle/>
          <a:p>
            <a:pPr eaLnBrk="1" hangingPunct="1">
              <a:defRPr/>
            </a:pPr>
            <a:r>
              <a:rPr lang="en-US" altLang="en-US" sz="3600" b="1" dirty="0">
                <a:solidFill>
                  <a:schemeClr val="bg1"/>
                </a:solidFill>
                <a:latin typeface="Arial Black" panose="020B0A04020102020204" pitchFamily="34" charset="0"/>
              </a:rPr>
              <a:t>Response to Public Records Act Request</a:t>
            </a:r>
          </a:p>
        </p:txBody>
      </p:sp>
      <p:sp>
        <p:nvSpPr>
          <p:cNvPr id="5" name="Rectangle 2">
            <a:extLst>
              <a:ext uri="{FF2B5EF4-FFF2-40B4-BE49-F238E27FC236}">
                <a16:creationId xmlns:a16="http://schemas.microsoft.com/office/drawing/2014/main" id="{CC38BEEC-6BFB-4596-AAE2-20E146C46557}"/>
              </a:ext>
            </a:extLst>
          </p:cNvPr>
          <p:cNvSpPr txBox="1">
            <a:spLocks noChangeArrowheads="1"/>
          </p:cNvSpPr>
          <p:nvPr/>
        </p:nvSpPr>
        <p:spPr bwMode="auto">
          <a:xfrm>
            <a:off x="457200" y="1554480"/>
            <a:ext cx="8256588" cy="41910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defRPr/>
            </a:pPr>
            <a:r>
              <a:rPr lang="en-US" altLang="en-US" sz="2800" b="1" dirty="0">
                <a:latin typeface="+mn-lt"/>
              </a:rPr>
              <a:t>Timeline</a:t>
            </a:r>
          </a:p>
          <a:p>
            <a:pPr marL="868680" indent="-457200">
              <a:spcBef>
                <a:spcPts val="750"/>
              </a:spcBef>
              <a:buFont typeface="System Font Regular"/>
              <a:buChar char="‣"/>
              <a:defRPr/>
            </a:pPr>
            <a:r>
              <a:rPr lang="en-US" altLang="en-US" sz="2400" dirty="0">
                <a:latin typeface="+mn-lt"/>
              </a:rPr>
              <a:t>Response Within 10 Days from Receipt of the Request</a:t>
            </a:r>
          </a:p>
          <a:p>
            <a:pPr marL="868680" indent="-457200">
              <a:spcBef>
                <a:spcPts val="750"/>
              </a:spcBef>
              <a:buFont typeface="System Font Regular"/>
              <a:buChar char="‣"/>
              <a:defRPr/>
            </a:pPr>
            <a:r>
              <a:rPr lang="en-US" altLang="en-US" sz="2400" dirty="0">
                <a:latin typeface="+mn-lt"/>
              </a:rPr>
              <a:t>10-Day Deadline Can Be Extended Up to 14 Additional Days in “Unusual Circumstances</a:t>
            </a:r>
          </a:p>
          <a:p>
            <a:pPr marL="868680" indent="-457200">
              <a:spcBef>
                <a:spcPts val="750"/>
              </a:spcBef>
              <a:buFont typeface="System Font Regular"/>
              <a:buChar char="‣"/>
              <a:defRPr/>
            </a:pPr>
            <a:r>
              <a:rPr lang="en-US" altLang="en-US" sz="2400" dirty="0">
                <a:latin typeface="+mn-lt"/>
              </a:rPr>
              <a:t>Must Make </a:t>
            </a:r>
            <a:r>
              <a:rPr lang="en-US" altLang="en-US" sz="2400" u="sng" dirty="0">
                <a:latin typeface="+mn-lt"/>
              </a:rPr>
              <a:t>Reasonable Effort</a:t>
            </a:r>
            <a:r>
              <a:rPr lang="en-US" altLang="en-US" sz="2400" dirty="0">
                <a:latin typeface="+mn-lt"/>
              </a:rPr>
              <a:t> to Elicit Additional Clarifying Information to Identify Records</a:t>
            </a:r>
          </a:p>
          <a:p>
            <a:pPr marL="0" indent="0">
              <a:spcBef>
                <a:spcPts val="0"/>
              </a:spcBef>
              <a:buFontTx/>
              <a:buNone/>
              <a:defRPr/>
            </a:pPr>
            <a:endParaRPr lang="en-US" altLang="en-US" sz="2400" dirty="0">
              <a:latin typeface="+mn-lt"/>
            </a:endParaRPr>
          </a:p>
        </p:txBody>
      </p:sp>
      <p:sp>
        <p:nvSpPr>
          <p:cNvPr id="6" name="Rectangle 4">
            <a:extLst>
              <a:ext uri="{FF2B5EF4-FFF2-40B4-BE49-F238E27FC236}">
                <a16:creationId xmlns:a16="http://schemas.microsoft.com/office/drawing/2014/main" id="{D712A572-A47C-4CA8-B28E-22D34E8247AB}"/>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41</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4EE980B7-1441-4998-B9E6-6235F2EFF02D}"/>
              </a:ext>
            </a:extLst>
          </p:cNvPr>
          <p:cNvSpPr>
            <a:spLocks noGrp="1" noChangeArrowheads="1"/>
          </p:cNvSpPr>
          <p:nvPr>
            <p:ph type="title" idx="4294967295"/>
          </p:nvPr>
        </p:nvSpPr>
        <p:spPr>
          <a:xfrm>
            <a:off x="0" y="0"/>
            <a:ext cx="7010400" cy="1371600"/>
          </a:xfrm>
        </p:spPr>
        <p:txBody>
          <a:bodyPr/>
          <a:lstStyle/>
          <a:p>
            <a:pPr eaLnBrk="1" hangingPunct="1">
              <a:defRPr/>
            </a:pPr>
            <a:r>
              <a:rPr lang="en-US" altLang="en-US" sz="3600" b="1" dirty="0">
                <a:solidFill>
                  <a:schemeClr val="bg1"/>
                </a:solidFill>
                <a:latin typeface="Arial Black" panose="020B0A04020102020204" pitchFamily="34" charset="0"/>
              </a:rPr>
              <a:t>Ten-Day Letter</a:t>
            </a:r>
          </a:p>
        </p:txBody>
      </p:sp>
      <p:sp>
        <p:nvSpPr>
          <p:cNvPr id="5" name="Rectangle 2">
            <a:extLst>
              <a:ext uri="{FF2B5EF4-FFF2-40B4-BE49-F238E27FC236}">
                <a16:creationId xmlns:a16="http://schemas.microsoft.com/office/drawing/2014/main" id="{5562BA3B-9057-464D-9F38-29C485BA4EE5}"/>
              </a:ext>
            </a:extLst>
          </p:cNvPr>
          <p:cNvSpPr txBox="1">
            <a:spLocks noChangeArrowheads="1"/>
          </p:cNvSpPr>
          <p:nvPr/>
        </p:nvSpPr>
        <p:spPr bwMode="auto">
          <a:xfrm>
            <a:off x="457200" y="1554480"/>
            <a:ext cx="8332788" cy="4191000"/>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buNone/>
              <a:defRPr/>
            </a:pPr>
            <a:r>
              <a:rPr lang="en-US" altLang="en-US" sz="2800" b="1" dirty="0">
                <a:latin typeface="Arial" panose="020B0604020202020204" pitchFamily="34" charset="0"/>
              </a:rPr>
              <a:t>Must Include</a:t>
            </a:r>
          </a:p>
          <a:p>
            <a:pPr marL="868680" indent="-457200">
              <a:spcBef>
                <a:spcPts val="750"/>
              </a:spcBef>
              <a:buFont typeface="System Font Regular"/>
              <a:buChar char="‣"/>
              <a:defRPr/>
            </a:pPr>
            <a:r>
              <a:rPr lang="en-US" altLang="en-US" sz="2400" dirty="0">
                <a:latin typeface="Arial" panose="020B0604020202020204" pitchFamily="34" charset="0"/>
              </a:rPr>
              <a:t>Whether the Request, in Whole or in Part, Seeks Copies of Disclosable Public Records in the Possession of the School</a:t>
            </a:r>
          </a:p>
          <a:p>
            <a:pPr marL="868680" indent="-457200">
              <a:spcBef>
                <a:spcPts val="750"/>
              </a:spcBef>
              <a:buFont typeface="System Font Regular"/>
              <a:buChar char="‣"/>
              <a:defRPr/>
            </a:pPr>
            <a:r>
              <a:rPr lang="en-US" altLang="en-US" sz="2400" dirty="0">
                <a:latin typeface="Arial" panose="020B0604020202020204" pitchFamily="34" charset="0"/>
              </a:rPr>
              <a:t>The Date When the Records will be Made Available (Reasonable Time)</a:t>
            </a:r>
          </a:p>
        </p:txBody>
      </p:sp>
      <p:sp>
        <p:nvSpPr>
          <p:cNvPr id="6" name="Rectangle 4">
            <a:extLst>
              <a:ext uri="{FF2B5EF4-FFF2-40B4-BE49-F238E27FC236}">
                <a16:creationId xmlns:a16="http://schemas.microsoft.com/office/drawing/2014/main" id="{9DAE961C-3933-4269-8C49-479738CFB668}"/>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42</a:t>
            </a:fld>
            <a:endParaRPr lang="en-US" altLang="en-US" sz="1000" dirty="0">
              <a:solidFill>
                <a:schemeClr val="tx1">
                  <a:lumMod val="65000"/>
                  <a:lumOff val="35000"/>
                </a:schemeClr>
              </a:solidFill>
              <a:latin typeface="Verdana" panose="020B0604030504040204" pitchFamily="34" charset="0"/>
            </a:endParaRPr>
          </a:p>
        </p:txBody>
      </p:sp>
      <p:pic>
        <p:nvPicPr>
          <p:cNvPr id="7" name="Picture 6" descr="Icon&#10;&#10;Description automatically generated">
            <a:extLst>
              <a:ext uri="{FF2B5EF4-FFF2-40B4-BE49-F238E27FC236}">
                <a16:creationId xmlns:a16="http://schemas.microsoft.com/office/drawing/2014/main" id="{29E4FEF5-D38F-0D49-991B-E63A5B63A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307" y="4338320"/>
            <a:ext cx="1930400" cy="1930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4EE980B7-1441-4998-B9E6-6235F2EFF02D}"/>
              </a:ext>
            </a:extLst>
          </p:cNvPr>
          <p:cNvSpPr>
            <a:spLocks noGrp="1" noChangeArrowheads="1"/>
          </p:cNvSpPr>
          <p:nvPr>
            <p:ph type="title" idx="4294967295"/>
          </p:nvPr>
        </p:nvSpPr>
        <p:spPr>
          <a:xfrm>
            <a:off x="0" y="0"/>
            <a:ext cx="7010400" cy="1371600"/>
          </a:xfrm>
        </p:spPr>
        <p:txBody>
          <a:bodyPr/>
          <a:lstStyle/>
          <a:p>
            <a:pPr eaLnBrk="1" hangingPunct="1">
              <a:defRPr/>
            </a:pPr>
            <a:r>
              <a:rPr lang="en-US" altLang="en-US" sz="3600" b="1" dirty="0">
                <a:solidFill>
                  <a:schemeClr val="bg1"/>
                </a:solidFill>
                <a:latin typeface="Arial Black" panose="020B0A04020102020204" pitchFamily="34" charset="0"/>
              </a:rPr>
              <a:t>Ten-Day Letter</a:t>
            </a:r>
          </a:p>
        </p:txBody>
      </p:sp>
      <p:sp>
        <p:nvSpPr>
          <p:cNvPr id="5" name="Rectangle 2">
            <a:extLst>
              <a:ext uri="{FF2B5EF4-FFF2-40B4-BE49-F238E27FC236}">
                <a16:creationId xmlns:a16="http://schemas.microsoft.com/office/drawing/2014/main" id="{5562BA3B-9057-464D-9F38-29C485BA4EE5}"/>
              </a:ext>
            </a:extLst>
          </p:cNvPr>
          <p:cNvSpPr txBox="1">
            <a:spLocks noChangeArrowheads="1"/>
          </p:cNvSpPr>
          <p:nvPr/>
        </p:nvSpPr>
        <p:spPr bwMode="auto">
          <a:xfrm>
            <a:off x="457200" y="1554480"/>
            <a:ext cx="8332788" cy="4191000"/>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200"/>
              </a:spcBef>
              <a:buNone/>
              <a:defRPr/>
            </a:pPr>
            <a:r>
              <a:rPr lang="en-US" altLang="en-US" sz="2800" b="1" dirty="0">
                <a:latin typeface="Arial" panose="020B0604020202020204" pitchFamily="34" charset="0"/>
              </a:rPr>
              <a:t>Determining Time Frame</a:t>
            </a:r>
          </a:p>
          <a:p>
            <a:pPr marL="868680" indent="-457200">
              <a:spcBef>
                <a:spcPts val="750"/>
              </a:spcBef>
              <a:buFont typeface="System Font Regular"/>
              <a:buChar char="‣"/>
              <a:defRPr/>
            </a:pPr>
            <a:r>
              <a:rPr lang="en-US" altLang="en-US" sz="2400" dirty="0">
                <a:latin typeface="Arial" panose="020B0604020202020204" pitchFamily="34" charset="0"/>
              </a:rPr>
              <a:t>Do You Need to Search For and Collect Records?</a:t>
            </a:r>
          </a:p>
          <a:p>
            <a:pPr marL="868680" indent="-457200">
              <a:spcBef>
                <a:spcPts val="750"/>
              </a:spcBef>
              <a:buFont typeface="System Font Regular"/>
              <a:buChar char="‣"/>
              <a:defRPr/>
            </a:pPr>
            <a:r>
              <a:rPr lang="en-US" altLang="en-US" sz="2400" dirty="0">
                <a:latin typeface="Arial" panose="020B0604020202020204" pitchFamily="34" charset="0"/>
              </a:rPr>
              <a:t>Is There a Large Volume of Records Being Requested?</a:t>
            </a:r>
          </a:p>
          <a:p>
            <a:pPr marL="868680" indent="-457200">
              <a:spcBef>
                <a:spcPts val="750"/>
              </a:spcBef>
              <a:buFont typeface="System Font Regular"/>
              <a:buChar char="‣"/>
              <a:defRPr/>
            </a:pPr>
            <a:r>
              <a:rPr lang="en-US" altLang="en-US" sz="2400" dirty="0">
                <a:latin typeface="Arial" panose="020B0604020202020204" pitchFamily="34" charset="0"/>
              </a:rPr>
              <a:t>Do You Need to Consult with Attorneys?</a:t>
            </a:r>
          </a:p>
          <a:p>
            <a:pPr marL="868680" indent="-457200">
              <a:spcBef>
                <a:spcPts val="750"/>
              </a:spcBef>
              <a:buFont typeface="System Font Regular"/>
              <a:buChar char="‣"/>
              <a:defRPr/>
            </a:pPr>
            <a:r>
              <a:rPr lang="en-US" altLang="en-US" sz="2400" dirty="0">
                <a:latin typeface="Arial" panose="020B0604020202020204" pitchFamily="34" charset="0"/>
              </a:rPr>
              <a:t>Do You Need Time to Compile Data?</a:t>
            </a:r>
          </a:p>
        </p:txBody>
      </p:sp>
      <p:sp>
        <p:nvSpPr>
          <p:cNvPr id="6" name="Rectangle 4">
            <a:extLst>
              <a:ext uri="{FF2B5EF4-FFF2-40B4-BE49-F238E27FC236}">
                <a16:creationId xmlns:a16="http://schemas.microsoft.com/office/drawing/2014/main" id="{9DAE961C-3933-4269-8C49-479738CFB668}"/>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43</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4129054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DB3BEA5-DE14-48B4-9DB9-753AB730809B}"/>
              </a:ext>
            </a:extLst>
          </p:cNvPr>
          <p:cNvSpPr>
            <a:spLocks noGrp="1" noChangeArrowheads="1"/>
          </p:cNvSpPr>
          <p:nvPr>
            <p:ph sz="quarter" idx="10"/>
          </p:nvPr>
        </p:nvSpPr>
        <p:spPr/>
        <p:txBody>
          <a:bodyPr/>
          <a:lstStyle/>
          <a:p>
            <a:pPr marL="0" indent="0">
              <a:buFontTx/>
              <a:buNone/>
              <a:defRPr/>
            </a:pPr>
            <a:r>
              <a:rPr lang="en-US" sz="2800" b="1" dirty="0"/>
              <a:t>Landmark California Supreme Court Opinion</a:t>
            </a:r>
            <a:r>
              <a:rPr lang="en-US" sz="2800" b="1" i="1" dirty="0"/>
              <a:t> </a:t>
            </a:r>
            <a:r>
              <a:rPr lang="en-US" sz="2800" b="1" dirty="0"/>
              <a:t>In March 2017</a:t>
            </a:r>
            <a:endParaRPr lang="en-US" sz="2400" dirty="0"/>
          </a:p>
          <a:p>
            <a:pPr marL="400050" lvl="1" indent="0">
              <a:spcBef>
                <a:spcPts val="750"/>
              </a:spcBef>
              <a:buFontTx/>
              <a:buNone/>
              <a:defRPr/>
            </a:pPr>
            <a:r>
              <a:rPr lang="en-US" sz="2400" dirty="0"/>
              <a:t>“Employees’ communications about official agency business may be subject to the CPRA regardless of the type of account used in their preparation or transmission.”</a:t>
            </a:r>
          </a:p>
        </p:txBody>
      </p:sp>
      <p:sp>
        <p:nvSpPr>
          <p:cNvPr id="5" name="Rectangle 3">
            <a:extLst>
              <a:ext uri="{FF2B5EF4-FFF2-40B4-BE49-F238E27FC236}">
                <a16:creationId xmlns:a16="http://schemas.microsoft.com/office/drawing/2014/main" id="{8082CD97-2E82-436D-A29C-879CD0CDDFC9}"/>
              </a:ext>
            </a:extLst>
          </p:cNvPr>
          <p:cNvSpPr txBox="1">
            <a:spLocks noChangeArrowheads="1"/>
          </p:cNvSpPr>
          <p:nvPr/>
        </p:nvSpPr>
        <p:spPr bwMode="auto">
          <a:xfrm>
            <a:off x="0" y="6398"/>
            <a:ext cx="701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a:lstStyle>
          <a:p>
            <a:pPr eaLnBrk="1" hangingPunct="1">
              <a:lnSpc>
                <a:spcPts val="4000"/>
              </a:lnSpc>
              <a:defRPr/>
            </a:pPr>
            <a:r>
              <a:rPr lang="en-US" altLang="en-US" sz="3600" b="1" kern="0" dirty="0">
                <a:solidFill>
                  <a:schemeClr val="bg1"/>
                </a:solidFill>
                <a:latin typeface="Arial Black" panose="020B0A04020102020204" pitchFamily="34" charset="0"/>
              </a:rPr>
              <a:t>City of San Jose v. Superior Court (Smith)</a:t>
            </a:r>
          </a:p>
        </p:txBody>
      </p:sp>
      <p:sp>
        <p:nvSpPr>
          <p:cNvPr id="7" name="Rectangle 4">
            <a:extLst>
              <a:ext uri="{FF2B5EF4-FFF2-40B4-BE49-F238E27FC236}">
                <a16:creationId xmlns:a16="http://schemas.microsoft.com/office/drawing/2014/main" id="{DBE19A82-4328-4746-B492-F28E6A5D9F86}"/>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44</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p:cTn id="13"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136B53C1-D766-497B-9185-8741996FCD47}"/>
              </a:ext>
            </a:extLst>
          </p:cNvPr>
          <p:cNvSpPr>
            <a:spLocks noGrp="1" noChangeArrowheads="1"/>
          </p:cNvSpPr>
          <p:nvPr>
            <p:ph type="title" idx="4294967295"/>
          </p:nvPr>
        </p:nvSpPr>
        <p:spPr>
          <a:xfrm>
            <a:off x="0" y="0"/>
            <a:ext cx="7010400" cy="1371600"/>
          </a:xfrm>
        </p:spPr>
        <p:txBody>
          <a:bodyPr/>
          <a:lstStyle/>
          <a:p>
            <a:pPr eaLnBrk="1" hangingPunct="1">
              <a:lnSpc>
                <a:spcPts val="4000"/>
              </a:lnSpc>
              <a:defRPr/>
            </a:pPr>
            <a:r>
              <a:rPr lang="en-US" altLang="en-US" sz="3600" b="1" dirty="0">
                <a:solidFill>
                  <a:schemeClr val="bg1"/>
                </a:solidFill>
                <a:latin typeface="Arial Black" panose="020B0A04020102020204" pitchFamily="34" charset="0"/>
              </a:rPr>
              <a:t>Relating to the Conduct </a:t>
            </a:r>
            <a:br>
              <a:rPr lang="en-US" altLang="en-US" sz="3600" b="1" dirty="0">
                <a:solidFill>
                  <a:schemeClr val="bg1"/>
                </a:solidFill>
                <a:latin typeface="Arial Black" panose="020B0A04020102020204" pitchFamily="34" charset="0"/>
              </a:rPr>
            </a:br>
            <a:r>
              <a:rPr lang="en-US" altLang="en-US" sz="3600" b="1" dirty="0">
                <a:solidFill>
                  <a:schemeClr val="bg1"/>
                </a:solidFill>
                <a:latin typeface="Arial Black" panose="020B0A04020102020204" pitchFamily="34" charset="0"/>
              </a:rPr>
              <a:t>of the Public’s Business</a:t>
            </a:r>
          </a:p>
        </p:txBody>
      </p:sp>
      <p:sp>
        <p:nvSpPr>
          <p:cNvPr id="143363" name="Rectangle 2">
            <a:extLst>
              <a:ext uri="{FF2B5EF4-FFF2-40B4-BE49-F238E27FC236}">
                <a16:creationId xmlns:a16="http://schemas.microsoft.com/office/drawing/2014/main" id="{2C8DDD5B-0AD3-4337-BA83-ECCAA55A763D}"/>
              </a:ext>
            </a:extLst>
          </p:cNvPr>
          <p:cNvSpPr>
            <a:spLocks noGrp="1" noChangeArrowheads="1"/>
          </p:cNvSpPr>
          <p:nvPr>
            <p:ph sz="quarter" idx="10"/>
          </p:nvPr>
        </p:nvSpPr>
        <p:spPr/>
        <p:txBody>
          <a:bodyPr/>
          <a:lstStyle/>
          <a:p>
            <a:pPr marL="0" indent="0" eaLnBrk="1" hangingPunct="1">
              <a:lnSpc>
                <a:spcPct val="90000"/>
              </a:lnSpc>
              <a:buFontTx/>
              <a:buNone/>
            </a:pPr>
            <a:r>
              <a:rPr lang="en-US" altLang="en-US" sz="2400" dirty="0"/>
              <a:t>Must relate </a:t>
            </a:r>
            <a:r>
              <a:rPr lang="en-US" altLang="en-US" sz="2400" u="sng" dirty="0"/>
              <a:t>in some substantive way</a:t>
            </a:r>
            <a:r>
              <a:rPr lang="en-US" altLang="en-US" sz="2400" dirty="0"/>
              <a:t> to the conduct of the public’s business.  It often depends on the context.  The court gave us factors to consider…</a:t>
            </a:r>
          </a:p>
        </p:txBody>
      </p:sp>
      <p:sp>
        <p:nvSpPr>
          <p:cNvPr id="5" name="Rectangle 4">
            <a:extLst>
              <a:ext uri="{FF2B5EF4-FFF2-40B4-BE49-F238E27FC236}">
                <a16:creationId xmlns:a16="http://schemas.microsoft.com/office/drawing/2014/main" id="{9D542CE3-5995-44D8-A87C-71F13C4C336D}"/>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45</a:t>
            </a:fld>
            <a:endParaRPr lang="en-US" altLang="en-US" sz="1000" dirty="0">
              <a:solidFill>
                <a:schemeClr val="tx1">
                  <a:lumMod val="65000"/>
                  <a:lumOff val="35000"/>
                </a:schemeClr>
              </a:solidFill>
              <a:latin typeface="Verdana" panose="020B0604030504040204" pitchFamily="34" charset="0"/>
            </a:endParaRPr>
          </a:p>
        </p:txBody>
      </p:sp>
      <p:pic>
        <p:nvPicPr>
          <p:cNvPr id="3" name="Picture 2" descr="A picture containing text, library, scene, warehouse&#10;&#10;Description automatically generated">
            <a:extLst>
              <a:ext uri="{FF2B5EF4-FFF2-40B4-BE49-F238E27FC236}">
                <a16:creationId xmlns:a16="http://schemas.microsoft.com/office/drawing/2014/main" id="{D8BAF134-8F38-7A40-8228-D613F5EFC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094" y="2971800"/>
            <a:ext cx="4953000" cy="2844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p:tgtEl>
                                          <p:spTgt spid="14336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43363">
                                            <p:txEl>
                                              <p:pRg st="0" end="0"/>
                                            </p:txEl>
                                          </p:spTgt>
                                        </p:tgtEl>
                                      </p:cBhvr>
                                    </p:animEffect>
                                  </p:childTnLst>
                                </p:cTn>
                              </p:par>
                              <p:par>
                                <p:cTn id="9" presetID="9"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8CB4C05F-A755-451C-9DEF-FEA87A1813AD}"/>
              </a:ext>
            </a:extLst>
          </p:cNvPr>
          <p:cNvSpPr>
            <a:spLocks noGrp="1" noChangeArrowheads="1"/>
          </p:cNvSpPr>
          <p:nvPr>
            <p:ph type="title" idx="4294967295"/>
          </p:nvPr>
        </p:nvSpPr>
        <p:spPr>
          <a:xfrm>
            <a:off x="0" y="0"/>
            <a:ext cx="7010400" cy="1371600"/>
          </a:xfrm>
        </p:spPr>
        <p:txBody>
          <a:bodyPr/>
          <a:lstStyle/>
          <a:p>
            <a:pPr marL="685800" indent="-685800" eaLnBrk="1" hangingPunct="1">
              <a:defRPr/>
            </a:pPr>
            <a:r>
              <a:rPr lang="en-US" altLang="en-US" sz="3600" b="1" dirty="0">
                <a:solidFill>
                  <a:schemeClr val="bg1"/>
                </a:solidFill>
                <a:latin typeface="Arial Black" panose="020B0A04020102020204" pitchFamily="34" charset="0"/>
              </a:rPr>
              <a:t>Factors</a:t>
            </a:r>
          </a:p>
        </p:txBody>
      </p:sp>
      <p:sp>
        <p:nvSpPr>
          <p:cNvPr id="5" name="Rectangle 2">
            <a:extLst>
              <a:ext uri="{FF2B5EF4-FFF2-40B4-BE49-F238E27FC236}">
                <a16:creationId xmlns:a16="http://schemas.microsoft.com/office/drawing/2014/main" id="{1DEE6240-0C11-4C52-AE04-616EBB0026EF}"/>
              </a:ext>
            </a:extLst>
          </p:cNvPr>
          <p:cNvSpPr txBox="1">
            <a:spLocks noChangeArrowheads="1"/>
          </p:cNvSpPr>
          <p:nvPr/>
        </p:nvSpPr>
        <p:spPr bwMode="auto">
          <a:xfrm>
            <a:off x="457200" y="1554480"/>
            <a:ext cx="8332788" cy="385572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68680" lvl="3" indent="-457200" eaLnBrk="1" hangingPunct="1">
              <a:spcBef>
                <a:spcPts val="750"/>
              </a:spcBef>
              <a:buFont typeface="+mj-lt"/>
              <a:buAutoNum type="arabicPeriod"/>
              <a:defRPr/>
            </a:pPr>
            <a:r>
              <a:rPr lang="en-US" sz="2400" kern="0" dirty="0">
                <a:latin typeface="+mn-lt"/>
              </a:rPr>
              <a:t>Content</a:t>
            </a:r>
          </a:p>
          <a:p>
            <a:pPr marL="868680" lvl="3" indent="-457200" eaLnBrk="1" hangingPunct="1">
              <a:spcBef>
                <a:spcPts val="750"/>
              </a:spcBef>
              <a:buFont typeface="+mj-lt"/>
              <a:buAutoNum type="arabicPeriod"/>
              <a:defRPr/>
            </a:pPr>
            <a:r>
              <a:rPr lang="en-US" sz="2400" kern="0" dirty="0">
                <a:latin typeface="+mn-lt"/>
              </a:rPr>
              <a:t>Context and Purpose</a:t>
            </a:r>
          </a:p>
          <a:p>
            <a:pPr marL="868680" lvl="3" indent="-457200" eaLnBrk="1" hangingPunct="1">
              <a:spcBef>
                <a:spcPts val="750"/>
              </a:spcBef>
              <a:buFont typeface="+mj-lt"/>
              <a:buAutoNum type="arabicPeriod"/>
              <a:defRPr/>
            </a:pPr>
            <a:r>
              <a:rPr lang="en-US" sz="2400" kern="0" dirty="0">
                <a:latin typeface="+mn-lt"/>
              </a:rPr>
              <a:t>Audience to Whom it was Directed</a:t>
            </a:r>
          </a:p>
          <a:p>
            <a:pPr marL="868680" lvl="3" indent="-457200" eaLnBrk="1" hangingPunct="1">
              <a:spcBef>
                <a:spcPts val="750"/>
              </a:spcBef>
              <a:buFont typeface="+mj-lt"/>
              <a:buAutoNum type="arabicPeriod"/>
              <a:defRPr/>
            </a:pPr>
            <a:r>
              <a:rPr lang="en-US" sz="2400" kern="0" dirty="0">
                <a:latin typeface="+mn-lt"/>
              </a:rPr>
              <a:t>Was it Prepared by an Employee Acting or Purporting to Act within the Scope of His or Her Employment?</a:t>
            </a:r>
          </a:p>
        </p:txBody>
      </p:sp>
      <p:sp>
        <p:nvSpPr>
          <p:cNvPr id="6" name="Rectangle 4">
            <a:extLst>
              <a:ext uri="{FF2B5EF4-FFF2-40B4-BE49-F238E27FC236}">
                <a16:creationId xmlns:a16="http://schemas.microsoft.com/office/drawing/2014/main" id="{DB18C1FD-6469-4AA7-8291-49CDE807B388}"/>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46</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985505B-2BCC-A84B-A789-03769CDD2B6D}"/>
              </a:ext>
            </a:extLst>
          </p:cNvPr>
          <p:cNvSpPr>
            <a:spLocks noGrp="1" noChangeArrowheads="1"/>
          </p:cNvSpPr>
          <p:nvPr>
            <p:ph type="title" idx="4294967295"/>
          </p:nvPr>
        </p:nvSpPr>
        <p:spPr>
          <a:xfrm>
            <a:off x="0" y="2247900"/>
            <a:ext cx="9144000" cy="2362200"/>
          </a:xfrm>
        </p:spPr>
        <p:txBody>
          <a:bodyPr/>
          <a:lstStyle/>
          <a:p>
            <a:pPr eaLnBrk="1" hangingPunct="1"/>
            <a:r>
              <a:rPr lang="en-US" altLang="en-US" sz="4400" b="1" dirty="0">
                <a:solidFill>
                  <a:schemeClr val="tx1"/>
                </a:solidFill>
              </a:rPr>
              <a:t>Board Best Practices</a:t>
            </a:r>
            <a:endParaRPr lang="en-US" altLang="en-US" sz="4400" b="1" dirty="0">
              <a:solidFill>
                <a:schemeClr val="tx1"/>
              </a:solidFill>
              <a:latin typeface="Arial Black" panose="020B0604020202020204" pitchFamily="34" charset="0"/>
              <a:ea typeface="Open Sans Extrabold" panose="020F0502020204030204" pitchFamily="34" charset="0"/>
              <a:cs typeface="Open Sans Extrabold" panose="020F0502020204030204" pitchFamily="34" charset="0"/>
            </a:endParaRPr>
          </a:p>
        </p:txBody>
      </p:sp>
      <p:sp>
        <p:nvSpPr>
          <p:cNvPr id="52227" name="Rectangle 2">
            <a:extLst>
              <a:ext uri="{FF2B5EF4-FFF2-40B4-BE49-F238E27FC236}">
                <a16:creationId xmlns:a16="http://schemas.microsoft.com/office/drawing/2014/main" id="{06701CED-6277-D14C-A878-702B16C65E12}"/>
              </a:ext>
            </a:extLst>
          </p:cNvPr>
          <p:cNvSpPr>
            <a:spLocks noChangeArrowheads="1"/>
          </p:cNvSpPr>
          <p:nvPr/>
        </p:nvSpPr>
        <p:spPr bwMode="auto">
          <a:xfrm>
            <a:off x="8789988" y="6477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913302D3-F0AA-9D43-8B4E-3ADA1A733AF1}" type="slidenum">
              <a:rPr lang="en-US" altLang="en-US" sz="1200">
                <a:solidFill>
                  <a:srgbClr val="000000"/>
                </a:solidFill>
                <a:cs typeface="Times New Roman" panose="02020603050405020304" pitchFamily="18" charset="0"/>
              </a:rPr>
              <a:pPr eaLnBrk="1" hangingPunct="1">
                <a:spcBef>
                  <a:spcPct val="0"/>
                </a:spcBef>
                <a:buFontTx/>
                <a:buNone/>
              </a:pPr>
              <a:t>47</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312706815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venn diagram&#10;&#10;Description automatically generated">
            <a:extLst>
              <a:ext uri="{FF2B5EF4-FFF2-40B4-BE49-F238E27FC236}">
                <a16:creationId xmlns:a16="http://schemas.microsoft.com/office/drawing/2014/main" id="{76DA1860-9DA0-414E-92E6-6EEA72C5F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673209"/>
            <a:ext cx="3962400" cy="2761254"/>
          </a:xfrm>
          <a:prstGeom prst="rect">
            <a:avLst/>
          </a:prstGeom>
        </p:spPr>
      </p:pic>
      <p:sp>
        <p:nvSpPr>
          <p:cNvPr id="34819" name="Rectangle 3">
            <a:extLst>
              <a:ext uri="{FF2B5EF4-FFF2-40B4-BE49-F238E27FC236}">
                <a16:creationId xmlns:a16="http://schemas.microsoft.com/office/drawing/2014/main" id="{BD499683-83A4-D340-ADD6-371BFA3891C0}"/>
              </a:ext>
            </a:extLst>
          </p:cNvPr>
          <p:cNvSpPr>
            <a:spLocks noGrp="1" noChangeArrowheads="1"/>
          </p:cNvSpPr>
          <p:nvPr>
            <p:ph type="title" idx="4294967295"/>
          </p:nvPr>
        </p:nvSpPr>
        <p:spPr>
          <a:xfrm>
            <a:off x="0" y="0"/>
            <a:ext cx="7010400" cy="1371600"/>
          </a:xfrm>
        </p:spPr>
        <p:txBody>
          <a:bodyPr>
            <a:normAutofit fontScale="90000"/>
          </a:bodyPr>
          <a:lstStyle/>
          <a:p>
            <a:r>
              <a:rPr lang="en-US" altLang="en-US" b="1" dirty="0">
                <a:latin typeface="Arial Black" panose="020B0604020202020204" pitchFamily="34" charset="0"/>
              </a:rPr>
              <a:t>Why is Governance Important in Charter Schools?</a:t>
            </a:r>
          </a:p>
        </p:txBody>
      </p:sp>
      <p:sp>
        <p:nvSpPr>
          <p:cNvPr id="43010" name="Rectangle 2">
            <a:extLst>
              <a:ext uri="{FF2B5EF4-FFF2-40B4-BE49-F238E27FC236}">
                <a16:creationId xmlns:a16="http://schemas.microsoft.com/office/drawing/2014/main" id="{0812E670-C7CB-D24F-89B2-87C1631343A6}"/>
              </a:ext>
            </a:extLst>
          </p:cNvPr>
          <p:cNvSpPr>
            <a:spLocks noGrp="1" noChangeArrowheads="1"/>
          </p:cNvSpPr>
          <p:nvPr>
            <p:ph sz="quarter" idx="10"/>
          </p:nvPr>
        </p:nvSpPr>
        <p:spPr/>
        <p:txBody>
          <a:bodyPr>
            <a:normAutofit/>
          </a:bodyPr>
          <a:lstStyle/>
          <a:p>
            <a:pPr marL="457200" indent="-457200">
              <a:spcBef>
                <a:spcPts val="750"/>
              </a:spcBef>
              <a:buFont typeface="System Font Regular"/>
              <a:buChar char="‣"/>
              <a:defRPr/>
            </a:pPr>
            <a:r>
              <a:rPr lang="en-US" altLang="en-US" sz="2400" dirty="0"/>
              <a:t>Charter Schools are overseen by Authorizing School Districts and must be renewed to continue to operate and can be closed down if not operated correctly.</a:t>
            </a:r>
          </a:p>
          <a:p>
            <a:pPr marL="457200" indent="-457200">
              <a:spcBef>
                <a:spcPts val="750"/>
              </a:spcBef>
              <a:buFont typeface="System Font Regular"/>
              <a:buChar char="‣"/>
              <a:defRPr/>
            </a:pPr>
            <a:r>
              <a:rPr lang="en-US" altLang="en-US" sz="2400" dirty="0"/>
              <a:t>Charter Schools must operate at a certain level to be renewed.</a:t>
            </a:r>
          </a:p>
          <a:p>
            <a:pPr marL="457200" indent="-457200">
              <a:spcBef>
                <a:spcPts val="750"/>
              </a:spcBef>
              <a:buFont typeface="System Font Regular"/>
              <a:buChar char="‣"/>
              <a:defRPr/>
            </a:pPr>
            <a:r>
              <a:rPr lang="en-US" altLang="en-US" sz="2400" dirty="0"/>
              <a:t>Charter Schools use public funds </a:t>
            </a:r>
            <a:br>
              <a:rPr lang="en-US" altLang="en-US" sz="2400" dirty="0"/>
            </a:br>
            <a:r>
              <a:rPr lang="en-US" altLang="en-US" sz="2400" dirty="0"/>
              <a:t>to educate students.</a:t>
            </a:r>
          </a:p>
          <a:p>
            <a:pPr marL="457200" indent="-457200">
              <a:spcBef>
                <a:spcPts val="750"/>
              </a:spcBef>
              <a:buFont typeface="System Font Regular"/>
              <a:buChar char="‣"/>
              <a:defRPr/>
            </a:pPr>
            <a:r>
              <a:rPr lang="en-US" altLang="en-US" sz="2400" dirty="0"/>
              <a:t>Despite successes, Charter Schools </a:t>
            </a:r>
            <a:br>
              <a:rPr lang="en-US" altLang="en-US" sz="2400" dirty="0"/>
            </a:br>
            <a:r>
              <a:rPr lang="en-US" altLang="en-US" sz="2400" dirty="0"/>
              <a:t>still receive extreme scrutiny and </a:t>
            </a:r>
            <a:br>
              <a:rPr lang="en-US" altLang="en-US" sz="2400" dirty="0"/>
            </a:br>
            <a:r>
              <a:rPr lang="en-US" altLang="en-US" sz="2400" dirty="0"/>
              <a:t>unfounded criticisms.</a:t>
            </a:r>
            <a:endParaRPr lang="en-US" altLang="en-US" sz="2400" dirty="0">
              <a:latin typeface="Verdana" panose="020B0604030504040204" pitchFamily="34" charset="0"/>
            </a:endParaRPr>
          </a:p>
        </p:txBody>
      </p:sp>
      <p:sp>
        <p:nvSpPr>
          <p:cNvPr id="5" name="Rectangle 4">
            <a:extLst>
              <a:ext uri="{FF2B5EF4-FFF2-40B4-BE49-F238E27FC236}">
                <a16:creationId xmlns:a16="http://schemas.microsoft.com/office/drawing/2014/main" id="{64216FEB-6E64-E542-8533-D910338C9F2E}"/>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48</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fill="hold"/>
                                        <p:tgtEl>
                                          <p:spTgt spid="430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3010">
                                            <p:txEl>
                                              <p:pRg st="1" end="1"/>
                                            </p:txEl>
                                          </p:spTgt>
                                        </p:tgtEl>
                                        <p:attrNameLst>
                                          <p:attrName>style.visibility</p:attrName>
                                        </p:attrNameLst>
                                      </p:cBhvr>
                                      <p:to>
                                        <p:strVal val="visible"/>
                                      </p:to>
                                    </p:set>
                                    <p:anim calcmode="lin" valueType="num">
                                      <p:cBhvr>
                                        <p:cTn id="17" dur="500" fill="hold"/>
                                        <p:tgtEl>
                                          <p:spTgt spid="430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30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3010">
                                            <p:txEl>
                                              <p:pRg st="2" end="2"/>
                                            </p:txEl>
                                          </p:spTgt>
                                        </p:tgtEl>
                                        <p:attrNameLst>
                                          <p:attrName>style.visibility</p:attrName>
                                        </p:attrNameLst>
                                      </p:cBhvr>
                                      <p:to>
                                        <p:strVal val="visible"/>
                                      </p:to>
                                    </p:set>
                                    <p:anim calcmode="lin" valueType="num">
                                      <p:cBhvr>
                                        <p:cTn id="23" dur="500" fill="hold"/>
                                        <p:tgtEl>
                                          <p:spTgt spid="4301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30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3010">
                                            <p:txEl>
                                              <p:pRg st="3" end="3"/>
                                            </p:txEl>
                                          </p:spTgt>
                                        </p:tgtEl>
                                        <p:attrNameLst>
                                          <p:attrName>style.visibility</p:attrName>
                                        </p:attrNameLst>
                                      </p:cBhvr>
                                      <p:to>
                                        <p:strVal val="visible"/>
                                      </p:to>
                                    </p:set>
                                    <p:anim calcmode="lin" valueType="num">
                                      <p:cBhvr>
                                        <p:cTn id="29" dur="500" fill="hold"/>
                                        <p:tgtEl>
                                          <p:spTgt spid="43010">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301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483BE154-3680-A84C-B4B4-E23E9F0716CC}"/>
              </a:ext>
            </a:extLst>
          </p:cNvPr>
          <p:cNvSpPr txBox="1">
            <a:spLocks noChangeArrowheads="1"/>
          </p:cNvSpPr>
          <p:nvPr/>
        </p:nvSpPr>
        <p:spPr bwMode="auto">
          <a:xfrm>
            <a:off x="457200" y="1554480"/>
            <a:ext cx="8229600" cy="5014913"/>
          </a:xfrm>
          <a:prstGeom prst="rect">
            <a:avLst/>
          </a:prstGeom>
          <a:noFill/>
          <a:ln>
            <a:noFill/>
          </a:ln>
          <a:effectLst/>
        </p:spPr>
        <p:txBody>
          <a:bodyPr>
            <a:normAutofit/>
          </a:bodyPr>
          <a:lstStyle>
            <a:lvl1pPr>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eaLnBrk="1" hangingPunct="1">
              <a:spcBef>
                <a:spcPts val="750"/>
              </a:spcBef>
              <a:buFont typeface="System Font Regular"/>
              <a:buChar char="‣"/>
              <a:defRPr/>
            </a:pPr>
            <a:r>
              <a:rPr lang="en-US" altLang="en-US" sz="2800" dirty="0">
                <a:solidFill>
                  <a:srgbClr val="000000"/>
                </a:solidFill>
                <a:latin typeface="+mn-lt"/>
                <a:ea typeface="Verdana" panose="020B0604030504040204" pitchFamily="34" charset="0"/>
                <a:cs typeface="Verdana" panose="020B0604030504040204" pitchFamily="34" charset="0"/>
              </a:rPr>
              <a:t>The Board of Directors GOVERNS while the Executive Director MANAGES.</a:t>
            </a:r>
          </a:p>
          <a:p>
            <a:pPr marL="457200" indent="-457200" eaLnBrk="1" hangingPunct="1">
              <a:spcBef>
                <a:spcPts val="750"/>
              </a:spcBef>
              <a:buFont typeface="System Font Regular"/>
              <a:buChar char="‣"/>
              <a:defRPr/>
            </a:pPr>
            <a:r>
              <a:rPr lang="en-US" altLang="en-US" sz="2800" dirty="0">
                <a:solidFill>
                  <a:srgbClr val="000000"/>
                </a:solidFill>
                <a:latin typeface="+mn-lt"/>
                <a:ea typeface="Verdana" panose="020B0604030504040204" pitchFamily="34" charset="0"/>
                <a:cs typeface="Verdana" panose="020B0604030504040204" pitchFamily="34" charset="0"/>
              </a:rPr>
              <a:t>The purpose of governance is oversight of the Executive Director. </a:t>
            </a:r>
          </a:p>
          <a:p>
            <a:pPr marL="457200" indent="-457200" eaLnBrk="1" hangingPunct="1">
              <a:spcBef>
                <a:spcPts val="750"/>
              </a:spcBef>
              <a:buFont typeface="System Font Regular"/>
              <a:buChar char="‣"/>
              <a:defRPr/>
            </a:pPr>
            <a:r>
              <a:rPr lang="en-US" altLang="en-US" sz="2800" dirty="0">
                <a:solidFill>
                  <a:srgbClr val="000000"/>
                </a:solidFill>
                <a:latin typeface="+mn-lt"/>
                <a:ea typeface="Verdana" panose="020B0604030504040204" pitchFamily="34" charset="0"/>
                <a:cs typeface="Verdana" panose="020B0604030504040204" pitchFamily="34" charset="0"/>
              </a:rPr>
              <a:t>The purpose of managing is to make the school perform, on a day-to-day basis, at the highest possible level. </a:t>
            </a:r>
          </a:p>
          <a:p>
            <a:pPr marL="457200" indent="-457200" eaLnBrk="1" hangingPunct="1">
              <a:spcBef>
                <a:spcPts val="750"/>
              </a:spcBef>
              <a:buFont typeface="System Font Regular"/>
              <a:buChar char="‣"/>
              <a:defRPr/>
            </a:pPr>
            <a:r>
              <a:rPr lang="en-US" altLang="en-US" sz="2800" dirty="0">
                <a:solidFill>
                  <a:srgbClr val="000000"/>
                </a:solidFill>
                <a:latin typeface="+mn-lt"/>
                <a:ea typeface="Verdana" panose="020B0604030504040204" pitchFamily="34" charset="0"/>
                <a:cs typeface="Verdana" panose="020B0604030504040204" pitchFamily="34" charset="0"/>
              </a:rPr>
              <a:t>How WELL is the school performing? v. How WILL decisions get made?</a:t>
            </a:r>
          </a:p>
        </p:txBody>
      </p:sp>
      <p:sp>
        <p:nvSpPr>
          <p:cNvPr id="36867" name="Rectangle 3">
            <a:extLst>
              <a:ext uri="{FF2B5EF4-FFF2-40B4-BE49-F238E27FC236}">
                <a16:creationId xmlns:a16="http://schemas.microsoft.com/office/drawing/2014/main" id="{8AE08D48-03A3-374C-AE2C-15E80DD05792}"/>
              </a:ext>
            </a:extLst>
          </p:cNvPr>
          <p:cNvSpPr>
            <a:spLocks noGrp="1" noChangeArrowheads="1"/>
          </p:cNvSpPr>
          <p:nvPr>
            <p:ph type="title" idx="4294967295"/>
          </p:nvPr>
        </p:nvSpPr>
        <p:spPr>
          <a:xfrm>
            <a:off x="0" y="0"/>
            <a:ext cx="7010400" cy="1371600"/>
          </a:xfrm>
        </p:spPr>
        <p:txBody>
          <a:bodyPr/>
          <a:lstStyle/>
          <a:p>
            <a:pPr eaLnBrk="1" hangingPunct="1"/>
            <a:r>
              <a:rPr lang="en-US" altLang="en-US" sz="3200" b="1" dirty="0">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Board Duties v. Executive Director Duties</a:t>
            </a:r>
          </a:p>
        </p:txBody>
      </p:sp>
      <p:sp>
        <p:nvSpPr>
          <p:cNvPr id="5" name="Rectangle 4">
            <a:extLst>
              <a:ext uri="{FF2B5EF4-FFF2-40B4-BE49-F238E27FC236}">
                <a16:creationId xmlns:a16="http://schemas.microsoft.com/office/drawing/2014/main" id="{C70E4D78-2F0B-F64D-A961-5D800F3A2503}"/>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49</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p:tgtEl>
                                          <p:spTgt spid="3584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584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p:tgtEl>
                                          <p:spTgt spid="3584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584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500"/>
                                        <p:tgtEl>
                                          <p:spTgt spid="3584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584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5844">
                                            <p:txEl>
                                              <p:pRg st="3" end="3"/>
                                            </p:txEl>
                                          </p:spTgt>
                                        </p:tgtEl>
                                        <p:attrNameLst>
                                          <p:attrName>style.visibility</p:attrName>
                                        </p:attrNameLst>
                                      </p:cBhvr>
                                      <p:to>
                                        <p:strVal val="visible"/>
                                      </p:to>
                                    </p:set>
                                    <p:anim calcmode="lin" valueType="num">
                                      <p:cBhvr additive="base">
                                        <p:cTn id="25" dur="500"/>
                                        <p:tgtEl>
                                          <p:spTgt spid="3584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58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4110ECDD-E47A-4809-9974-011C982A1E81}"/>
              </a:ext>
            </a:extLst>
          </p:cNvPr>
          <p:cNvSpPr>
            <a:spLocks noGrp="1" noChangeArrowheads="1"/>
          </p:cNvSpPr>
          <p:nvPr>
            <p:ph type="title" idx="4294967295"/>
          </p:nvPr>
        </p:nvSpPr>
        <p:spPr>
          <a:xfrm>
            <a:off x="0" y="0"/>
            <a:ext cx="7010400" cy="1371600"/>
          </a:xfrm>
        </p:spPr>
        <p:txBody>
          <a:bodyPr/>
          <a:lstStyle/>
          <a:p>
            <a:r>
              <a:rPr lang="en-US" altLang="en-US" sz="3600" b="1" dirty="0">
                <a:solidFill>
                  <a:schemeClr val="bg1"/>
                </a:solidFill>
                <a:latin typeface="Arial Black" panose="020B0A04020102020204" pitchFamily="34" charset="0"/>
              </a:rPr>
              <a:t>Education Code 47604.1</a:t>
            </a:r>
          </a:p>
        </p:txBody>
      </p:sp>
      <p:sp>
        <p:nvSpPr>
          <p:cNvPr id="43010" name="Rectangle 2">
            <a:extLst>
              <a:ext uri="{FF2B5EF4-FFF2-40B4-BE49-F238E27FC236}">
                <a16:creationId xmlns:a16="http://schemas.microsoft.com/office/drawing/2014/main" id="{97494534-1B25-4D9F-A478-B6B547246819}"/>
              </a:ext>
            </a:extLst>
          </p:cNvPr>
          <p:cNvSpPr>
            <a:spLocks noGrp="1" noChangeArrowheads="1"/>
          </p:cNvSpPr>
          <p:nvPr>
            <p:ph sz="quarter" idx="10"/>
          </p:nvPr>
        </p:nvSpPr>
        <p:spPr/>
        <p:txBody>
          <a:bodyPr>
            <a:normAutofit/>
          </a:bodyPr>
          <a:lstStyle/>
          <a:p>
            <a:pPr marL="0" indent="0">
              <a:spcBef>
                <a:spcPts val="0"/>
              </a:spcBef>
              <a:buFontTx/>
              <a:buNone/>
              <a:defRPr/>
            </a:pPr>
            <a:r>
              <a:rPr lang="en-US" altLang="en-US" sz="2800" b="1" dirty="0">
                <a:latin typeface="+mn-lt"/>
              </a:rPr>
              <a:t>Charter School Transparency Law</a:t>
            </a:r>
          </a:p>
          <a:p>
            <a:pPr marL="0" indent="0">
              <a:spcBef>
                <a:spcPts val="0"/>
              </a:spcBef>
              <a:buFontTx/>
              <a:buNone/>
              <a:defRPr/>
            </a:pPr>
            <a:r>
              <a:rPr lang="en-US" altLang="en-US" sz="2800" b="1" dirty="0">
                <a:latin typeface="+mn-lt"/>
              </a:rPr>
              <a:t>Effective January 1, 2020</a:t>
            </a:r>
            <a:endParaRPr lang="en-US" altLang="en-US" sz="2400" b="1" dirty="0">
              <a:latin typeface="+mn-lt"/>
            </a:endParaRPr>
          </a:p>
          <a:p>
            <a:pPr marL="868680" indent="-457200">
              <a:spcBef>
                <a:spcPts val="750"/>
              </a:spcBef>
              <a:buFont typeface="System Font Regular"/>
              <a:buChar char="‣"/>
              <a:defRPr/>
            </a:pPr>
            <a:r>
              <a:rPr lang="en-US" altLang="en-US" sz="2400" dirty="0"/>
              <a:t>C</a:t>
            </a:r>
            <a:r>
              <a:rPr lang="en-US" altLang="en-US" sz="2400" dirty="0">
                <a:latin typeface="+mn-lt"/>
              </a:rPr>
              <a:t>harter schools </a:t>
            </a:r>
            <a:r>
              <a:rPr lang="en-US" altLang="en-US" sz="2400" dirty="0"/>
              <a:t>and entities managing/operating charter schools must </a:t>
            </a:r>
            <a:r>
              <a:rPr lang="en-US" altLang="en-US" sz="2400" dirty="0">
                <a:latin typeface="+mn-lt"/>
              </a:rPr>
              <a:t>comply with Public Records Act, Brown Act, Political Reform Act, and Government Code 1090.</a:t>
            </a:r>
          </a:p>
        </p:txBody>
      </p:sp>
      <p:sp>
        <p:nvSpPr>
          <p:cNvPr id="4" name="Rectangle 3">
            <a:extLst>
              <a:ext uri="{FF2B5EF4-FFF2-40B4-BE49-F238E27FC236}">
                <a16:creationId xmlns:a16="http://schemas.microsoft.com/office/drawing/2014/main" id="{0662E691-6077-9646-A357-27839E6AC16D}"/>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fill="hold"/>
                                        <p:tgtEl>
                                          <p:spTgt spid="430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anim calcmode="lin" valueType="num">
                                      <p:cBhvr>
                                        <p:cTn id="11" dur="500" fill="hold"/>
                                        <p:tgtEl>
                                          <p:spTgt spid="4301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30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 calcmode="lin" valueType="num">
                                      <p:cBhvr>
                                        <p:cTn id="17" dur="500" fill="hold"/>
                                        <p:tgtEl>
                                          <p:spTgt spid="430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301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98D39FE2-97DC-324C-8861-E5F3E4C675AF}"/>
              </a:ext>
            </a:extLst>
          </p:cNvPr>
          <p:cNvSpPr>
            <a:spLocks noGrp="1" noChangeArrowheads="1"/>
          </p:cNvSpPr>
          <p:nvPr>
            <p:ph type="title" idx="4294967295"/>
          </p:nvPr>
        </p:nvSpPr>
        <p:spPr>
          <a:xfrm>
            <a:off x="0" y="0"/>
            <a:ext cx="7010400" cy="1371600"/>
          </a:xfrm>
        </p:spPr>
        <p:txBody>
          <a:bodyPr/>
          <a:lstStyle/>
          <a:p>
            <a:r>
              <a:rPr lang="en-US" altLang="en-US" sz="3600" b="1" dirty="0">
                <a:solidFill>
                  <a:srgbClr val="FFFFFF"/>
                </a:solidFill>
              </a:rPr>
              <a:t>Case Study</a:t>
            </a:r>
            <a:endParaRPr lang="en-US" altLang="en-US" sz="3600" b="1" dirty="0">
              <a:latin typeface="Arial Black" panose="020B0604020202020204" pitchFamily="34" charset="0"/>
            </a:endParaRPr>
          </a:p>
        </p:txBody>
      </p:sp>
      <p:sp>
        <p:nvSpPr>
          <p:cNvPr id="43010" name="Rectangle 2">
            <a:extLst>
              <a:ext uri="{FF2B5EF4-FFF2-40B4-BE49-F238E27FC236}">
                <a16:creationId xmlns:a16="http://schemas.microsoft.com/office/drawing/2014/main" id="{00EAFE78-EFE6-DD46-9837-C1BD97EE8010}"/>
              </a:ext>
            </a:extLst>
          </p:cNvPr>
          <p:cNvSpPr>
            <a:spLocks noGrp="1" noChangeArrowheads="1"/>
          </p:cNvSpPr>
          <p:nvPr>
            <p:ph sz="quarter" idx="10"/>
          </p:nvPr>
        </p:nvSpPr>
        <p:spPr/>
        <p:txBody>
          <a:bodyPr anchor="t">
            <a:normAutofit/>
          </a:bodyPr>
          <a:lstStyle/>
          <a:p>
            <a:pPr marL="0" indent="0" eaLnBrk="1" hangingPunct="1">
              <a:lnSpc>
                <a:spcPct val="90000"/>
              </a:lnSpc>
              <a:buFontTx/>
              <a:buNone/>
              <a:defRPr/>
            </a:pPr>
            <a:r>
              <a:rPr lang="en-US" altLang="en-US" sz="3200" b="1" dirty="0">
                <a:solidFill>
                  <a:srgbClr val="000000"/>
                </a:solidFill>
                <a:cs typeface="Arial" panose="020B0604020202020204" pitchFamily="34" charset="0"/>
                <a:sym typeface="Wingdings 2" panose="05020102010507070707" pitchFamily="18" charset="2"/>
              </a:rPr>
              <a:t>BOARD MEMBER WHO IS AN HR EXPERT VISITS THE SCHOOL SITE AND PROVIDES POINTERS TO TEACHER DURING CLASSROOM VISIT.</a:t>
            </a:r>
            <a:endParaRPr lang="en-US" altLang="en-US" sz="3200" dirty="0">
              <a:latin typeface="Verdana" panose="020B0604030504040204" pitchFamily="34" charset="0"/>
            </a:endParaRPr>
          </a:p>
        </p:txBody>
      </p:sp>
      <p:sp>
        <p:nvSpPr>
          <p:cNvPr id="5" name="Rectangle 4">
            <a:extLst>
              <a:ext uri="{FF2B5EF4-FFF2-40B4-BE49-F238E27FC236}">
                <a16:creationId xmlns:a16="http://schemas.microsoft.com/office/drawing/2014/main" id="{0F18E380-81B2-3C4A-AA68-1EF68ADB4FAA}"/>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50</a:t>
            </a:fld>
            <a:endParaRPr lang="en-US" altLang="en-US" sz="1000" dirty="0">
              <a:solidFill>
                <a:schemeClr val="tx1">
                  <a:lumMod val="65000"/>
                  <a:lumOff val="35000"/>
                </a:schemeClr>
              </a:solidFill>
              <a:latin typeface="Verdana" panose="020B0604030504040204" pitchFamily="34" charset="0"/>
            </a:endParaRPr>
          </a:p>
        </p:txBody>
      </p:sp>
      <p:pic>
        <p:nvPicPr>
          <p:cNvPr id="6" name="Picture 5">
            <a:extLst>
              <a:ext uri="{FF2B5EF4-FFF2-40B4-BE49-F238E27FC236}">
                <a16:creationId xmlns:a16="http://schemas.microsoft.com/office/drawing/2014/main" id="{25FAA569-36CE-F242-B25B-A813B04591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745354">
            <a:off x="4623289" y="3795146"/>
            <a:ext cx="4343400" cy="21211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fill="hold"/>
                                        <p:tgtEl>
                                          <p:spTgt spid="430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0">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08C30FC-2ABE-BE4B-AC2D-C1124F864963}"/>
              </a:ext>
            </a:extLst>
          </p:cNvPr>
          <p:cNvSpPr>
            <a:spLocks noGrp="1" noChangeArrowheads="1"/>
          </p:cNvSpPr>
          <p:nvPr>
            <p:ph type="title" idx="4294967295"/>
          </p:nvPr>
        </p:nvSpPr>
        <p:spPr>
          <a:xfrm>
            <a:off x="0" y="0"/>
            <a:ext cx="7010400" cy="1371600"/>
          </a:xfrm>
        </p:spPr>
        <p:txBody>
          <a:bodyPr/>
          <a:lstStyle/>
          <a:p>
            <a:r>
              <a:rPr lang="en-US" altLang="en-US" sz="3600" b="1" dirty="0">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An Effective Board</a:t>
            </a:r>
          </a:p>
        </p:txBody>
      </p:sp>
      <p:sp>
        <p:nvSpPr>
          <p:cNvPr id="22531" name="Content Placeholder 2">
            <a:extLst>
              <a:ext uri="{FF2B5EF4-FFF2-40B4-BE49-F238E27FC236}">
                <a16:creationId xmlns:a16="http://schemas.microsoft.com/office/drawing/2014/main" id="{AD0A6F4E-9176-CB4D-9AA0-05AFF9ECDC83}"/>
              </a:ext>
            </a:extLst>
          </p:cNvPr>
          <p:cNvSpPr>
            <a:spLocks noGrp="1" noChangeArrowheads="1"/>
          </p:cNvSpPr>
          <p:nvPr>
            <p:ph sz="quarter" idx="10"/>
          </p:nvPr>
        </p:nvSpPr>
        <p:spPr/>
        <p:txBody>
          <a:bodyPr/>
          <a:lstStyle/>
          <a:p>
            <a:pPr marL="457200" indent="-457200">
              <a:spcBef>
                <a:spcPts val="750"/>
              </a:spcBef>
              <a:buFont typeface="System Font Regular"/>
              <a:buChar char="‣"/>
              <a:defRPr/>
            </a:pPr>
            <a:r>
              <a:rPr lang="en-US" altLang="en-US" sz="2800" dirty="0">
                <a:latin typeface="+mn-lt"/>
              </a:rPr>
              <a:t>The Board uses a single point of delegation and accountability for operations (Executive Director).</a:t>
            </a:r>
          </a:p>
          <a:p>
            <a:pPr marL="457200" indent="-457200">
              <a:spcBef>
                <a:spcPts val="750"/>
              </a:spcBef>
              <a:buFont typeface="System Font Regular"/>
              <a:buChar char="‣"/>
              <a:defRPr/>
            </a:pPr>
            <a:r>
              <a:rPr lang="en-US" altLang="en-US" sz="2800" dirty="0">
                <a:latin typeface="+mn-lt"/>
              </a:rPr>
              <a:t>Board members are independent of the Executive Director and are responsible for </a:t>
            </a:r>
            <a:r>
              <a:rPr lang="en-US" altLang="en-US" sz="2800" u="sng" dirty="0">
                <a:latin typeface="+mn-lt"/>
              </a:rPr>
              <a:t>oversight</a:t>
            </a:r>
            <a:r>
              <a:rPr lang="en-US" altLang="en-US" sz="2800" dirty="0">
                <a:latin typeface="+mn-lt"/>
              </a:rPr>
              <a:t>.</a:t>
            </a:r>
          </a:p>
          <a:p>
            <a:pPr marL="457200" indent="-457200">
              <a:spcBef>
                <a:spcPts val="750"/>
              </a:spcBef>
              <a:buFont typeface="System Font Regular"/>
              <a:buChar char="‣"/>
              <a:defRPr/>
            </a:pPr>
            <a:r>
              <a:rPr lang="en-US" altLang="en-US" sz="2800" dirty="0">
                <a:latin typeface="+mn-lt"/>
              </a:rPr>
              <a:t>Board members are aware of and adhere to board policies, the bylaws, and the charter.</a:t>
            </a:r>
          </a:p>
        </p:txBody>
      </p:sp>
      <p:sp>
        <p:nvSpPr>
          <p:cNvPr id="5" name="Rectangle 4">
            <a:extLst>
              <a:ext uri="{FF2B5EF4-FFF2-40B4-BE49-F238E27FC236}">
                <a16:creationId xmlns:a16="http://schemas.microsoft.com/office/drawing/2014/main" id="{8466FA90-BCAD-464A-8E3C-6D3EDF00D683}"/>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51</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p:tgtEl>
                                          <p:spTgt spid="2253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253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p:tgtEl>
                                          <p:spTgt spid="2253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253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p:tgtEl>
                                          <p:spTgt spid="2253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AC0A6F88-DC97-AE4F-98FE-BB5B2244D0BD}"/>
              </a:ext>
            </a:extLst>
          </p:cNvPr>
          <p:cNvSpPr>
            <a:spLocks noGrp="1" noChangeArrowheads="1"/>
          </p:cNvSpPr>
          <p:nvPr>
            <p:ph type="title" idx="4294967295"/>
          </p:nvPr>
        </p:nvSpPr>
        <p:spPr>
          <a:xfrm>
            <a:off x="0" y="0"/>
            <a:ext cx="7010400" cy="1371600"/>
          </a:xfrm>
        </p:spPr>
        <p:txBody>
          <a:bodyPr/>
          <a:lstStyle/>
          <a:p>
            <a:r>
              <a:rPr lang="en-US" altLang="en-US" sz="3600" b="1" dirty="0">
                <a:solidFill>
                  <a:srgbClr val="FFFFFF"/>
                </a:solidFill>
              </a:rPr>
              <a:t>Case Study</a:t>
            </a:r>
            <a:endParaRPr lang="en-US" altLang="en-US" sz="3600" b="1" dirty="0">
              <a:latin typeface="Arial Black" panose="020B0604020202020204" pitchFamily="34" charset="0"/>
            </a:endParaRPr>
          </a:p>
        </p:txBody>
      </p:sp>
      <p:sp>
        <p:nvSpPr>
          <p:cNvPr id="43010" name="Rectangle 2">
            <a:extLst>
              <a:ext uri="{FF2B5EF4-FFF2-40B4-BE49-F238E27FC236}">
                <a16:creationId xmlns:a16="http://schemas.microsoft.com/office/drawing/2014/main" id="{0DB16054-91DA-4B4B-B6BA-2B4C716A9AFC}"/>
              </a:ext>
            </a:extLst>
          </p:cNvPr>
          <p:cNvSpPr>
            <a:spLocks noGrp="1" noChangeArrowheads="1"/>
          </p:cNvSpPr>
          <p:nvPr>
            <p:ph sz="quarter" idx="10"/>
          </p:nvPr>
        </p:nvSpPr>
        <p:spPr/>
        <p:txBody>
          <a:bodyPr anchor="t">
            <a:normAutofit/>
          </a:bodyPr>
          <a:lstStyle/>
          <a:p>
            <a:pPr marL="0" indent="0" eaLnBrk="1" hangingPunct="1">
              <a:lnSpc>
                <a:spcPct val="90000"/>
              </a:lnSpc>
              <a:buFontTx/>
              <a:buNone/>
              <a:defRPr/>
            </a:pPr>
            <a:r>
              <a:rPr lang="en-US" altLang="en-US" sz="3200" b="1" dirty="0">
                <a:solidFill>
                  <a:srgbClr val="000000"/>
                </a:solidFill>
                <a:sym typeface="Wingdings 2" pitchFamily="18" charset="2"/>
              </a:rPr>
              <a:t>PARENT SUBMITS COMPLAINT ABOUT TEACHER TO INDIVIDUAL BOARD MEMBER.</a:t>
            </a:r>
            <a:endParaRPr lang="en-US" altLang="en-US" sz="3200" dirty="0">
              <a:latin typeface="Verdana" panose="020B0604030504040204" pitchFamily="34" charset="0"/>
            </a:endParaRPr>
          </a:p>
        </p:txBody>
      </p:sp>
      <p:sp>
        <p:nvSpPr>
          <p:cNvPr id="5" name="Rectangle 4">
            <a:extLst>
              <a:ext uri="{FF2B5EF4-FFF2-40B4-BE49-F238E27FC236}">
                <a16:creationId xmlns:a16="http://schemas.microsoft.com/office/drawing/2014/main" id="{31DE138D-3EE6-0948-A984-96D86A7C91FB}"/>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52</a:t>
            </a:fld>
            <a:endParaRPr lang="en-US" altLang="en-US" sz="1000" dirty="0">
              <a:solidFill>
                <a:schemeClr val="tx1">
                  <a:lumMod val="65000"/>
                  <a:lumOff val="35000"/>
                </a:schemeClr>
              </a:solidFill>
              <a:latin typeface="Verdana" panose="020B0604030504040204" pitchFamily="34" charset="0"/>
            </a:endParaRPr>
          </a:p>
        </p:txBody>
      </p:sp>
      <p:pic>
        <p:nvPicPr>
          <p:cNvPr id="6" name="Picture 5">
            <a:extLst>
              <a:ext uri="{FF2B5EF4-FFF2-40B4-BE49-F238E27FC236}">
                <a16:creationId xmlns:a16="http://schemas.microsoft.com/office/drawing/2014/main" id="{69A74DB9-2E4C-554A-A5B3-9FBE159807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745354">
            <a:off x="4680207" y="2941877"/>
            <a:ext cx="4343400" cy="2872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fill="hold"/>
                                        <p:tgtEl>
                                          <p:spTgt spid="430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0">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98514D24-97D0-384E-950B-C189ADFB7C8C}"/>
              </a:ext>
            </a:extLst>
          </p:cNvPr>
          <p:cNvSpPr>
            <a:spLocks noGrp="1" noChangeArrowheads="1"/>
          </p:cNvSpPr>
          <p:nvPr>
            <p:ph type="title" idx="4294967295"/>
          </p:nvPr>
        </p:nvSpPr>
        <p:spPr>
          <a:xfrm>
            <a:off x="0" y="0"/>
            <a:ext cx="7010400" cy="1371600"/>
          </a:xfrm>
        </p:spPr>
        <p:txBody>
          <a:bodyPr/>
          <a:lstStyle/>
          <a:p>
            <a:r>
              <a:rPr lang="en-US" altLang="en-US" sz="3600" b="1" dirty="0">
                <a:latin typeface="Arial Black" panose="020B0604020202020204" pitchFamily="34" charset="0"/>
              </a:rPr>
              <a:t>An Effective Board</a:t>
            </a:r>
          </a:p>
        </p:txBody>
      </p:sp>
      <p:sp>
        <p:nvSpPr>
          <p:cNvPr id="44034" name="Rectangle 2">
            <a:extLst>
              <a:ext uri="{FF2B5EF4-FFF2-40B4-BE49-F238E27FC236}">
                <a16:creationId xmlns:a16="http://schemas.microsoft.com/office/drawing/2014/main" id="{A2DB9640-D33D-F546-B2BC-50A0EA7DD5FF}"/>
              </a:ext>
            </a:extLst>
          </p:cNvPr>
          <p:cNvSpPr>
            <a:spLocks noGrp="1" noChangeArrowheads="1"/>
          </p:cNvSpPr>
          <p:nvPr>
            <p:ph sz="quarter" idx="10"/>
          </p:nvPr>
        </p:nvSpPr>
        <p:spPr/>
        <p:txBody>
          <a:bodyPr/>
          <a:lstStyle/>
          <a:p>
            <a:pPr marL="457200" indent="-457200">
              <a:spcBef>
                <a:spcPts val="750"/>
              </a:spcBef>
              <a:buFont typeface="System Font Regular"/>
              <a:buChar char="‣"/>
            </a:pPr>
            <a:r>
              <a:rPr lang="en-US" altLang="en-US" sz="2800" dirty="0"/>
              <a:t>Recognizes that every Board member is one vote, and no decision is made individually.</a:t>
            </a:r>
          </a:p>
          <a:p>
            <a:pPr marL="457200" indent="-457200">
              <a:spcBef>
                <a:spcPts val="750"/>
              </a:spcBef>
              <a:buFont typeface="System Font Regular"/>
              <a:buChar char="‣"/>
            </a:pPr>
            <a:r>
              <a:rPr lang="en-US" altLang="en-US" sz="2800" dirty="0"/>
              <a:t>No Board members’ vote is worth more than another’s. </a:t>
            </a:r>
          </a:p>
          <a:p>
            <a:pPr marL="457200" indent="-457200">
              <a:spcBef>
                <a:spcPts val="750"/>
              </a:spcBef>
              <a:buFont typeface="System Font Regular"/>
              <a:buChar char="‣"/>
            </a:pPr>
            <a:r>
              <a:rPr lang="en-US" altLang="en-US" sz="2800" dirty="0"/>
              <a:t>Chairperson has procedural authority.</a:t>
            </a:r>
          </a:p>
          <a:p>
            <a:pPr marL="457200" indent="-457200">
              <a:spcBef>
                <a:spcPts val="750"/>
              </a:spcBef>
              <a:buFont typeface="System Font Regular"/>
              <a:buChar char="‣"/>
            </a:pPr>
            <a:r>
              <a:rPr lang="en-US" altLang="en-US" sz="2800" dirty="0"/>
              <a:t>Every Board member owes a duty of loyalty to the corporation – which means the vote of the majority of the Board.</a:t>
            </a:r>
          </a:p>
        </p:txBody>
      </p:sp>
      <p:sp>
        <p:nvSpPr>
          <p:cNvPr id="5" name="Rectangle 4">
            <a:extLst>
              <a:ext uri="{FF2B5EF4-FFF2-40B4-BE49-F238E27FC236}">
                <a16:creationId xmlns:a16="http://schemas.microsoft.com/office/drawing/2014/main" id="{656E85A8-D041-AC4E-B65C-81E205B28B48}"/>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53</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500"/>
                                        <p:tgtEl>
                                          <p:spTgt spid="4403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403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4034">
                                            <p:txEl>
                                              <p:pRg st="1" end="1"/>
                                            </p:txEl>
                                          </p:spTgt>
                                        </p:tgtEl>
                                        <p:attrNameLst>
                                          <p:attrName>style.visibility</p:attrName>
                                        </p:attrNameLst>
                                      </p:cBhvr>
                                      <p:to>
                                        <p:strVal val="visible"/>
                                      </p:to>
                                    </p:set>
                                    <p:anim calcmode="lin" valueType="num">
                                      <p:cBhvr additive="base">
                                        <p:cTn id="13" dur="500"/>
                                        <p:tgtEl>
                                          <p:spTgt spid="4403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40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4034">
                                            <p:txEl>
                                              <p:pRg st="2" end="2"/>
                                            </p:txEl>
                                          </p:spTgt>
                                        </p:tgtEl>
                                        <p:attrNameLst>
                                          <p:attrName>style.visibility</p:attrName>
                                        </p:attrNameLst>
                                      </p:cBhvr>
                                      <p:to>
                                        <p:strVal val="visible"/>
                                      </p:to>
                                    </p:set>
                                    <p:anim calcmode="lin" valueType="num">
                                      <p:cBhvr additive="base">
                                        <p:cTn id="19" dur="500"/>
                                        <p:tgtEl>
                                          <p:spTgt spid="4403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403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4034">
                                            <p:txEl>
                                              <p:pRg st="3" end="3"/>
                                            </p:txEl>
                                          </p:spTgt>
                                        </p:tgtEl>
                                        <p:attrNameLst>
                                          <p:attrName>style.visibility</p:attrName>
                                        </p:attrNameLst>
                                      </p:cBhvr>
                                      <p:to>
                                        <p:strVal val="visible"/>
                                      </p:to>
                                    </p:set>
                                    <p:anim calcmode="lin" valueType="num">
                                      <p:cBhvr additive="base">
                                        <p:cTn id="25" dur="500"/>
                                        <p:tgtEl>
                                          <p:spTgt spid="4403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AFF3870A-2F7E-5A44-9EDA-36B0DEEFE16F}"/>
              </a:ext>
            </a:extLst>
          </p:cNvPr>
          <p:cNvSpPr>
            <a:spLocks noGrp="1" noChangeArrowheads="1"/>
          </p:cNvSpPr>
          <p:nvPr>
            <p:ph type="title" idx="4294967295"/>
          </p:nvPr>
        </p:nvSpPr>
        <p:spPr>
          <a:xfrm>
            <a:off x="0" y="0"/>
            <a:ext cx="7010400" cy="1371600"/>
          </a:xfrm>
        </p:spPr>
        <p:txBody>
          <a:bodyPr/>
          <a:lstStyle/>
          <a:p>
            <a:r>
              <a:rPr lang="en-US" altLang="en-US" sz="3600" b="1" dirty="0">
                <a:solidFill>
                  <a:srgbClr val="FFFFFF"/>
                </a:solidFill>
              </a:rPr>
              <a:t>Case Study</a:t>
            </a:r>
            <a:endParaRPr lang="en-US" altLang="en-US" sz="3600" b="1" dirty="0">
              <a:latin typeface="Arial Black" panose="020B0604020202020204" pitchFamily="34" charset="0"/>
            </a:endParaRPr>
          </a:p>
        </p:txBody>
      </p:sp>
      <p:sp>
        <p:nvSpPr>
          <p:cNvPr id="43010" name="Rectangle 2">
            <a:extLst>
              <a:ext uri="{FF2B5EF4-FFF2-40B4-BE49-F238E27FC236}">
                <a16:creationId xmlns:a16="http://schemas.microsoft.com/office/drawing/2014/main" id="{06405EBC-6486-4342-AB40-C67A2567D06A}"/>
              </a:ext>
            </a:extLst>
          </p:cNvPr>
          <p:cNvSpPr>
            <a:spLocks noGrp="1" noChangeArrowheads="1"/>
          </p:cNvSpPr>
          <p:nvPr>
            <p:ph sz="quarter" idx="10"/>
          </p:nvPr>
        </p:nvSpPr>
        <p:spPr/>
        <p:txBody>
          <a:bodyPr anchor="t">
            <a:normAutofit/>
          </a:bodyPr>
          <a:lstStyle/>
          <a:p>
            <a:pPr marL="0" indent="0" eaLnBrk="1" hangingPunct="1">
              <a:lnSpc>
                <a:spcPct val="90000"/>
              </a:lnSpc>
              <a:buFontTx/>
              <a:buNone/>
              <a:defRPr/>
            </a:pPr>
            <a:r>
              <a:rPr lang="en-US" altLang="en-US" sz="3200" b="1" dirty="0">
                <a:solidFill>
                  <a:srgbClr val="000000"/>
                </a:solidFill>
                <a:cs typeface="Arial" panose="020B0604020202020204" pitchFamily="34" charset="0"/>
                <a:sym typeface="Wingdings 2" panose="05020102010507070707" pitchFamily="18" charset="2"/>
              </a:rPr>
              <a:t>BOARD MEMBER WHO WAS OUT-VOTED ON STUDENT UNIFORM POLICY SETS UP ANTI-UNIFORM PETITION DRIVE IN FRONT </a:t>
            </a:r>
            <a:br>
              <a:rPr lang="en-US" altLang="en-US" sz="3200" b="1" dirty="0">
                <a:solidFill>
                  <a:srgbClr val="000000"/>
                </a:solidFill>
                <a:cs typeface="Arial" panose="020B0604020202020204" pitchFamily="34" charset="0"/>
                <a:sym typeface="Wingdings 2" panose="05020102010507070707" pitchFamily="18" charset="2"/>
              </a:rPr>
            </a:br>
            <a:r>
              <a:rPr lang="en-US" altLang="en-US" sz="3200" b="1" dirty="0">
                <a:solidFill>
                  <a:srgbClr val="000000"/>
                </a:solidFill>
                <a:cs typeface="Arial" panose="020B0604020202020204" pitchFamily="34" charset="0"/>
                <a:sym typeface="Wingdings 2" panose="05020102010507070707" pitchFamily="18" charset="2"/>
              </a:rPr>
              <a:t>OF LOCAL MARKET.</a:t>
            </a:r>
            <a:endParaRPr lang="en-US" altLang="en-US" sz="3200" dirty="0">
              <a:latin typeface="Verdana" panose="020B0604030504040204" pitchFamily="34" charset="0"/>
            </a:endParaRPr>
          </a:p>
        </p:txBody>
      </p:sp>
      <p:sp>
        <p:nvSpPr>
          <p:cNvPr id="5" name="Rectangle 4">
            <a:extLst>
              <a:ext uri="{FF2B5EF4-FFF2-40B4-BE49-F238E27FC236}">
                <a16:creationId xmlns:a16="http://schemas.microsoft.com/office/drawing/2014/main" id="{8D9D60D5-46B9-5042-A259-D54AE6E47858}"/>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54</a:t>
            </a:fld>
            <a:endParaRPr lang="en-US" altLang="en-US" sz="1000" dirty="0">
              <a:solidFill>
                <a:schemeClr val="tx1">
                  <a:lumMod val="65000"/>
                  <a:lumOff val="35000"/>
                </a:schemeClr>
              </a:solidFill>
              <a:latin typeface="Verdana" panose="020B0604030504040204" pitchFamily="34" charset="0"/>
            </a:endParaRPr>
          </a:p>
        </p:txBody>
      </p:sp>
      <p:pic>
        <p:nvPicPr>
          <p:cNvPr id="6" name="Picture 5">
            <a:extLst>
              <a:ext uri="{FF2B5EF4-FFF2-40B4-BE49-F238E27FC236}">
                <a16:creationId xmlns:a16="http://schemas.microsoft.com/office/drawing/2014/main" id="{A2F597B2-DDE1-354E-BD9D-F4458D1329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749635">
            <a:off x="4732314" y="3232340"/>
            <a:ext cx="4190526" cy="2789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fill="hold"/>
                                        <p:tgtEl>
                                          <p:spTgt spid="430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0">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A6399733-3147-F046-816A-CEAB3395CAF8}"/>
              </a:ext>
            </a:extLst>
          </p:cNvPr>
          <p:cNvSpPr>
            <a:spLocks noGrp="1" noChangeArrowheads="1"/>
          </p:cNvSpPr>
          <p:nvPr>
            <p:ph type="title" idx="4294967295"/>
          </p:nvPr>
        </p:nvSpPr>
        <p:spPr>
          <a:xfrm>
            <a:off x="0" y="0"/>
            <a:ext cx="7010400" cy="1371600"/>
          </a:xfrm>
        </p:spPr>
        <p:txBody>
          <a:bodyPr/>
          <a:lstStyle/>
          <a:p>
            <a:r>
              <a:rPr lang="en-US" altLang="en-US" sz="3600" b="1" dirty="0">
                <a:solidFill>
                  <a:srgbClr val="FFFFFF"/>
                </a:solidFill>
                <a:latin typeface="Arial Black" panose="020B0604020202020204" pitchFamily="34" charset="0"/>
              </a:rPr>
              <a:t>The Board as a Team</a:t>
            </a:r>
            <a:endParaRPr lang="en-US" altLang="en-US" sz="3600" b="1" dirty="0">
              <a:latin typeface="Arial Black" panose="020B0604020202020204" pitchFamily="34" charset="0"/>
            </a:endParaRPr>
          </a:p>
        </p:txBody>
      </p:sp>
      <p:sp>
        <p:nvSpPr>
          <p:cNvPr id="31746" name="Rectangle 2">
            <a:extLst>
              <a:ext uri="{FF2B5EF4-FFF2-40B4-BE49-F238E27FC236}">
                <a16:creationId xmlns:a16="http://schemas.microsoft.com/office/drawing/2014/main" id="{F726794C-E45C-4243-8387-7431E9E60D69}"/>
              </a:ext>
            </a:extLst>
          </p:cNvPr>
          <p:cNvSpPr>
            <a:spLocks noGrp="1" noChangeArrowheads="1"/>
          </p:cNvSpPr>
          <p:nvPr>
            <p:ph sz="quarter" idx="10"/>
          </p:nvPr>
        </p:nvSpPr>
        <p:spPr/>
        <p:txBody>
          <a:bodyPr/>
          <a:lstStyle/>
          <a:p>
            <a:pPr eaLnBrk="1" hangingPunct="1">
              <a:spcBef>
                <a:spcPts val="750"/>
              </a:spcBef>
              <a:buFont typeface="System Font Regular"/>
              <a:buChar char="‣"/>
              <a:defRPr/>
            </a:pPr>
            <a:r>
              <a:rPr lang="en-US" altLang="en-US" sz="3600" dirty="0">
                <a:solidFill>
                  <a:srgbClr val="000000"/>
                </a:solidFill>
                <a:sym typeface="Wingdings 2" panose="05020102010507070707" pitchFamily="18" charset="2"/>
              </a:rPr>
              <a:t>When is it appropriate for a single Board member to act on behalf of the Board?</a:t>
            </a:r>
          </a:p>
          <a:p>
            <a:pPr eaLnBrk="1" hangingPunct="1">
              <a:spcBef>
                <a:spcPts val="750"/>
              </a:spcBef>
              <a:buFont typeface="System Font Regular"/>
              <a:buChar char="‣"/>
              <a:defRPr/>
            </a:pPr>
            <a:endParaRPr lang="en-US" altLang="en-US" sz="3600" dirty="0">
              <a:solidFill>
                <a:srgbClr val="000000"/>
              </a:solidFill>
              <a:sym typeface="Wingdings 2" panose="05020102010507070707" pitchFamily="18" charset="2"/>
            </a:endParaRPr>
          </a:p>
          <a:p>
            <a:pPr eaLnBrk="1" hangingPunct="1">
              <a:spcBef>
                <a:spcPts val="750"/>
              </a:spcBef>
              <a:buFont typeface="System Font Regular"/>
              <a:buChar char="‣"/>
              <a:defRPr/>
            </a:pPr>
            <a:r>
              <a:rPr lang="en-US" altLang="en-US" sz="3600" dirty="0">
                <a:solidFill>
                  <a:srgbClr val="000000"/>
                </a:solidFill>
                <a:sym typeface="Wingdings 2" panose="05020102010507070707" pitchFamily="18" charset="2"/>
              </a:rPr>
              <a:t>What do individual Board members say when questioned about the Board’s actions?</a:t>
            </a:r>
          </a:p>
        </p:txBody>
      </p:sp>
      <p:sp>
        <p:nvSpPr>
          <p:cNvPr id="5" name="Rectangle 4">
            <a:extLst>
              <a:ext uri="{FF2B5EF4-FFF2-40B4-BE49-F238E27FC236}">
                <a16:creationId xmlns:a16="http://schemas.microsoft.com/office/drawing/2014/main" id="{BBF92498-C26A-3D4C-B000-47FF4518F9BA}"/>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55</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p:tgtEl>
                                          <p:spTgt spid="3174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174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anim calcmode="lin" valueType="num">
                                      <p:cBhvr additive="base">
                                        <p:cTn id="13" dur="500"/>
                                        <p:tgtEl>
                                          <p:spTgt spid="31746">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1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A0C779B9-F5C3-3B40-800E-FAD89757E1B4}"/>
              </a:ext>
            </a:extLst>
          </p:cNvPr>
          <p:cNvSpPr>
            <a:spLocks noGrp="1" noChangeArrowheads="1"/>
          </p:cNvSpPr>
          <p:nvPr>
            <p:ph type="title" idx="4294967295"/>
          </p:nvPr>
        </p:nvSpPr>
        <p:spPr>
          <a:xfrm>
            <a:off x="0" y="0"/>
            <a:ext cx="7010400" cy="1371600"/>
          </a:xfrm>
        </p:spPr>
        <p:txBody>
          <a:bodyPr>
            <a:normAutofit/>
          </a:bodyPr>
          <a:lstStyle/>
          <a:p>
            <a:r>
              <a:rPr lang="en-US" altLang="en-US" sz="3600" b="1">
                <a:solidFill>
                  <a:srgbClr val="FFFFFF"/>
                </a:solidFill>
                <a:latin typeface="Arial Black" panose="020B0604020202020204" pitchFamily="34" charset="0"/>
              </a:rPr>
              <a:t>Utilize Time Effective and Efficiently</a:t>
            </a:r>
            <a:endParaRPr lang="en-US" altLang="en-US" sz="3600" b="1">
              <a:latin typeface="Arial Black" panose="020B0604020202020204" pitchFamily="34" charset="0"/>
            </a:endParaRPr>
          </a:p>
        </p:txBody>
      </p:sp>
      <p:sp>
        <p:nvSpPr>
          <p:cNvPr id="31746" name="Rectangle 2">
            <a:extLst>
              <a:ext uri="{FF2B5EF4-FFF2-40B4-BE49-F238E27FC236}">
                <a16:creationId xmlns:a16="http://schemas.microsoft.com/office/drawing/2014/main" id="{9FDD6B0A-5A1B-404B-9F8E-3CDC7522DDE1}"/>
              </a:ext>
            </a:extLst>
          </p:cNvPr>
          <p:cNvSpPr>
            <a:spLocks noGrp="1" noChangeArrowheads="1"/>
          </p:cNvSpPr>
          <p:nvPr>
            <p:ph sz="quarter" idx="10"/>
          </p:nvPr>
        </p:nvSpPr>
        <p:spPr/>
        <p:txBody>
          <a:bodyPr/>
          <a:lstStyle/>
          <a:p>
            <a:pPr marL="457200" indent="-457200" eaLnBrk="1" hangingPunct="1">
              <a:spcBef>
                <a:spcPts val="750"/>
              </a:spcBef>
              <a:buFont typeface="System Font Regular"/>
              <a:buChar char="‣"/>
              <a:defRPr/>
            </a:pPr>
            <a:r>
              <a:rPr lang="en-US" altLang="en-US" sz="3200" dirty="0">
                <a:solidFill>
                  <a:srgbClr val="000000"/>
                </a:solidFill>
                <a:sym typeface="Wingdings 2" panose="05020102010507070707" pitchFamily="18" charset="2"/>
              </a:rPr>
              <a:t>How do agendas get prepared?</a:t>
            </a:r>
          </a:p>
          <a:p>
            <a:pPr marL="457200" indent="-457200" eaLnBrk="1" hangingPunct="1">
              <a:spcBef>
                <a:spcPts val="750"/>
              </a:spcBef>
              <a:buFont typeface="System Font Regular"/>
              <a:buChar char="‣"/>
              <a:defRPr/>
            </a:pPr>
            <a:r>
              <a:rPr lang="en-US" altLang="en-US" sz="3200" dirty="0">
                <a:solidFill>
                  <a:srgbClr val="000000"/>
                </a:solidFill>
                <a:sym typeface="Wingdings 2" panose="05020102010507070707" pitchFamily="18" charset="2"/>
              </a:rPr>
              <a:t>What do you spend most of your time doing at your meetings?</a:t>
            </a:r>
          </a:p>
          <a:p>
            <a:pPr marL="457200" indent="-457200" eaLnBrk="1" hangingPunct="1">
              <a:spcBef>
                <a:spcPts val="750"/>
              </a:spcBef>
              <a:buFont typeface="System Font Regular"/>
              <a:buChar char="‣"/>
              <a:defRPr/>
            </a:pPr>
            <a:r>
              <a:rPr lang="en-US" altLang="en-US" sz="3200" dirty="0">
                <a:solidFill>
                  <a:srgbClr val="000000"/>
                </a:solidFill>
                <a:sym typeface="Wingdings 2" panose="05020102010507070707" pitchFamily="18" charset="2"/>
              </a:rPr>
              <a:t>How do you prepare for </a:t>
            </a:r>
            <a:br>
              <a:rPr lang="en-US" altLang="en-US" sz="3200" dirty="0">
                <a:solidFill>
                  <a:srgbClr val="000000"/>
                </a:solidFill>
                <a:sym typeface="Wingdings 2" panose="05020102010507070707" pitchFamily="18" charset="2"/>
              </a:rPr>
            </a:br>
            <a:r>
              <a:rPr lang="en-US" altLang="en-US" sz="3200" dirty="0">
                <a:solidFill>
                  <a:srgbClr val="000000"/>
                </a:solidFill>
                <a:sym typeface="Wingdings 2" panose="05020102010507070707" pitchFamily="18" charset="2"/>
              </a:rPr>
              <a:t>meetings?</a:t>
            </a:r>
          </a:p>
          <a:p>
            <a:pPr marL="457200" indent="-457200" eaLnBrk="1" hangingPunct="1">
              <a:spcBef>
                <a:spcPts val="750"/>
              </a:spcBef>
              <a:buFont typeface="System Font Regular"/>
              <a:buChar char="‣"/>
              <a:defRPr/>
            </a:pPr>
            <a:r>
              <a:rPr lang="en-US" altLang="en-US" sz="3200" dirty="0">
                <a:solidFill>
                  <a:srgbClr val="000000"/>
                </a:solidFill>
                <a:sym typeface="Wingdings 2" panose="05020102010507070707" pitchFamily="18" charset="2"/>
              </a:rPr>
              <a:t>How do you know if </a:t>
            </a:r>
            <a:br>
              <a:rPr lang="en-US" altLang="en-US" sz="3200" dirty="0">
                <a:solidFill>
                  <a:srgbClr val="000000"/>
                </a:solidFill>
                <a:sym typeface="Wingdings 2" panose="05020102010507070707" pitchFamily="18" charset="2"/>
              </a:rPr>
            </a:br>
            <a:r>
              <a:rPr lang="en-US" altLang="en-US" sz="3200" dirty="0">
                <a:solidFill>
                  <a:srgbClr val="000000"/>
                </a:solidFill>
                <a:sym typeface="Wingdings 2" panose="05020102010507070707" pitchFamily="18" charset="2"/>
              </a:rPr>
              <a:t>you are a healthy </a:t>
            </a:r>
            <a:br>
              <a:rPr lang="en-US" altLang="en-US" sz="3200" dirty="0">
                <a:solidFill>
                  <a:srgbClr val="000000"/>
                </a:solidFill>
                <a:sym typeface="Wingdings 2" panose="05020102010507070707" pitchFamily="18" charset="2"/>
              </a:rPr>
            </a:br>
            <a:r>
              <a:rPr lang="en-US" altLang="en-US" sz="3200" dirty="0">
                <a:solidFill>
                  <a:srgbClr val="000000"/>
                </a:solidFill>
                <a:sym typeface="Wingdings 2" panose="05020102010507070707" pitchFamily="18" charset="2"/>
              </a:rPr>
              <a:t>board?</a:t>
            </a:r>
          </a:p>
        </p:txBody>
      </p:sp>
      <p:sp>
        <p:nvSpPr>
          <p:cNvPr id="5" name="Rectangle 4">
            <a:extLst>
              <a:ext uri="{FF2B5EF4-FFF2-40B4-BE49-F238E27FC236}">
                <a16:creationId xmlns:a16="http://schemas.microsoft.com/office/drawing/2014/main" id="{FD863512-9575-8A41-ADFC-1CBC336624E0}"/>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56</a:t>
            </a:fld>
            <a:endParaRPr lang="en-US" altLang="en-US" sz="1000" dirty="0">
              <a:solidFill>
                <a:schemeClr val="tx1">
                  <a:lumMod val="65000"/>
                  <a:lumOff val="35000"/>
                </a:schemeClr>
              </a:solidFill>
              <a:latin typeface="Verdana" panose="020B0604030504040204" pitchFamily="34" charset="0"/>
            </a:endParaRPr>
          </a:p>
        </p:txBody>
      </p:sp>
      <p:pic>
        <p:nvPicPr>
          <p:cNvPr id="6" name="Picture 5">
            <a:extLst>
              <a:ext uri="{FF2B5EF4-FFF2-40B4-BE49-F238E27FC236}">
                <a16:creationId xmlns:a16="http://schemas.microsoft.com/office/drawing/2014/main" id="{66154C89-F25E-8F46-95F7-1EED0EC952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369265">
            <a:off x="5166521" y="3266396"/>
            <a:ext cx="3835564" cy="2842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p:cTn id="7" dur="500" fill="hold"/>
                                        <p:tgtEl>
                                          <p:spTgt spid="317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6">
                                            <p:txEl>
                                              <p:pRg st="0" end="0"/>
                                            </p:txEl>
                                          </p:spTgt>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746">
                                            <p:txEl>
                                              <p:pRg st="1" end="1"/>
                                            </p:txEl>
                                          </p:spTgt>
                                        </p:tgtEl>
                                        <p:attrNameLst>
                                          <p:attrName>style.visibility</p:attrName>
                                        </p:attrNameLst>
                                      </p:cBhvr>
                                      <p:to>
                                        <p:strVal val="visible"/>
                                      </p:to>
                                    </p:set>
                                    <p:anim calcmode="lin" valueType="num">
                                      <p:cBhvr>
                                        <p:cTn id="17" dur="500" fill="hold"/>
                                        <p:tgtEl>
                                          <p:spTgt spid="3174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17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1746">
                                            <p:txEl>
                                              <p:pRg st="2" end="2"/>
                                            </p:txEl>
                                          </p:spTgt>
                                        </p:tgtEl>
                                        <p:attrNameLst>
                                          <p:attrName>style.visibility</p:attrName>
                                        </p:attrNameLst>
                                      </p:cBhvr>
                                      <p:to>
                                        <p:strVal val="visible"/>
                                      </p:to>
                                    </p:set>
                                    <p:anim calcmode="lin" valueType="num">
                                      <p:cBhvr>
                                        <p:cTn id="23" dur="500" fill="hold"/>
                                        <p:tgtEl>
                                          <p:spTgt spid="3174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174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1746">
                                            <p:txEl>
                                              <p:pRg st="3" end="3"/>
                                            </p:txEl>
                                          </p:spTgt>
                                        </p:tgtEl>
                                        <p:attrNameLst>
                                          <p:attrName>style.visibility</p:attrName>
                                        </p:attrNameLst>
                                      </p:cBhvr>
                                      <p:to>
                                        <p:strVal val="visible"/>
                                      </p:to>
                                    </p:set>
                                    <p:anim calcmode="lin" valueType="num">
                                      <p:cBhvr>
                                        <p:cTn id="29" dur="500" fill="hold"/>
                                        <p:tgtEl>
                                          <p:spTgt spid="31746">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174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985505B-2BCC-A84B-A789-03769CDD2B6D}"/>
              </a:ext>
            </a:extLst>
          </p:cNvPr>
          <p:cNvSpPr>
            <a:spLocks noGrp="1" noChangeArrowheads="1"/>
          </p:cNvSpPr>
          <p:nvPr>
            <p:ph type="title" idx="4294967295"/>
          </p:nvPr>
        </p:nvSpPr>
        <p:spPr>
          <a:xfrm>
            <a:off x="0" y="2247900"/>
            <a:ext cx="9144000" cy="2362200"/>
          </a:xfrm>
        </p:spPr>
        <p:txBody>
          <a:bodyPr/>
          <a:lstStyle/>
          <a:p>
            <a:pPr eaLnBrk="1" hangingPunct="1"/>
            <a:r>
              <a:rPr lang="en-US" altLang="en-US" sz="4400" b="1" dirty="0">
                <a:solidFill>
                  <a:schemeClr val="tx1"/>
                </a:solidFill>
              </a:rPr>
              <a:t>Financial Issues/Use of Public Funds</a:t>
            </a:r>
            <a:endParaRPr lang="en-US" altLang="en-US" sz="4400" b="1" dirty="0">
              <a:solidFill>
                <a:schemeClr val="tx1"/>
              </a:solidFill>
              <a:latin typeface="Arial Black" panose="020B0604020202020204" pitchFamily="34" charset="0"/>
              <a:ea typeface="Open Sans Extrabold" panose="020F0502020204030204" pitchFamily="34" charset="0"/>
              <a:cs typeface="Open Sans Extrabold" panose="020F0502020204030204" pitchFamily="34" charset="0"/>
            </a:endParaRPr>
          </a:p>
        </p:txBody>
      </p:sp>
      <p:sp>
        <p:nvSpPr>
          <p:cNvPr id="52227" name="Rectangle 2">
            <a:extLst>
              <a:ext uri="{FF2B5EF4-FFF2-40B4-BE49-F238E27FC236}">
                <a16:creationId xmlns:a16="http://schemas.microsoft.com/office/drawing/2014/main" id="{06701CED-6277-D14C-A878-702B16C65E12}"/>
              </a:ext>
            </a:extLst>
          </p:cNvPr>
          <p:cNvSpPr>
            <a:spLocks noChangeArrowheads="1"/>
          </p:cNvSpPr>
          <p:nvPr/>
        </p:nvSpPr>
        <p:spPr bwMode="auto">
          <a:xfrm>
            <a:off x="8789988" y="6477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913302D3-F0AA-9D43-8B4E-3ADA1A733AF1}" type="slidenum">
              <a:rPr lang="en-US" altLang="en-US" sz="1200">
                <a:solidFill>
                  <a:srgbClr val="000000"/>
                </a:solidFill>
                <a:cs typeface="Times New Roman" panose="02020603050405020304" pitchFamily="18" charset="0"/>
              </a:rPr>
              <a:pPr eaLnBrk="1" hangingPunct="1">
                <a:spcBef>
                  <a:spcPct val="0"/>
                </a:spcBef>
                <a:buFontTx/>
                <a:buNone/>
              </a:pPr>
              <a:t>57</a:t>
            </a:fld>
            <a:endParaRPr lang="en-US" altLang="en-US">
              <a:solidFill>
                <a:srgbClr val="000000"/>
              </a:solidFill>
              <a:latin typeface="Verdana" panose="020B060403050404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D684A70-0E0F-0048-8322-D69092E08305}"/>
              </a:ext>
            </a:extLst>
          </p:cNvPr>
          <p:cNvSpPr>
            <a:spLocks noGrp="1" noChangeArrowheads="1"/>
          </p:cNvSpPr>
          <p:nvPr>
            <p:ph type="title" idx="4294967295"/>
          </p:nvPr>
        </p:nvSpPr>
        <p:spPr>
          <a:xfrm>
            <a:off x="0" y="0"/>
            <a:ext cx="7010400" cy="1371600"/>
          </a:xfrm>
        </p:spPr>
        <p:txBody>
          <a:bodyPr/>
          <a:lstStyle/>
          <a:p>
            <a:pPr eaLnBrk="1" hangingPunct="1"/>
            <a:r>
              <a:rPr lang="en-US" altLang="en-US" sz="4000" dirty="0">
                <a:solidFill>
                  <a:srgbClr val="FFFFFF"/>
                </a:solidFill>
                <a:latin typeface="Arial Black" panose="020B0604020202020204" pitchFamily="34" charset="0"/>
                <a:ea typeface="Open Sans Extrabold" panose="020F0502020204030204" pitchFamily="34" charset="0"/>
                <a:cs typeface="Open Sans Extrabold" panose="020F0502020204030204" pitchFamily="34" charset="0"/>
              </a:rPr>
              <a:t>Money</a:t>
            </a:r>
            <a:r>
              <a:rPr lang="en-US" altLang="en-US" dirty="0"/>
              <a:t> </a:t>
            </a:r>
            <a:r>
              <a:rPr lang="en-US" altLang="en-US" sz="4000" dirty="0">
                <a:solidFill>
                  <a:srgbClr val="FFFFFF"/>
                </a:solidFill>
                <a:latin typeface="Arial Black" panose="020B0604020202020204" pitchFamily="34" charset="0"/>
                <a:ea typeface="Open Sans Extrabold" panose="020F0502020204030204" pitchFamily="34" charset="0"/>
                <a:cs typeface="Open Sans Extrabold" panose="020F0502020204030204" pitchFamily="34" charset="0"/>
              </a:rPr>
              <a:t>Matters</a:t>
            </a:r>
          </a:p>
        </p:txBody>
      </p:sp>
      <p:sp>
        <p:nvSpPr>
          <p:cNvPr id="3" name="Content Placeholder 2">
            <a:extLst>
              <a:ext uri="{FF2B5EF4-FFF2-40B4-BE49-F238E27FC236}">
                <a16:creationId xmlns:a16="http://schemas.microsoft.com/office/drawing/2014/main" id="{181BFA07-9ED1-8145-96CB-8DFCC3492AC8}"/>
              </a:ext>
            </a:extLst>
          </p:cNvPr>
          <p:cNvSpPr>
            <a:spLocks noGrp="1"/>
          </p:cNvSpPr>
          <p:nvPr>
            <p:ph sz="quarter" idx="10"/>
          </p:nvPr>
        </p:nvSpPr>
        <p:spPr/>
        <p:txBody>
          <a:bodyPr rtlCol="0">
            <a:noAutofit/>
          </a:bodyPr>
          <a:lstStyle/>
          <a:p>
            <a:pPr marL="457200" indent="-457200" eaLnBrk="1" fontAlgn="auto" hangingPunct="1">
              <a:lnSpc>
                <a:spcPts val="2680"/>
              </a:lnSpc>
              <a:spcBef>
                <a:spcPts val="750"/>
              </a:spcBef>
              <a:spcAft>
                <a:spcPts val="0"/>
              </a:spcAft>
              <a:buFont typeface="System Font Regular"/>
              <a:buChar char="‣"/>
              <a:defRPr/>
            </a:pPr>
            <a:r>
              <a:rPr lang="en-US" sz="2400" kern="0" dirty="0">
                <a:latin typeface="Arial" panose="020B0604020202020204" pitchFamily="34" charset="0"/>
                <a:ea typeface="Open Sans" panose="020B0606030504020204" pitchFamily="34" charset="0"/>
                <a:cs typeface="Arial" panose="020B0604020202020204" pitchFamily="34" charset="0"/>
              </a:rPr>
              <a:t>All public funds must be utilized to </a:t>
            </a:r>
            <a:br>
              <a:rPr lang="en-US" sz="2400" kern="0" dirty="0">
                <a:latin typeface="Arial" panose="020B0604020202020204" pitchFamily="34" charset="0"/>
                <a:ea typeface="Open Sans" panose="020B0606030504020204" pitchFamily="34" charset="0"/>
                <a:cs typeface="Arial" panose="020B0604020202020204" pitchFamily="34" charset="0"/>
              </a:rPr>
            </a:br>
            <a:r>
              <a:rPr lang="en-US" sz="2400" kern="0" dirty="0">
                <a:latin typeface="Arial" panose="020B0604020202020204" pitchFamily="34" charset="0"/>
                <a:ea typeface="Open Sans" panose="020B0606030504020204" pitchFamily="34" charset="0"/>
                <a:cs typeface="Arial" panose="020B0604020202020204" pitchFamily="34" charset="0"/>
              </a:rPr>
              <a:t>support a “public purpose”</a:t>
            </a:r>
          </a:p>
          <a:p>
            <a:pPr marL="857250" lvl="2" indent="-457200" eaLnBrk="1" fontAlgn="auto" hangingPunct="1">
              <a:lnSpc>
                <a:spcPts val="2680"/>
              </a:lnSpc>
              <a:spcBef>
                <a:spcPts val="750"/>
              </a:spcBef>
              <a:spcAft>
                <a:spcPts val="0"/>
              </a:spcAft>
              <a:buFont typeface="Wingdings" pitchFamily="2" charset="2"/>
              <a:buChar char="ü"/>
              <a:defRPr/>
            </a:pPr>
            <a:r>
              <a:rPr lang="en-US" sz="2000" kern="0" dirty="0">
                <a:latin typeface="Arial" panose="020B0604020202020204" pitchFamily="34" charset="0"/>
                <a:ea typeface="Open Sans" panose="020B0606030504020204" pitchFamily="34" charset="0"/>
                <a:cs typeface="Arial" panose="020B0604020202020204" pitchFamily="34" charset="0"/>
              </a:rPr>
              <a:t>Reasonably determined and must </a:t>
            </a:r>
            <a:br>
              <a:rPr lang="en-US" sz="2000" kern="0" dirty="0">
                <a:latin typeface="Arial" panose="020B0604020202020204" pitchFamily="34" charset="0"/>
                <a:ea typeface="Open Sans" panose="020B0606030504020204" pitchFamily="34" charset="0"/>
                <a:cs typeface="Arial" panose="020B0604020202020204" pitchFamily="34" charset="0"/>
              </a:rPr>
            </a:br>
            <a:r>
              <a:rPr lang="en-US" sz="2000" kern="0" dirty="0">
                <a:latin typeface="Arial" panose="020B0604020202020204" pitchFamily="34" charset="0"/>
                <a:ea typeface="Open Sans" panose="020B0606030504020204" pitchFamily="34" charset="0"/>
                <a:cs typeface="Arial" panose="020B0604020202020204" pitchFamily="34" charset="0"/>
              </a:rPr>
              <a:t>be of a benefit to your students</a:t>
            </a:r>
          </a:p>
          <a:p>
            <a:pPr marL="857250" lvl="2" indent="-457200" eaLnBrk="1" fontAlgn="auto" hangingPunct="1">
              <a:lnSpc>
                <a:spcPts val="2680"/>
              </a:lnSpc>
              <a:spcBef>
                <a:spcPts val="750"/>
              </a:spcBef>
              <a:spcAft>
                <a:spcPts val="0"/>
              </a:spcAft>
              <a:buFont typeface="Wingdings" pitchFamily="2" charset="2"/>
              <a:buChar char="ü"/>
              <a:defRPr/>
            </a:pPr>
            <a:r>
              <a:rPr lang="en-US" sz="2000" kern="0" dirty="0">
                <a:latin typeface="Arial" panose="020B0604020202020204" pitchFamily="34" charset="0"/>
                <a:ea typeface="Open Sans" panose="020B0606030504020204" pitchFamily="34" charset="0"/>
                <a:cs typeface="Arial" panose="020B0604020202020204" pitchFamily="34" charset="0"/>
              </a:rPr>
              <a:t>Watch out for private inurement</a:t>
            </a:r>
          </a:p>
          <a:p>
            <a:pPr marL="457200" indent="-457200" eaLnBrk="1" fontAlgn="auto" hangingPunct="1">
              <a:lnSpc>
                <a:spcPts val="268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LCFF supplemental and concentration </a:t>
            </a:r>
            <a:br>
              <a:rPr lang="en-US" sz="2400" dirty="0">
                <a:latin typeface="Arial" panose="020B0604020202020204" pitchFamily="34" charset="0"/>
                <a:ea typeface="Open Sans" panose="020B0606030504020204" pitchFamily="34" charset="0"/>
                <a:cs typeface="Arial" panose="020B0604020202020204" pitchFamily="34" charset="0"/>
              </a:rPr>
            </a:br>
            <a:r>
              <a:rPr lang="en-US" sz="2400" dirty="0">
                <a:latin typeface="Arial" panose="020B0604020202020204" pitchFamily="34" charset="0"/>
                <a:ea typeface="Open Sans" panose="020B0606030504020204" pitchFamily="34" charset="0"/>
                <a:cs typeface="Arial" panose="020B0604020202020204" pitchFamily="34" charset="0"/>
              </a:rPr>
              <a:t>grant funds must be spent in accordance with each school’s LCAP plan</a:t>
            </a:r>
            <a:endParaRPr lang="en-US" sz="2400" kern="0" dirty="0">
              <a:latin typeface="Arial" panose="020B0604020202020204" pitchFamily="34" charset="0"/>
              <a:ea typeface="Open Sans" panose="020B0606030504020204" pitchFamily="34" charset="0"/>
              <a:cs typeface="Arial" panose="020B0604020202020204" pitchFamily="34" charset="0"/>
            </a:endParaRPr>
          </a:p>
          <a:p>
            <a:pPr marL="457200" indent="-457200" eaLnBrk="1" fontAlgn="auto" hangingPunct="1">
              <a:lnSpc>
                <a:spcPts val="2680"/>
              </a:lnSpc>
              <a:spcBef>
                <a:spcPts val="750"/>
              </a:spcBef>
              <a:spcAft>
                <a:spcPts val="0"/>
              </a:spcAft>
              <a:buFont typeface="System Font Regular"/>
              <a:buChar char="‣"/>
              <a:defRPr/>
            </a:pPr>
            <a:r>
              <a:rPr lang="en-US" sz="2400" kern="0" dirty="0">
                <a:latin typeface="Arial" panose="020B0604020202020204" pitchFamily="34" charset="0"/>
                <a:ea typeface="Open Sans" panose="020B0606030504020204" pitchFamily="34" charset="0"/>
                <a:cs typeface="Arial" panose="020B0604020202020204" pitchFamily="34" charset="0"/>
              </a:rPr>
              <a:t>Charter schools (and their staff and Board members) are held accountable for the use of funds, and misuse can result in serious penalties – possible revocation of charter and in some cases, criminal charges.</a:t>
            </a:r>
          </a:p>
        </p:txBody>
      </p:sp>
      <p:sp>
        <p:nvSpPr>
          <p:cNvPr id="5" name="Rectangle 4">
            <a:extLst>
              <a:ext uri="{FF2B5EF4-FFF2-40B4-BE49-F238E27FC236}">
                <a16:creationId xmlns:a16="http://schemas.microsoft.com/office/drawing/2014/main" id="{43F4B4FD-15A1-AD47-99CD-93DC8B13EC36}"/>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58</a:t>
            </a:fld>
            <a:endParaRPr lang="en-US" altLang="en-US" sz="1000" dirty="0">
              <a:solidFill>
                <a:schemeClr val="tx1">
                  <a:lumMod val="65000"/>
                  <a:lumOff val="35000"/>
                </a:schemeClr>
              </a:solidFill>
              <a:latin typeface="Verdana" panose="020B0604030504040204" pitchFamily="34" charset="0"/>
            </a:endParaRPr>
          </a:p>
        </p:txBody>
      </p:sp>
      <p:pic>
        <p:nvPicPr>
          <p:cNvPr id="6" name="Picture 5" descr="Text, letter&#10;&#10;Description automatically generated">
            <a:extLst>
              <a:ext uri="{FF2B5EF4-FFF2-40B4-BE49-F238E27FC236}">
                <a16:creationId xmlns:a16="http://schemas.microsoft.com/office/drawing/2014/main" id="{3A69D6D7-5CCB-0841-8AD6-880E94D58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3798">
            <a:off x="5990088" y="1612078"/>
            <a:ext cx="3009900" cy="1993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6200B42-29D0-264A-AAE2-BD074DF68E0E}"/>
              </a:ext>
            </a:extLst>
          </p:cNvPr>
          <p:cNvSpPr>
            <a:spLocks noGrp="1" noChangeArrowheads="1"/>
          </p:cNvSpPr>
          <p:nvPr>
            <p:ph type="title" idx="4294967295"/>
          </p:nvPr>
        </p:nvSpPr>
        <p:spPr>
          <a:xfrm>
            <a:off x="0" y="0"/>
            <a:ext cx="7010400" cy="1371600"/>
          </a:xfrm>
        </p:spPr>
        <p:txBody>
          <a:bodyPr/>
          <a:lstStyle/>
          <a:p>
            <a:pPr eaLnBrk="1" hangingPunct="1"/>
            <a:r>
              <a:rPr lang="en-US" altLang="en-US" sz="3600" dirty="0">
                <a:solidFill>
                  <a:srgbClr val="FFFFFF"/>
                </a:solidFill>
                <a:latin typeface="Arial Black" panose="020B0604020202020204" pitchFamily="34" charset="0"/>
                <a:ea typeface="Open Sans Extrabold" panose="020F0502020204030204" pitchFamily="34" charset="0"/>
                <a:cs typeface="Open Sans Extrabold" panose="020F0502020204030204" pitchFamily="34" charset="0"/>
              </a:rPr>
              <a:t>Potential Criminal Liability</a:t>
            </a:r>
          </a:p>
        </p:txBody>
      </p:sp>
      <p:sp>
        <p:nvSpPr>
          <p:cNvPr id="3" name="Content Placeholder 2">
            <a:extLst>
              <a:ext uri="{FF2B5EF4-FFF2-40B4-BE49-F238E27FC236}">
                <a16:creationId xmlns:a16="http://schemas.microsoft.com/office/drawing/2014/main" id="{664CFB71-9EA5-114F-B723-A0733523517F}"/>
              </a:ext>
            </a:extLst>
          </p:cNvPr>
          <p:cNvSpPr>
            <a:spLocks noGrp="1"/>
          </p:cNvSpPr>
          <p:nvPr>
            <p:ph sz="quarter" idx="10"/>
          </p:nvPr>
        </p:nvSpPr>
        <p:spPr/>
        <p:txBody>
          <a:bodyPr rtlCol="0">
            <a:noAutofit/>
          </a:bodyPr>
          <a:lstStyle/>
          <a:p>
            <a:pPr marL="457200" indent="-457200" eaLnBrk="1" fontAlgn="auto" hangingPunct="1">
              <a:spcBef>
                <a:spcPts val="750"/>
              </a:spcBef>
              <a:spcAft>
                <a:spcPts val="0"/>
              </a:spcAft>
              <a:buFont typeface="System Font Regular"/>
              <a:buChar char="‣"/>
              <a:defRPr/>
            </a:pPr>
            <a: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t>Watch out for potential criminal </a:t>
            </a:r>
            <a:b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br>
            <a: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t>liability or media/authorizer criticism </a:t>
            </a:r>
            <a:b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br>
            <a: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t>arising from expenditures of public </a:t>
            </a:r>
            <a:b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br>
            <a:r>
              <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rPr>
              <a:t>funds for these types of activities:</a:t>
            </a:r>
            <a:endParaRPr lang="en-US" altLang="en-US" sz="2400" dirty="0">
              <a:latin typeface="Arial" panose="020B0604020202020204" pitchFamily="34" charset="0"/>
              <a:ea typeface="Open Sans" panose="020B0606030504020204" pitchFamily="34" charset="0"/>
              <a:cs typeface="Arial" panose="020B0604020202020204" pitchFamily="34" charset="0"/>
            </a:endParaRP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First or Business Class Travel </a:t>
            </a: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Wine, Beer or Alcohol</a:t>
            </a: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Expensive Meals, Hotels, </a:t>
            </a:r>
            <a:br>
              <a:rPr lang="en-US" altLang="en-US" sz="2400" dirty="0">
                <a:latin typeface="Arial" panose="020B0604020202020204" pitchFamily="34" charset="0"/>
                <a:ea typeface="Open Sans" panose="020B0606030504020204" pitchFamily="34" charset="0"/>
                <a:cs typeface="Arial" panose="020B0604020202020204" pitchFamily="34" charset="0"/>
              </a:rPr>
            </a:br>
            <a:r>
              <a:rPr lang="en-US" altLang="en-US" sz="2400" dirty="0">
                <a:latin typeface="Arial" panose="020B0604020202020204" pitchFamily="34" charset="0"/>
                <a:ea typeface="Open Sans" panose="020B0606030504020204" pitchFamily="34" charset="0"/>
                <a:cs typeface="Arial" panose="020B0604020202020204" pitchFamily="34" charset="0"/>
              </a:rPr>
              <a:t>entertainment </a:t>
            </a: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Expenditures Not Directly </a:t>
            </a:r>
            <a:br>
              <a:rPr lang="en-US" altLang="en-US" sz="2400" dirty="0">
                <a:latin typeface="Arial" panose="020B0604020202020204" pitchFamily="34" charset="0"/>
                <a:ea typeface="Open Sans" panose="020B0606030504020204" pitchFamily="34" charset="0"/>
                <a:cs typeface="Arial" panose="020B0604020202020204" pitchFamily="34" charset="0"/>
              </a:rPr>
            </a:br>
            <a:r>
              <a:rPr lang="en-US" altLang="en-US" sz="2400" dirty="0">
                <a:latin typeface="Arial" panose="020B0604020202020204" pitchFamily="34" charset="0"/>
                <a:ea typeface="Open Sans" panose="020B0606030504020204" pitchFamily="34" charset="0"/>
                <a:cs typeface="Arial" panose="020B0604020202020204" pitchFamily="34" charset="0"/>
              </a:rPr>
              <a:t>Related to School Purposes</a:t>
            </a:r>
          </a:p>
        </p:txBody>
      </p:sp>
      <p:sp>
        <p:nvSpPr>
          <p:cNvPr id="5" name="Rectangle 4">
            <a:extLst>
              <a:ext uri="{FF2B5EF4-FFF2-40B4-BE49-F238E27FC236}">
                <a16:creationId xmlns:a16="http://schemas.microsoft.com/office/drawing/2014/main" id="{7D64103D-3662-FC4C-A3C2-61B21F8F975B}"/>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59</a:t>
            </a:fld>
            <a:endParaRPr lang="en-US" altLang="en-US" sz="1000" dirty="0">
              <a:solidFill>
                <a:schemeClr val="tx1">
                  <a:lumMod val="65000"/>
                  <a:lumOff val="35000"/>
                </a:schemeClr>
              </a:solidFill>
              <a:latin typeface="Verdana" panose="020B0604030504040204" pitchFamily="34" charset="0"/>
            </a:endParaRPr>
          </a:p>
        </p:txBody>
      </p:sp>
      <p:pic>
        <p:nvPicPr>
          <p:cNvPr id="4" name="Picture 3">
            <a:extLst>
              <a:ext uri="{FF2B5EF4-FFF2-40B4-BE49-F238E27FC236}">
                <a16:creationId xmlns:a16="http://schemas.microsoft.com/office/drawing/2014/main" id="{2384A721-E739-A14E-A5FC-5CAF74E69737}"/>
              </a:ext>
            </a:extLst>
          </p:cNvPr>
          <p:cNvPicPr>
            <a:picLocks noChangeAspect="1"/>
          </p:cNvPicPr>
          <p:nvPr/>
        </p:nvPicPr>
        <p:blipFill>
          <a:blip r:embed="rId2" cstate="print">
            <a:extLst>
              <a:ext uri="{28A0092B-C50C-407E-A947-70E740481C1C}">
                <a14:useLocalDpi xmlns:a14="http://schemas.microsoft.com/office/drawing/2010/main" val="0"/>
              </a:ext>
            </a:extLst>
          </a:blip>
          <a:srcRect l="17747" r="17747"/>
          <a:stretch/>
        </p:blipFill>
        <p:spPr>
          <a:xfrm rot="659615">
            <a:off x="6198351" y="1708855"/>
            <a:ext cx="2641860" cy="34402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84D27A98-2333-437B-B8E9-F8904765E202}"/>
              </a:ext>
            </a:extLst>
          </p:cNvPr>
          <p:cNvSpPr>
            <a:spLocks noGrp="1" noChangeArrowheads="1"/>
          </p:cNvSpPr>
          <p:nvPr>
            <p:ph type="title" idx="4294967295"/>
          </p:nvPr>
        </p:nvSpPr>
        <p:spPr>
          <a:xfrm>
            <a:off x="0" y="0"/>
            <a:ext cx="7010400" cy="1371600"/>
          </a:xfrm>
        </p:spPr>
        <p:txBody>
          <a:bodyPr/>
          <a:lstStyle/>
          <a:p>
            <a:r>
              <a:rPr lang="en-US" altLang="en-US" sz="3600" b="1" dirty="0">
                <a:solidFill>
                  <a:schemeClr val="bg1"/>
                </a:solidFill>
                <a:latin typeface="Arial Black" panose="020B0A04020102020204" pitchFamily="34" charset="0"/>
              </a:rPr>
              <a:t>Education Code 47604.1</a:t>
            </a:r>
          </a:p>
        </p:txBody>
      </p:sp>
      <p:sp>
        <p:nvSpPr>
          <p:cNvPr id="43010" name="Rectangle 2">
            <a:extLst>
              <a:ext uri="{FF2B5EF4-FFF2-40B4-BE49-F238E27FC236}">
                <a16:creationId xmlns:a16="http://schemas.microsoft.com/office/drawing/2014/main" id="{4F8E4060-F363-4F46-B672-09D59064AC89}"/>
              </a:ext>
            </a:extLst>
          </p:cNvPr>
          <p:cNvSpPr>
            <a:spLocks noGrp="1" noChangeArrowheads="1"/>
          </p:cNvSpPr>
          <p:nvPr>
            <p:ph sz="quarter" idx="10"/>
          </p:nvPr>
        </p:nvSpPr>
        <p:spPr/>
        <p:txBody>
          <a:bodyPr>
            <a:noAutofit/>
          </a:bodyPr>
          <a:lstStyle/>
          <a:p>
            <a:pPr marL="0" indent="0">
              <a:lnSpc>
                <a:spcPct val="120000"/>
              </a:lnSpc>
              <a:spcBef>
                <a:spcPts val="0"/>
              </a:spcBef>
              <a:buFontTx/>
              <a:buNone/>
              <a:defRPr/>
            </a:pPr>
            <a:r>
              <a:rPr lang="en-US" sz="2400" b="1" dirty="0">
                <a:latin typeface="+mn-lt"/>
              </a:rPr>
              <a:t>Location for charter school board meetings:</a:t>
            </a:r>
            <a:endParaRPr lang="en-US" sz="2400" dirty="0">
              <a:latin typeface="+mn-lt"/>
            </a:endParaRPr>
          </a:p>
          <a:p>
            <a:pPr marL="457200" indent="-457200">
              <a:lnSpc>
                <a:spcPts val="2440"/>
              </a:lnSpc>
              <a:spcBef>
                <a:spcPts val="750"/>
              </a:spcBef>
              <a:buFont typeface="System Font Regular"/>
              <a:buChar char="‣"/>
              <a:defRPr/>
            </a:pPr>
            <a:r>
              <a:rPr lang="en-US" sz="2200" b="1" dirty="0">
                <a:latin typeface="+mn-lt"/>
              </a:rPr>
              <a:t>Single charter school</a:t>
            </a:r>
            <a:r>
              <a:rPr lang="en-US" sz="2200" dirty="0">
                <a:latin typeface="+mn-lt"/>
              </a:rPr>
              <a:t>: shall meet within the boundaries of the </a:t>
            </a:r>
            <a:r>
              <a:rPr lang="en-US" sz="2200" u="sng" dirty="0">
                <a:latin typeface="+mn-lt"/>
              </a:rPr>
              <a:t>county</a:t>
            </a:r>
            <a:r>
              <a:rPr lang="en-US" sz="2200" dirty="0">
                <a:latin typeface="+mn-lt"/>
              </a:rPr>
              <a:t> in which the charter school is located.</a:t>
            </a:r>
            <a:endParaRPr lang="en-US" sz="2200" i="1" dirty="0">
              <a:latin typeface="+mn-lt"/>
            </a:endParaRPr>
          </a:p>
        </p:txBody>
      </p:sp>
      <p:sp>
        <p:nvSpPr>
          <p:cNvPr id="4" name="Rectangle 3">
            <a:extLst>
              <a:ext uri="{FF2B5EF4-FFF2-40B4-BE49-F238E27FC236}">
                <a16:creationId xmlns:a16="http://schemas.microsoft.com/office/drawing/2014/main" id="{722E9F98-B367-8444-9EF0-5FC870BE1E71}"/>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p:tgtEl>
                                          <p:spTgt spid="430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30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3010">
                                            <p:txEl>
                                              <p:pRg st="1" end="1"/>
                                            </p:txEl>
                                          </p:spTgt>
                                        </p:tgtEl>
                                        <p:attrNameLst>
                                          <p:attrName>style.visibility</p:attrName>
                                        </p:attrNameLst>
                                      </p:cBhvr>
                                      <p:to>
                                        <p:strVal val="visible"/>
                                      </p:to>
                                    </p:set>
                                    <p:anim calcmode="lin" valueType="num">
                                      <p:cBhvr additive="base">
                                        <p:cTn id="13" dur="500"/>
                                        <p:tgtEl>
                                          <p:spTgt spid="4301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30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6200B42-29D0-264A-AAE2-BD074DF68E0E}"/>
              </a:ext>
            </a:extLst>
          </p:cNvPr>
          <p:cNvSpPr>
            <a:spLocks noGrp="1" noChangeArrowheads="1"/>
          </p:cNvSpPr>
          <p:nvPr>
            <p:ph type="title" idx="4294967295"/>
          </p:nvPr>
        </p:nvSpPr>
        <p:spPr>
          <a:xfrm>
            <a:off x="0" y="0"/>
            <a:ext cx="7010400" cy="1371600"/>
          </a:xfrm>
        </p:spPr>
        <p:txBody>
          <a:bodyPr/>
          <a:lstStyle/>
          <a:p>
            <a:pPr eaLnBrk="1" hangingPunct="1"/>
            <a:r>
              <a:rPr lang="en-US" altLang="en-US" sz="3600" dirty="0">
                <a:solidFill>
                  <a:srgbClr val="FFFFFF"/>
                </a:solidFill>
                <a:latin typeface="Arial Black" panose="020B0604020202020204" pitchFamily="34" charset="0"/>
                <a:ea typeface="Open Sans Extrabold" panose="020F0502020204030204" pitchFamily="34" charset="0"/>
                <a:cs typeface="Open Sans Extrabold" panose="020F0502020204030204" pitchFamily="34" charset="0"/>
              </a:rPr>
              <a:t>Potential Criminal Liability</a:t>
            </a:r>
          </a:p>
        </p:txBody>
      </p:sp>
      <p:sp>
        <p:nvSpPr>
          <p:cNvPr id="3" name="Content Placeholder 2">
            <a:extLst>
              <a:ext uri="{FF2B5EF4-FFF2-40B4-BE49-F238E27FC236}">
                <a16:creationId xmlns:a16="http://schemas.microsoft.com/office/drawing/2014/main" id="{664CFB71-9EA5-114F-B723-A0733523517F}"/>
              </a:ext>
            </a:extLst>
          </p:cNvPr>
          <p:cNvSpPr>
            <a:spLocks noGrp="1"/>
          </p:cNvSpPr>
          <p:nvPr>
            <p:ph sz="quarter" idx="10"/>
          </p:nvPr>
        </p:nvSpPr>
        <p:spPr/>
        <p:txBody>
          <a:bodyPr rtlCol="0">
            <a:noAutofit/>
          </a:bodyPr>
          <a:lstStyle/>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Travel for Staff or Board Members Not Directly Related To School Purposes</a:t>
            </a: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Gifts</a:t>
            </a: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Purchasing Personal Items (Clothes, jewelry)</a:t>
            </a: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Large employee expense accounts can sometimes lead to trouble</a:t>
            </a: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Bonuses paid to employees in the form of gift cards</a:t>
            </a:r>
          </a:p>
          <a:p>
            <a:pPr marL="914400" lvl="3" indent="-457200" eaLnBrk="1" fontAlgn="auto" hangingPunct="1">
              <a:spcBef>
                <a:spcPts val="750"/>
              </a:spcBef>
              <a:spcAft>
                <a:spcPts val="0"/>
              </a:spcAft>
              <a:buFont typeface="Wingdings" pitchFamily="2" charset="2"/>
              <a:buChar char="ü"/>
              <a:defRPr/>
            </a:pPr>
            <a:r>
              <a:rPr lang="en-US" altLang="en-US" sz="2400" dirty="0">
                <a:latin typeface="Arial" panose="020B0604020202020204" pitchFamily="34" charset="0"/>
                <a:ea typeface="Open Sans" panose="020B0606030504020204" pitchFamily="34" charset="0"/>
                <a:cs typeface="Arial" panose="020B0604020202020204" pitchFamily="34" charset="0"/>
              </a:rPr>
              <a:t>Payments to vendors with familial ties to charter school employees</a:t>
            </a:r>
            <a:endParaRPr lang="en-US" sz="2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AA315A-BA1B-6A45-931B-E4CF44D13157}"/>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60</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29605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2D7D745-3F10-8E45-AF24-BB1115971A80}"/>
              </a:ext>
            </a:extLst>
          </p:cNvPr>
          <p:cNvSpPr>
            <a:spLocks noGrp="1" noChangeArrowheads="1"/>
          </p:cNvSpPr>
          <p:nvPr>
            <p:ph type="title" idx="4294967295"/>
          </p:nvPr>
        </p:nvSpPr>
        <p:spPr>
          <a:xfrm>
            <a:off x="0" y="0"/>
            <a:ext cx="7010400" cy="1371600"/>
          </a:xfrm>
        </p:spPr>
        <p:txBody>
          <a:bodyPr/>
          <a:lstStyle/>
          <a:p>
            <a:pPr eaLnBrk="1" hangingPunct="1"/>
            <a:r>
              <a:rPr lang="en-US" altLang="en-US" sz="3600" dirty="0">
                <a:solidFill>
                  <a:srgbClr val="FFFFFF"/>
                </a:solidFill>
                <a:latin typeface="Arial Black" panose="020B0604020202020204" pitchFamily="34" charset="0"/>
                <a:ea typeface="Open Sans Extrabold" panose="020F0502020204030204" pitchFamily="34" charset="0"/>
                <a:cs typeface="Open Sans Extrabold" panose="020F0502020204030204" pitchFamily="34" charset="0"/>
              </a:rPr>
              <a:t>Internal Controls</a:t>
            </a:r>
          </a:p>
        </p:txBody>
      </p:sp>
      <p:sp>
        <p:nvSpPr>
          <p:cNvPr id="3" name="Content Placeholder 2">
            <a:extLst>
              <a:ext uri="{FF2B5EF4-FFF2-40B4-BE49-F238E27FC236}">
                <a16:creationId xmlns:a16="http://schemas.microsoft.com/office/drawing/2014/main" id="{D44004FC-CF2F-5C47-842F-6E69FD01688B}"/>
              </a:ext>
            </a:extLst>
          </p:cNvPr>
          <p:cNvSpPr>
            <a:spLocks noGrp="1"/>
          </p:cNvSpPr>
          <p:nvPr>
            <p:ph sz="quarter" idx="10"/>
          </p:nvPr>
        </p:nvSpPr>
        <p:spPr/>
        <p:txBody>
          <a:bodyPr rtlCol="0">
            <a:noAutofit/>
          </a:bodyPr>
          <a:lstStyle/>
          <a:p>
            <a:pPr marL="457200" indent="-457200" eaLnBrk="1" fontAlgn="auto" hangingPunct="1">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One key to fraud detection and deterrence is proper internal controls</a:t>
            </a:r>
          </a:p>
          <a:p>
            <a:pPr marL="857250" lvl="1" indent="-457200" eaLnBrk="1" fontAlgn="auto" hangingPunct="1">
              <a:spcBef>
                <a:spcPts val="750"/>
              </a:spcBef>
              <a:spcAft>
                <a:spcPts val="0"/>
              </a:spcAft>
              <a:buFont typeface="Wingdings" pitchFamily="2" charset="2"/>
              <a:buChar char="ü"/>
              <a:defRPr/>
            </a:pPr>
            <a:r>
              <a:rPr lang="en-US" sz="2400" dirty="0">
                <a:latin typeface="Arial" panose="020B0604020202020204" pitchFamily="34" charset="0"/>
                <a:ea typeface="Open Sans" panose="020B0606030504020204" pitchFamily="34" charset="0"/>
                <a:cs typeface="Arial" panose="020B0604020202020204" pitchFamily="34" charset="0"/>
              </a:rPr>
              <a:t>Opportunity is created when internal controls are weak, there is a lack of oversight, or ineffective governance</a:t>
            </a:r>
          </a:p>
          <a:p>
            <a:pPr marL="857250" lvl="1" indent="-457200" eaLnBrk="1" fontAlgn="auto" hangingPunct="1">
              <a:spcBef>
                <a:spcPts val="750"/>
              </a:spcBef>
              <a:spcAft>
                <a:spcPts val="0"/>
              </a:spcAft>
              <a:buFont typeface="Wingdings" pitchFamily="2" charset="2"/>
              <a:buChar char="ü"/>
              <a:defRPr/>
            </a:pPr>
            <a:r>
              <a:rPr lang="en-US" sz="2400" dirty="0">
                <a:latin typeface="Arial" panose="020B0604020202020204" pitchFamily="34" charset="0"/>
                <a:ea typeface="Open Sans" panose="020B0606030504020204" pitchFamily="34" charset="0"/>
                <a:cs typeface="Arial" panose="020B0604020202020204" pitchFamily="34" charset="0"/>
              </a:rPr>
              <a:t>Consult with your independent auditor regarding best practices</a:t>
            </a:r>
          </a:p>
          <a:p>
            <a:pPr marL="857250" lvl="1" indent="-457200" eaLnBrk="1" fontAlgn="auto" hangingPunct="1">
              <a:spcBef>
                <a:spcPts val="750"/>
              </a:spcBef>
              <a:spcAft>
                <a:spcPts val="0"/>
              </a:spcAft>
              <a:buFont typeface="Wingdings" pitchFamily="2" charset="2"/>
              <a:buChar char="ü"/>
              <a:defRPr/>
            </a:pPr>
            <a:r>
              <a:rPr lang="en-US" sz="2400" dirty="0">
                <a:latin typeface="Arial" panose="020B0604020202020204" pitchFamily="34" charset="0"/>
                <a:ea typeface="Open Sans" panose="020B0606030504020204" pitchFamily="34" charset="0"/>
                <a:cs typeface="Arial" panose="020B0604020202020204" pitchFamily="34" charset="0"/>
              </a:rPr>
              <a:t>Obtain legal review, as well</a:t>
            </a:r>
          </a:p>
          <a:p>
            <a:pPr marL="857250" lvl="1" indent="-457200" eaLnBrk="1" fontAlgn="auto" hangingPunct="1">
              <a:spcBef>
                <a:spcPts val="750"/>
              </a:spcBef>
              <a:spcAft>
                <a:spcPts val="0"/>
              </a:spcAft>
              <a:buFont typeface="Wingdings" pitchFamily="2" charset="2"/>
              <a:buChar char="ü"/>
              <a:defRPr/>
            </a:pPr>
            <a:r>
              <a:rPr lang="en-US" sz="2400" dirty="0">
                <a:latin typeface="Arial" panose="020B0604020202020204" pitchFamily="34" charset="0"/>
                <a:ea typeface="Open Sans" panose="020B0606030504020204" pitchFamily="34" charset="0"/>
                <a:cs typeface="Arial" panose="020B0604020202020204" pitchFamily="34" charset="0"/>
              </a:rPr>
              <a:t>Ensure Board knows it is ultimately responsible for everything that happens in the school</a:t>
            </a:r>
          </a:p>
          <a:p>
            <a:pPr marL="857250" lvl="1" indent="-457200" eaLnBrk="1" fontAlgn="auto" hangingPunct="1">
              <a:spcBef>
                <a:spcPts val="750"/>
              </a:spcBef>
              <a:spcAft>
                <a:spcPts val="0"/>
              </a:spcAft>
              <a:buFont typeface="Wingdings" pitchFamily="2" charset="2"/>
              <a:buChar char="ü"/>
              <a:defRPr/>
            </a:pPr>
            <a:r>
              <a:rPr lang="en-US" sz="2400" dirty="0">
                <a:latin typeface="Arial" panose="020B0604020202020204" pitchFamily="34" charset="0"/>
                <a:ea typeface="Open Sans" panose="020B0606030504020204" pitchFamily="34" charset="0"/>
                <a:cs typeface="Arial" panose="020B0604020202020204" pitchFamily="34" charset="0"/>
              </a:rPr>
              <a:t>Conduct training for Board members and employees</a:t>
            </a:r>
            <a:endParaRPr lang="en-US" sz="2400" dirty="0"/>
          </a:p>
        </p:txBody>
      </p:sp>
      <p:sp>
        <p:nvSpPr>
          <p:cNvPr id="5" name="Rectangle 4">
            <a:extLst>
              <a:ext uri="{FF2B5EF4-FFF2-40B4-BE49-F238E27FC236}">
                <a16:creationId xmlns:a16="http://schemas.microsoft.com/office/drawing/2014/main" id="{678C3F05-76F2-734C-A8F4-A71235C6C3DC}"/>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61</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2058-9848-6849-B4BB-BDDE9BCA8EF8}"/>
              </a:ext>
            </a:extLst>
          </p:cNvPr>
          <p:cNvSpPr>
            <a:spLocks noGrp="1"/>
          </p:cNvSpPr>
          <p:nvPr>
            <p:ph type="title" idx="4294967295"/>
          </p:nvPr>
        </p:nvSpPr>
        <p:spPr>
          <a:xfrm>
            <a:off x="0" y="0"/>
            <a:ext cx="7010400" cy="1371600"/>
          </a:xfrm>
        </p:spPr>
        <p:txBody>
          <a:bodyPr rtlCol="0">
            <a:normAutofit/>
          </a:bodyPr>
          <a:lstStyle/>
          <a:p>
            <a:pPr eaLnBrk="1" fontAlgn="auto" hangingPunct="1">
              <a:spcAft>
                <a:spcPts val="0"/>
              </a:spcAft>
              <a:defRPr/>
            </a:pPr>
            <a:r>
              <a:rPr lang="en-US" sz="3600" dirty="0">
                <a:solidFill>
                  <a:prstClr val="white"/>
                </a:solidFill>
                <a:latin typeface="Arial Black" panose="020B0A04020102020204" pitchFamily="34" charset="0"/>
                <a:ea typeface="Open Sans Extrabold" panose="020B0906030804020204" pitchFamily="34" charset="0"/>
                <a:cs typeface="Open Sans Extrabold" panose="020B0906030804020204" pitchFamily="34" charset="0"/>
              </a:rPr>
              <a:t>Developing Appropriate Safeguards</a:t>
            </a:r>
          </a:p>
        </p:txBody>
      </p:sp>
      <p:sp>
        <p:nvSpPr>
          <p:cNvPr id="3" name="Content Placeholder 2">
            <a:extLst>
              <a:ext uri="{FF2B5EF4-FFF2-40B4-BE49-F238E27FC236}">
                <a16:creationId xmlns:a16="http://schemas.microsoft.com/office/drawing/2014/main" id="{4F36D423-B77C-8B41-AE1C-82532F6E4832}"/>
              </a:ext>
            </a:extLst>
          </p:cNvPr>
          <p:cNvSpPr>
            <a:spLocks noGrp="1"/>
          </p:cNvSpPr>
          <p:nvPr>
            <p:ph sz="quarter" idx="10"/>
          </p:nvPr>
        </p:nvSpPr>
        <p:spPr/>
        <p:txBody>
          <a:bodyPr rtlCol="0">
            <a:noAutofit/>
          </a:bodyPr>
          <a:lstStyle/>
          <a:p>
            <a:pPr marL="0" indent="0" eaLnBrk="1" fontAlgn="auto" hangingPunct="1">
              <a:lnSpc>
                <a:spcPct val="80000"/>
              </a:lnSpc>
              <a:spcAft>
                <a:spcPts val="0"/>
              </a:spcAft>
              <a:buFont typeface="Arial" panose="020B0604020202020204" pitchFamily="34" charset="0"/>
              <a:buNone/>
              <a:defRPr/>
            </a:pPr>
            <a:r>
              <a:rPr lang="en-US" altLang="en-US" sz="2400" b="1" dirty="0">
                <a:latin typeface="Arial" panose="020B0604020202020204" pitchFamily="34" charset="0"/>
                <a:ea typeface="Open Sans Semibold" panose="020B0706030804020204" pitchFamily="34" charset="0"/>
                <a:cs typeface="Arial" panose="020B0604020202020204" pitchFamily="34" charset="0"/>
              </a:rPr>
              <a:t>The Top Ten Internal Controls Your School Must Have</a:t>
            </a:r>
            <a:endParaRPr lang="en-US" altLang="en-US" sz="2400" dirty="0">
              <a:latin typeface="Arial" panose="020B0604020202020204" pitchFamily="34" charset="0"/>
              <a:ea typeface="Open Sans" panose="020B0606030504020204" pitchFamily="34" charset="0"/>
              <a:cs typeface="Arial" panose="020B0604020202020204" pitchFamily="34" charset="0"/>
            </a:endParaRPr>
          </a:p>
          <a:p>
            <a:pPr marL="457200" indent="-457200" eaLnBrk="1" fontAlgn="auto" hangingPunct="1">
              <a:spcBef>
                <a:spcPts val="750"/>
              </a:spcBef>
              <a:spcAft>
                <a:spcPts val="0"/>
              </a:spcAft>
              <a:buFont typeface="+mj-lt"/>
              <a:buAutoNum type="arabicPeriod"/>
              <a:defRPr/>
            </a:pPr>
            <a:r>
              <a:rPr lang="en-US" altLang="en-US" sz="2400" dirty="0">
                <a:latin typeface="Arial" panose="020B0604020202020204" pitchFamily="34" charset="0"/>
                <a:ea typeface="Open Sans" panose="020B0606030504020204" pitchFamily="34" charset="0"/>
                <a:cs typeface="Arial" panose="020B0604020202020204" pitchFamily="34" charset="0"/>
              </a:rPr>
              <a:t>Checks and balances through proper segregation of duties</a:t>
            </a:r>
          </a:p>
          <a:p>
            <a:pPr marL="457200" indent="-457200" eaLnBrk="1" fontAlgn="auto" hangingPunct="1">
              <a:spcBef>
                <a:spcPts val="750"/>
              </a:spcBef>
              <a:spcAft>
                <a:spcPts val="0"/>
              </a:spcAft>
              <a:buFont typeface="+mj-lt"/>
              <a:buAutoNum type="arabicPeriod"/>
              <a:defRPr/>
            </a:pPr>
            <a:r>
              <a:rPr lang="en-US" altLang="en-US" sz="2400" dirty="0">
                <a:latin typeface="Arial" panose="020B0604020202020204" pitchFamily="34" charset="0"/>
                <a:ea typeface="Open Sans" panose="020B0606030504020204" pitchFamily="34" charset="0"/>
                <a:cs typeface="Arial" panose="020B0604020202020204" pitchFamily="34" charset="0"/>
              </a:rPr>
              <a:t>Reconciliation reports should be issued and reviewed/approved timely by management. </a:t>
            </a:r>
          </a:p>
          <a:p>
            <a:pPr marL="457200" indent="-457200" eaLnBrk="1" fontAlgn="auto" hangingPunct="1">
              <a:spcBef>
                <a:spcPts val="750"/>
              </a:spcBef>
              <a:spcAft>
                <a:spcPts val="0"/>
              </a:spcAft>
              <a:buFont typeface="+mj-lt"/>
              <a:buAutoNum type="arabicPeriod"/>
              <a:defRPr/>
            </a:pPr>
            <a:r>
              <a:rPr lang="en-US" altLang="en-US" sz="2400" dirty="0">
                <a:latin typeface="Arial" panose="020B0604020202020204" pitchFamily="34" charset="0"/>
                <a:ea typeface="Open Sans" panose="020B0606030504020204" pitchFamily="34" charset="0"/>
                <a:cs typeface="Arial" panose="020B0604020202020204" pitchFamily="34" charset="0"/>
              </a:rPr>
              <a:t>Do not allow school credit cards, or strictly control them</a:t>
            </a:r>
          </a:p>
          <a:p>
            <a:pPr marL="457200" indent="-457200" eaLnBrk="1" fontAlgn="auto" hangingPunct="1">
              <a:spcBef>
                <a:spcPts val="750"/>
              </a:spcBef>
              <a:spcAft>
                <a:spcPts val="0"/>
              </a:spcAft>
              <a:buFont typeface="+mj-lt"/>
              <a:buAutoNum type="arabicPeriod"/>
              <a:defRPr/>
            </a:pPr>
            <a:r>
              <a:rPr lang="en-US" altLang="en-US" sz="2400" dirty="0">
                <a:latin typeface="Arial" panose="020B0604020202020204" pitchFamily="34" charset="0"/>
                <a:ea typeface="Open Sans" panose="020B0606030504020204" pitchFamily="34" charset="0"/>
                <a:cs typeface="Arial" panose="020B0604020202020204" pitchFamily="34" charset="0"/>
              </a:rPr>
              <a:t>Board of Directors oversight, especially of Executive Director/Principal expenses</a:t>
            </a:r>
          </a:p>
          <a:p>
            <a:pPr marL="457200" indent="-457200" eaLnBrk="1" fontAlgn="auto" hangingPunct="1">
              <a:spcBef>
                <a:spcPts val="750"/>
              </a:spcBef>
              <a:spcAft>
                <a:spcPts val="0"/>
              </a:spcAft>
              <a:buFont typeface="+mj-lt"/>
              <a:buAutoNum type="arabicPeriod"/>
              <a:defRPr/>
            </a:pPr>
            <a:r>
              <a:rPr lang="en-US" altLang="en-US" sz="2400" dirty="0">
                <a:latin typeface="Arial" panose="020B0604020202020204" pitchFamily="34" charset="0"/>
                <a:ea typeface="Open Sans" panose="020B0606030504020204" pitchFamily="34" charset="0"/>
                <a:cs typeface="Arial" panose="020B0604020202020204" pitchFamily="34" charset="0"/>
              </a:rPr>
              <a:t>Fiscal policies and procedures</a:t>
            </a:r>
            <a:endParaRPr lang="en-US" sz="2400" dirty="0"/>
          </a:p>
        </p:txBody>
      </p:sp>
      <p:sp>
        <p:nvSpPr>
          <p:cNvPr id="5" name="Rectangle 4">
            <a:extLst>
              <a:ext uri="{FF2B5EF4-FFF2-40B4-BE49-F238E27FC236}">
                <a16:creationId xmlns:a16="http://schemas.microsoft.com/office/drawing/2014/main" id="{69C458FD-5186-2340-A58D-71B4B6D0F513}"/>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62</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2DFA4A-CE7B-4F46-A0B2-C0DCB34B66FF}"/>
              </a:ext>
            </a:extLst>
          </p:cNvPr>
          <p:cNvSpPr>
            <a:spLocks noGrp="1"/>
          </p:cNvSpPr>
          <p:nvPr>
            <p:ph type="title" idx="4294967295"/>
          </p:nvPr>
        </p:nvSpPr>
        <p:spPr>
          <a:xfrm>
            <a:off x="0" y="0"/>
            <a:ext cx="7010400" cy="1371600"/>
          </a:xfrm>
        </p:spPr>
        <p:txBody>
          <a:bodyPr rtlCol="0">
            <a:normAutofit/>
          </a:bodyPr>
          <a:lstStyle/>
          <a:p>
            <a:pPr eaLnBrk="1" fontAlgn="auto" hangingPunct="1">
              <a:spcAft>
                <a:spcPts val="0"/>
              </a:spcAft>
              <a:defRPr/>
            </a:pPr>
            <a:r>
              <a:rPr lang="en-US" sz="3600" dirty="0">
                <a:solidFill>
                  <a:prstClr val="white"/>
                </a:solidFill>
                <a:latin typeface="Arial Black" panose="020B0A04020102020204" pitchFamily="34" charset="0"/>
                <a:ea typeface="Open Sans Extrabold" panose="020B0906030804020204" pitchFamily="34" charset="0"/>
                <a:cs typeface="Open Sans Extrabold" panose="020B0906030804020204" pitchFamily="34" charset="0"/>
              </a:rPr>
              <a:t>Developing Appropriate Safeguards</a:t>
            </a:r>
          </a:p>
        </p:txBody>
      </p:sp>
      <p:sp>
        <p:nvSpPr>
          <p:cNvPr id="3" name="Content Placeholder 2">
            <a:extLst>
              <a:ext uri="{FF2B5EF4-FFF2-40B4-BE49-F238E27FC236}">
                <a16:creationId xmlns:a16="http://schemas.microsoft.com/office/drawing/2014/main" id="{4F36D423-B77C-8B41-AE1C-82532F6E4832}"/>
              </a:ext>
            </a:extLst>
          </p:cNvPr>
          <p:cNvSpPr>
            <a:spLocks noGrp="1"/>
          </p:cNvSpPr>
          <p:nvPr>
            <p:ph sz="quarter" idx="10"/>
          </p:nvPr>
        </p:nvSpPr>
        <p:spPr/>
        <p:txBody>
          <a:bodyPr rtlCol="0">
            <a:noAutofit/>
          </a:bodyPr>
          <a:lstStyle/>
          <a:p>
            <a:pPr marL="457200" indent="-457200" eaLnBrk="1" fontAlgn="auto" hangingPunct="1">
              <a:spcBef>
                <a:spcPts val="750"/>
              </a:spcBef>
              <a:spcAft>
                <a:spcPts val="0"/>
              </a:spcAft>
              <a:buFont typeface="+mj-lt"/>
              <a:buAutoNum type="arabicPeriod" startAt="6"/>
              <a:defRPr/>
            </a:pPr>
            <a:r>
              <a:rPr lang="en-US" altLang="en-US" sz="2400" dirty="0">
                <a:latin typeface="Arial" panose="020B0604020202020204" pitchFamily="34" charset="0"/>
                <a:ea typeface="Open Sans" panose="020B0606030504020204" pitchFamily="34" charset="0"/>
                <a:cs typeface="Arial" panose="020B0604020202020204" pitchFamily="34" charset="0"/>
              </a:rPr>
              <a:t>Limits on use of school assets</a:t>
            </a:r>
          </a:p>
          <a:p>
            <a:pPr marL="457200" indent="-457200" eaLnBrk="1" fontAlgn="auto" hangingPunct="1">
              <a:spcBef>
                <a:spcPts val="750"/>
              </a:spcBef>
              <a:spcAft>
                <a:spcPts val="0"/>
              </a:spcAft>
              <a:buFont typeface="+mj-lt"/>
              <a:buAutoNum type="arabicPeriod" startAt="6"/>
              <a:defRPr/>
            </a:pPr>
            <a:r>
              <a:rPr lang="en-US" altLang="en-US" sz="2400" dirty="0">
                <a:latin typeface="Arial" panose="020B0604020202020204" pitchFamily="34" charset="0"/>
                <a:ea typeface="Open Sans" panose="020B0606030504020204" pitchFamily="34" charset="0"/>
                <a:cs typeface="Arial" panose="020B0604020202020204" pitchFamily="34" charset="0"/>
              </a:rPr>
              <a:t>Strict controls on petty cash funds and other cash funds</a:t>
            </a:r>
          </a:p>
          <a:p>
            <a:pPr marL="457200" indent="-457200" eaLnBrk="1" fontAlgn="auto" hangingPunct="1">
              <a:spcBef>
                <a:spcPts val="750"/>
              </a:spcBef>
              <a:spcAft>
                <a:spcPts val="0"/>
              </a:spcAft>
              <a:buFont typeface="+mj-lt"/>
              <a:buAutoNum type="arabicPeriod" startAt="6"/>
              <a:defRPr/>
            </a:pPr>
            <a:r>
              <a:rPr lang="en-US" altLang="en-US" sz="2400" dirty="0">
                <a:latin typeface="Arial" panose="020B0604020202020204" pitchFamily="34" charset="0"/>
                <a:ea typeface="Open Sans" panose="020B0606030504020204" pitchFamily="34" charset="0"/>
                <a:cs typeface="Arial" panose="020B0604020202020204" pitchFamily="34" charset="0"/>
              </a:rPr>
              <a:t>Protect checks against fraudulent use</a:t>
            </a:r>
          </a:p>
          <a:p>
            <a:pPr marL="457200" indent="-457200" eaLnBrk="1" fontAlgn="auto" hangingPunct="1">
              <a:spcBef>
                <a:spcPts val="750"/>
              </a:spcBef>
              <a:spcAft>
                <a:spcPts val="0"/>
              </a:spcAft>
              <a:buFont typeface="+mj-lt"/>
              <a:buAutoNum type="arabicPeriod" startAt="6"/>
              <a:defRPr/>
            </a:pPr>
            <a:r>
              <a:rPr lang="en-US" altLang="en-US" sz="2400" dirty="0">
                <a:latin typeface="Arial" panose="020B0604020202020204" pitchFamily="34" charset="0"/>
                <a:ea typeface="Open Sans" panose="020B0606030504020204" pitchFamily="34" charset="0"/>
                <a:cs typeface="Arial" panose="020B0604020202020204" pitchFamily="34" charset="0"/>
              </a:rPr>
              <a:t>Protect cash and check collections through solid internal controls</a:t>
            </a:r>
          </a:p>
          <a:p>
            <a:pPr marL="457200" indent="-457200" eaLnBrk="1" fontAlgn="auto" hangingPunct="1">
              <a:spcBef>
                <a:spcPts val="750"/>
              </a:spcBef>
              <a:spcAft>
                <a:spcPts val="0"/>
              </a:spcAft>
              <a:buFont typeface="+mj-lt"/>
              <a:buAutoNum type="arabicPeriod" startAt="6"/>
              <a:defRPr/>
            </a:pPr>
            <a:r>
              <a:rPr lang="en-US" altLang="en-US" sz="2400" dirty="0">
                <a:latin typeface="Arial" panose="020B0604020202020204" pitchFamily="34" charset="0"/>
                <a:ea typeface="Open Sans" panose="020B0606030504020204" pitchFamily="34" charset="0"/>
                <a:cs typeface="Arial" panose="020B0604020202020204" pitchFamily="34" charset="0"/>
              </a:rPr>
              <a:t>Avoid related party transactions</a:t>
            </a:r>
            <a:endParaRPr lang="en-US" sz="2400" dirty="0"/>
          </a:p>
        </p:txBody>
      </p:sp>
      <p:sp>
        <p:nvSpPr>
          <p:cNvPr id="7" name="Rectangle 6">
            <a:extLst>
              <a:ext uri="{FF2B5EF4-FFF2-40B4-BE49-F238E27FC236}">
                <a16:creationId xmlns:a16="http://schemas.microsoft.com/office/drawing/2014/main" id="{9F3A9C94-0156-6547-AE3F-C5F8CE822267}"/>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63</a:t>
            </a:fld>
            <a:endParaRPr lang="en-US" altLang="en-US" sz="1000" dirty="0">
              <a:solidFill>
                <a:schemeClr val="tx1">
                  <a:lumMod val="65000"/>
                  <a:lumOff val="35000"/>
                </a:schemeClr>
              </a:solidFill>
              <a:latin typeface="Verdana" panose="020B0604030504040204" pitchFamily="34" charset="0"/>
            </a:endParaRPr>
          </a:p>
        </p:txBody>
      </p:sp>
      <p:pic>
        <p:nvPicPr>
          <p:cNvPr id="8" name="Picture 7">
            <a:extLst>
              <a:ext uri="{FF2B5EF4-FFF2-40B4-BE49-F238E27FC236}">
                <a16:creationId xmlns:a16="http://schemas.microsoft.com/office/drawing/2014/main" id="{A13FDC07-6AC6-ED4C-90DA-193E1C3616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53000" y="4162778"/>
            <a:ext cx="3733800" cy="21005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048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F11F26E-A029-5D4E-B9C2-004F9B06E71A}"/>
              </a:ext>
            </a:extLst>
          </p:cNvPr>
          <p:cNvSpPr>
            <a:spLocks noGrp="1" noChangeArrowheads="1"/>
          </p:cNvSpPr>
          <p:nvPr>
            <p:ph type="title" idx="4294967295"/>
          </p:nvPr>
        </p:nvSpPr>
        <p:spPr>
          <a:xfrm>
            <a:off x="800100" y="2728118"/>
            <a:ext cx="7543800" cy="1401763"/>
          </a:xfrm>
        </p:spPr>
        <p:txBody>
          <a:bodyPr>
            <a:normAutofit fontScale="90000"/>
          </a:bodyPr>
          <a:lstStyle/>
          <a:p>
            <a:pPr eaLnBrk="1" hangingPunct="1"/>
            <a:r>
              <a:rPr lang="en-US" altLang="en-US" sz="4400" b="1" dirty="0">
                <a:solidFill>
                  <a:schemeClr val="tx1"/>
                </a:solidFill>
                <a:latin typeface="Arial Black" panose="020B0604020202020204" pitchFamily="34" charset="0"/>
                <a:ea typeface="Open Sans Extrabold" panose="020F0502020204030204" pitchFamily="34" charset="0"/>
                <a:cs typeface="Open Sans Extrabold" panose="020F0502020204030204" pitchFamily="34" charset="0"/>
              </a:rPr>
              <a:t>Understanding Conflict of Interest Laws</a:t>
            </a:r>
          </a:p>
        </p:txBody>
      </p:sp>
      <p:sp>
        <p:nvSpPr>
          <p:cNvPr id="58371" name="Rectangle 2">
            <a:extLst>
              <a:ext uri="{FF2B5EF4-FFF2-40B4-BE49-F238E27FC236}">
                <a16:creationId xmlns:a16="http://schemas.microsoft.com/office/drawing/2014/main" id="{DF56EA0D-9376-BB4D-BB7F-D8BA74EB1EC7}"/>
              </a:ext>
            </a:extLst>
          </p:cNvPr>
          <p:cNvSpPr>
            <a:spLocks noChangeArrowheads="1"/>
          </p:cNvSpPr>
          <p:nvPr/>
        </p:nvSpPr>
        <p:spPr bwMode="auto">
          <a:xfrm>
            <a:off x="8789988" y="6477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4E2F51AE-485A-B748-87B0-90143B941A6C}" type="slidenum">
              <a:rPr lang="en-US" altLang="en-US" sz="1200">
                <a:solidFill>
                  <a:srgbClr val="000000"/>
                </a:solidFill>
                <a:cs typeface="Times New Roman" panose="02020603050405020304" pitchFamily="18" charset="0"/>
              </a:rPr>
              <a:pPr eaLnBrk="1" hangingPunct="1">
                <a:spcBef>
                  <a:spcPct val="0"/>
                </a:spcBef>
                <a:buFontTx/>
                <a:buNone/>
              </a:pPr>
              <a:t>64</a:t>
            </a:fld>
            <a:endParaRPr lang="en-US" altLang="en-US">
              <a:solidFill>
                <a:srgbClr val="000000"/>
              </a:solidFill>
              <a:latin typeface="Verdana" panose="020B0604030504040204" pitchFamily="34"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02334299-C5D4-CC46-BD7A-FCAFA5D65170}"/>
              </a:ext>
            </a:extLst>
          </p:cNvPr>
          <p:cNvSpPr>
            <a:spLocks noGrp="1" noChangeArrowheads="1"/>
          </p:cNvSpPr>
          <p:nvPr>
            <p:ph type="title" idx="4294967295"/>
          </p:nvPr>
        </p:nvSpPr>
        <p:spPr>
          <a:xfrm>
            <a:off x="0" y="0"/>
            <a:ext cx="7010400" cy="1371600"/>
          </a:xfrm>
        </p:spPr>
        <p:txBody>
          <a:bodyPr/>
          <a:lstStyle/>
          <a:p>
            <a:pPr eaLnBrk="1" hangingPunct="1"/>
            <a:r>
              <a:rPr lang="en-US" altLang="en-US" sz="3600" b="1">
                <a:solidFill>
                  <a:schemeClr val="bg1"/>
                </a:solidFill>
                <a:latin typeface="Arial Black" panose="020B0604020202020204" pitchFamily="34" charset="0"/>
                <a:ea typeface="Open Sans Extrabold" panose="020F0502020204030204" pitchFamily="34" charset="0"/>
                <a:cs typeface="Arial Black" panose="020B0604020202020204" pitchFamily="34" charset="0"/>
              </a:rPr>
              <a:t>Conflicts of Interest</a:t>
            </a:r>
          </a:p>
        </p:txBody>
      </p:sp>
      <p:sp>
        <p:nvSpPr>
          <p:cNvPr id="8" name="Rectangle 2">
            <a:extLst>
              <a:ext uri="{FF2B5EF4-FFF2-40B4-BE49-F238E27FC236}">
                <a16:creationId xmlns:a16="http://schemas.microsoft.com/office/drawing/2014/main" id="{C91D5CC9-F2D9-D743-A3A4-FF1518DCDC9F}"/>
              </a:ext>
            </a:extLst>
          </p:cNvPr>
          <p:cNvSpPr txBox="1">
            <a:spLocks noChangeArrowheads="1"/>
          </p:cNvSpPr>
          <p:nvPr/>
        </p:nvSpPr>
        <p:spPr bwMode="auto">
          <a:xfrm>
            <a:off x="457200" y="1554163"/>
            <a:ext cx="8332788" cy="4800600"/>
          </a:xfrm>
          <a:prstGeom prst="rect">
            <a:avLst/>
          </a:prstGeom>
          <a:noFill/>
          <a:ln>
            <a:noFill/>
          </a:ln>
          <a:effec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lnSpc>
                <a:spcPct val="80000"/>
              </a:lnSpc>
              <a:buFontTx/>
              <a:buNone/>
              <a:defRPr/>
            </a:pPr>
            <a:r>
              <a:rPr lang="en-US" sz="2800" b="1" kern="0" dirty="0">
                <a:solidFill>
                  <a:srgbClr val="000000"/>
                </a:solidFill>
                <a:latin typeface="Arial" panose="020B0604020202020204" pitchFamily="34" charset="0"/>
                <a:ea typeface="Open Sans Semibold" panose="020B0706030804020204" pitchFamily="34" charset="0"/>
                <a:cs typeface="Arial" panose="020B0604020202020204" pitchFamily="34" charset="0"/>
              </a:rPr>
              <a:t>Broad Definition</a:t>
            </a:r>
          </a:p>
          <a:p>
            <a:pPr marL="0" indent="0" eaLnBrk="1" hangingPunct="1">
              <a:lnSpc>
                <a:spcPct val="80000"/>
              </a:lnSpc>
              <a:buFontTx/>
              <a:buNone/>
              <a:defRPr/>
            </a:pPr>
            <a:endParaRPr lang="en-US" sz="2400" u="sng" kern="0" dirty="0">
              <a:solidFill>
                <a:srgbClr val="000000"/>
              </a:solidFill>
              <a:latin typeface="Arial Black" panose="020B0A04020102020204" pitchFamily="34" charset="0"/>
              <a:ea typeface="Open Sans Semibold" panose="020B0706030804020204" pitchFamily="34" charset="0"/>
              <a:cs typeface="Open Sans Semibold" panose="020B0706030804020204" pitchFamily="34" charset="0"/>
            </a:endParaRPr>
          </a:p>
          <a:p>
            <a:pPr marL="868680" indent="-457200" eaLnBrk="1" hangingPunct="1">
              <a:spcBef>
                <a:spcPts val="750"/>
              </a:spcBef>
              <a:buFont typeface="System Font Regular"/>
              <a:buChar char="‣"/>
              <a:defRPr/>
            </a:pPr>
            <a:r>
              <a:rPr lang="en-US" altLang="en-US" sz="2400" dirty="0">
                <a:solidFill>
                  <a:srgbClr val="000000"/>
                </a:solidFill>
                <a:latin typeface="Arial"/>
              </a:rPr>
              <a:t>A</a:t>
            </a:r>
            <a:r>
              <a:rPr lang="en-US" altLang="en-US" sz="2400" i="1" dirty="0">
                <a:solidFill>
                  <a:srgbClr val="000000"/>
                </a:solidFill>
                <a:latin typeface="Arial"/>
              </a:rPr>
              <a:t> conflict of interest</a:t>
            </a:r>
            <a:r>
              <a:rPr lang="en-US" altLang="en-US" sz="2400" dirty="0">
                <a:solidFill>
                  <a:srgbClr val="000000"/>
                </a:solidFill>
                <a:latin typeface="Arial"/>
              </a:rPr>
              <a:t> arises when an individual who has a private financial interest in the outcome of a corporate contract or a public decision, </a:t>
            </a:r>
            <a:r>
              <a:rPr lang="en-US" altLang="en-US" sz="2400" u="sng" dirty="0">
                <a:solidFill>
                  <a:srgbClr val="000000"/>
                </a:solidFill>
                <a:latin typeface="Arial"/>
              </a:rPr>
              <a:t>participates</a:t>
            </a:r>
            <a:r>
              <a:rPr lang="en-US" altLang="en-US" sz="2400" dirty="0">
                <a:solidFill>
                  <a:srgbClr val="000000"/>
                </a:solidFill>
                <a:latin typeface="Arial"/>
              </a:rPr>
              <a:t> in the decision-making process or </a:t>
            </a:r>
            <a:r>
              <a:rPr lang="en-US" altLang="en-US" sz="2400" u="sng" dirty="0">
                <a:solidFill>
                  <a:srgbClr val="000000"/>
                </a:solidFill>
                <a:latin typeface="Arial"/>
              </a:rPr>
              <a:t>influences or attempts to influence</a:t>
            </a:r>
            <a:r>
              <a:rPr lang="en-US" altLang="en-US" sz="2400" dirty="0">
                <a:solidFill>
                  <a:srgbClr val="000000"/>
                </a:solidFill>
                <a:latin typeface="Arial"/>
              </a:rPr>
              <a:t> others making the contract or decision.</a:t>
            </a:r>
            <a:endParaRPr lang="en-US" altLang="en-US" sz="2400" kern="0" dirty="0">
              <a:solidFill>
                <a:srgbClr val="000000"/>
              </a:solidFill>
              <a:latin typeface="Arial"/>
              <a:ea typeface="Open Sans" panose="020B0606030504020204" pitchFamily="34" charset="0"/>
              <a:cs typeface="Arial" panose="020B0604020202020204" pitchFamily="34" charset="0"/>
            </a:endParaRPr>
          </a:p>
          <a:p>
            <a:pPr marL="868680" indent="-457200" eaLnBrk="1" hangingPunct="1">
              <a:spcBef>
                <a:spcPts val="750"/>
              </a:spcBef>
              <a:buFont typeface="System Font Regular"/>
              <a:buChar char="‣"/>
              <a:defRPr/>
            </a:pPr>
            <a:r>
              <a:rPr lang="en-US" altLang="en-US" sz="2400" kern="0" dirty="0">
                <a:solidFill>
                  <a:srgbClr val="000000"/>
                </a:solidFill>
                <a:latin typeface="Arial"/>
                <a:ea typeface="Open Sans" panose="020B0606030504020204" pitchFamily="34" charset="0"/>
                <a:cs typeface="Arial" panose="020B0604020202020204" pitchFamily="34" charset="0"/>
              </a:rPr>
              <a:t>In short, a conflict of interest is a clash between an individual’s duty to his or her office and his or her personal interests.</a:t>
            </a:r>
            <a:endParaRPr lang="en-US" altLang="en-US" sz="2400" dirty="0">
              <a:solidFill>
                <a:srgbClr val="000000"/>
              </a:solidFill>
              <a:latin typeface="Arial"/>
            </a:endParaRPr>
          </a:p>
        </p:txBody>
      </p:sp>
      <p:sp>
        <p:nvSpPr>
          <p:cNvPr id="5" name="Rectangle 4">
            <a:extLst>
              <a:ext uri="{FF2B5EF4-FFF2-40B4-BE49-F238E27FC236}">
                <a16:creationId xmlns:a16="http://schemas.microsoft.com/office/drawing/2014/main" id="{581A73B8-215C-4043-B8A1-8EF3593CE854}"/>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65</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654A3123-4616-EB4F-8914-7F3C86ABC8D6}"/>
              </a:ext>
            </a:extLst>
          </p:cNvPr>
          <p:cNvSpPr>
            <a:spLocks noGrp="1" noChangeArrowheads="1"/>
          </p:cNvSpPr>
          <p:nvPr>
            <p:ph type="title" idx="4294967295"/>
          </p:nvPr>
        </p:nvSpPr>
        <p:spPr>
          <a:xfrm>
            <a:off x="0" y="0"/>
            <a:ext cx="7010400" cy="1371600"/>
          </a:xfrm>
        </p:spPr>
        <p:txBody>
          <a:bodyPr/>
          <a:lstStyle/>
          <a:p>
            <a:pPr eaLnBrk="1" hangingPunct="1"/>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Non-Financial</a:t>
            </a:r>
            <a:b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br>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Conflicts-of-Interest</a:t>
            </a:r>
          </a:p>
        </p:txBody>
      </p:sp>
      <p:sp>
        <p:nvSpPr>
          <p:cNvPr id="96259" name="Rectangle 2">
            <a:extLst>
              <a:ext uri="{FF2B5EF4-FFF2-40B4-BE49-F238E27FC236}">
                <a16:creationId xmlns:a16="http://schemas.microsoft.com/office/drawing/2014/main" id="{12AB788C-3DD5-A142-A130-6F3FA4A186A4}"/>
              </a:ext>
            </a:extLst>
          </p:cNvPr>
          <p:cNvSpPr txBox="1">
            <a:spLocks noChangeArrowheads="1"/>
          </p:cNvSpPr>
          <p:nvPr/>
        </p:nvSpPr>
        <p:spPr bwMode="auto">
          <a:xfrm>
            <a:off x="457200" y="1554163"/>
            <a:ext cx="8077200" cy="4876800"/>
          </a:xfrm>
          <a:prstGeom prst="rect">
            <a:avLst/>
          </a:prstGeom>
          <a:noFill/>
          <a:ln>
            <a:noFill/>
          </a:ln>
          <a:effectLst/>
        </p:spPr>
        <p:txBody>
          <a:bodyPr/>
          <a:lstStyle>
            <a:lvl1pPr marL="752475" indent="-7524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defRPr/>
            </a:pPr>
            <a:r>
              <a:rPr lang="en-US" altLang="en-US" sz="2800" b="1" dirty="0">
                <a:solidFill>
                  <a:srgbClr val="000000"/>
                </a:solidFill>
                <a:cs typeface="Arial" panose="020B0604020202020204" pitchFamily="34" charset="0"/>
              </a:rPr>
              <a:t>Prohibition Against Conflicts of Interest</a:t>
            </a:r>
          </a:p>
          <a:p>
            <a:pPr marL="868680" lvl="1" indent="-457200" eaLnBrk="1" hangingPunct="1">
              <a:spcBef>
                <a:spcPts val="750"/>
              </a:spcBef>
              <a:buFont typeface="System Font Regular"/>
              <a:buChar char="‣"/>
              <a:defRPr/>
            </a:pPr>
            <a:r>
              <a:rPr lang="en-US" altLang="en-US" sz="2400" dirty="0">
                <a:solidFill>
                  <a:srgbClr val="000000"/>
                </a:solidFill>
                <a:ea typeface="Open Sans" panose="020B0606030504020204" pitchFamily="34" charset="0"/>
                <a:cs typeface="Arial" panose="020B0604020202020204" pitchFamily="34" charset="0"/>
              </a:rPr>
              <a:t>Public official engaging in transaction or influencing decision.</a:t>
            </a:r>
          </a:p>
          <a:p>
            <a:pPr marL="868680" lvl="1" indent="-457200" eaLnBrk="1" hangingPunct="1">
              <a:spcBef>
                <a:spcPts val="750"/>
              </a:spcBef>
              <a:buFont typeface="System Font Regular"/>
              <a:buChar char="‣"/>
              <a:defRPr/>
            </a:pPr>
            <a:r>
              <a:rPr lang="en-US" altLang="en-US" sz="2400" dirty="0">
                <a:solidFill>
                  <a:srgbClr val="000000"/>
                </a:solidFill>
                <a:ea typeface="Open Sans" panose="020B0606030504020204" pitchFamily="34" charset="0"/>
                <a:cs typeface="Arial" panose="020B0604020202020204" pitchFamily="34" charset="0"/>
              </a:rPr>
              <a:t>Creating an appearance of impropriety (financial interest not necessarily required)</a:t>
            </a:r>
          </a:p>
          <a:p>
            <a:pPr marL="457200" lvl="1" indent="0" eaLnBrk="1" hangingPunct="1">
              <a:lnSpc>
                <a:spcPct val="80000"/>
              </a:lnSpc>
              <a:buFontTx/>
              <a:buNone/>
              <a:defRPr/>
            </a:pPr>
            <a:endParaRPr lang="en-US" altLang="en-US" u="sng" dirty="0">
              <a:solidFill>
                <a:srgbClr val="000000"/>
              </a:solidFill>
              <a:ea typeface="Open Sans" panose="020B0606030504020204" pitchFamily="34" charset="0"/>
              <a:cs typeface="Arial" panose="020B0604020202020204" pitchFamily="34" charset="0"/>
            </a:endParaRPr>
          </a:p>
          <a:p>
            <a:pPr eaLnBrk="1" hangingPunct="1">
              <a:lnSpc>
                <a:spcPct val="80000"/>
              </a:lnSpc>
              <a:buFontTx/>
              <a:buNone/>
              <a:defRPr/>
            </a:pPr>
            <a:r>
              <a:rPr lang="en-US" altLang="en-US" sz="2800" b="1" dirty="0">
                <a:solidFill>
                  <a:srgbClr val="000000"/>
                </a:solidFill>
                <a:ea typeface="Open Sans" panose="020B0606030504020204" pitchFamily="34" charset="0"/>
                <a:cs typeface="Open Sans Semibold" panose="020B0706030804020204" pitchFamily="34" charset="0"/>
              </a:rPr>
              <a:t>Doctrine of Incompatible Offices</a:t>
            </a:r>
          </a:p>
          <a:p>
            <a:pPr marL="868680" indent="-457200" eaLnBrk="1" hangingPunct="1">
              <a:spcBef>
                <a:spcPts val="750"/>
              </a:spcBef>
              <a:buFont typeface="System Font Regular"/>
              <a:buChar char="‣"/>
              <a:defRPr/>
            </a:pPr>
            <a:r>
              <a:rPr lang="en-US" altLang="en-US" sz="2400" dirty="0">
                <a:solidFill>
                  <a:srgbClr val="000000"/>
                </a:solidFill>
                <a:ea typeface="Open Sans" panose="020B0606030504020204" pitchFamily="34" charset="0"/>
                <a:cs typeface="Open Sans Semibold" panose="020B0706030804020204" pitchFamily="34" charset="0"/>
              </a:rPr>
              <a:t>Public official holding two public offices </a:t>
            </a:r>
            <a:r>
              <a:rPr lang="en-US" altLang="en-US" sz="2400" dirty="0">
                <a:solidFill>
                  <a:srgbClr val="000000"/>
                </a:solidFill>
                <a:ea typeface="Open Sans" panose="020B0606030504020204" pitchFamily="34" charset="0"/>
                <a:cs typeface="Arial" panose="020B0604020202020204" pitchFamily="34" charset="0"/>
              </a:rPr>
              <a:t>simultaneously</a:t>
            </a:r>
          </a:p>
          <a:p>
            <a:pPr marL="868680" indent="-457200" eaLnBrk="1" hangingPunct="1">
              <a:spcBef>
                <a:spcPts val="750"/>
              </a:spcBef>
              <a:buFont typeface="System Font Regular"/>
              <a:buChar char="‣"/>
              <a:defRPr/>
            </a:pPr>
            <a:r>
              <a:rPr lang="en-US" altLang="en-US" sz="2400" dirty="0">
                <a:solidFill>
                  <a:srgbClr val="000000"/>
                </a:solidFill>
                <a:ea typeface="Open Sans" panose="020B0606030504020204" pitchFamily="34" charset="0"/>
                <a:cs typeface="Arial" panose="020B0604020202020204" pitchFamily="34" charset="0"/>
              </a:rPr>
              <a:t>Offices are incompatible with each other (creating divided loyalties); overlapping jurisdictions</a:t>
            </a:r>
          </a:p>
          <a:p>
            <a:pPr eaLnBrk="1" hangingPunct="1">
              <a:lnSpc>
                <a:spcPct val="80000"/>
              </a:lnSpc>
              <a:defRPr/>
            </a:pP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FontTx/>
              <a:buNone/>
              <a:defRPr/>
            </a:pPr>
            <a:endParaRPr lang="en-US" altLang="en-US" sz="2400" dirty="0">
              <a:solidFill>
                <a:srgbClr val="000000"/>
              </a:solidFill>
            </a:endParaRPr>
          </a:p>
          <a:p>
            <a:pPr eaLnBrk="1" hangingPunct="1">
              <a:lnSpc>
                <a:spcPct val="80000"/>
              </a:lnSpc>
              <a:buFontTx/>
              <a:buNone/>
              <a:defRPr/>
            </a:pPr>
            <a:endParaRPr lang="en-US" altLang="en-US" sz="2400" dirty="0">
              <a:solidFill>
                <a:srgbClr val="000000"/>
              </a:solidFill>
            </a:endParaRPr>
          </a:p>
          <a:p>
            <a:pPr eaLnBrk="1" hangingPunct="1">
              <a:lnSpc>
                <a:spcPct val="80000"/>
              </a:lnSpc>
              <a:defRPr/>
            </a:pPr>
            <a:endParaRPr lang="en-US" altLang="en-US" sz="2400" b="1" dirty="0">
              <a:solidFill>
                <a:srgbClr val="000000"/>
              </a:solidFill>
              <a:latin typeface="Verdana" panose="020B0604030504040204" pitchFamily="34" charset="0"/>
            </a:endParaRPr>
          </a:p>
        </p:txBody>
      </p:sp>
      <p:sp>
        <p:nvSpPr>
          <p:cNvPr id="5" name="Rectangle 4">
            <a:extLst>
              <a:ext uri="{FF2B5EF4-FFF2-40B4-BE49-F238E27FC236}">
                <a16:creationId xmlns:a16="http://schemas.microsoft.com/office/drawing/2014/main" id="{C3C944FD-E883-FA48-8E43-EF1F1B3EB029}"/>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66</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p:tgtEl>
                                          <p:spTgt spid="9625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6259">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p:tgtEl>
                                          <p:spTgt spid="9625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625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p:tgtEl>
                                          <p:spTgt spid="9625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625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anim calcmode="lin" valueType="num">
                                      <p:cBhvr additive="base">
                                        <p:cTn id="25" dur="500"/>
                                        <p:tgtEl>
                                          <p:spTgt spid="96259">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6259">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6259">
                                            <p:txEl>
                                              <p:pRg st="5" end="5"/>
                                            </p:txEl>
                                          </p:spTgt>
                                        </p:tgtEl>
                                        <p:attrNameLst>
                                          <p:attrName>style.visibility</p:attrName>
                                        </p:attrNameLst>
                                      </p:cBhvr>
                                      <p:to>
                                        <p:strVal val="visible"/>
                                      </p:to>
                                    </p:set>
                                    <p:anim calcmode="lin" valueType="num">
                                      <p:cBhvr additive="base">
                                        <p:cTn id="31" dur="500"/>
                                        <p:tgtEl>
                                          <p:spTgt spid="96259">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962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6259">
                                            <p:txEl>
                                              <p:pRg st="6" end="6"/>
                                            </p:txEl>
                                          </p:spTgt>
                                        </p:tgtEl>
                                        <p:attrNameLst>
                                          <p:attrName>style.visibility</p:attrName>
                                        </p:attrNameLst>
                                      </p:cBhvr>
                                      <p:to>
                                        <p:strVal val="visible"/>
                                      </p:to>
                                    </p:set>
                                    <p:anim calcmode="lin" valueType="num">
                                      <p:cBhvr additive="base">
                                        <p:cTn id="37" dur="500"/>
                                        <p:tgtEl>
                                          <p:spTgt spid="96259">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59C376B0-1296-854E-B710-2744A249B2AF}"/>
              </a:ext>
            </a:extLst>
          </p:cNvPr>
          <p:cNvSpPr>
            <a:spLocks noGrp="1" noChangeArrowheads="1"/>
          </p:cNvSpPr>
          <p:nvPr>
            <p:ph type="title" idx="4294967295"/>
          </p:nvPr>
        </p:nvSpPr>
        <p:spPr>
          <a:xfrm>
            <a:off x="0" y="0"/>
            <a:ext cx="7010400" cy="1371600"/>
          </a:xfrm>
        </p:spPr>
        <p:txBody>
          <a:bodyPr/>
          <a:lstStyle/>
          <a:p>
            <a:pPr eaLnBrk="1" hangingPunct="1"/>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Financial Interests</a:t>
            </a:r>
          </a:p>
        </p:txBody>
      </p:sp>
      <p:sp>
        <p:nvSpPr>
          <p:cNvPr id="9" name="Rectangle 2">
            <a:extLst>
              <a:ext uri="{FF2B5EF4-FFF2-40B4-BE49-F238E27FC236}">
                <a16:creationId xmlns:a16="http://schemas.microsoft.com/office/drawing/2014/main" id="{02ECF09C-05CE-4B49-AF5D-D02816A3B540}"/>
              </a:ext>
            </a:extLst>
          </p:cNvPr>
          <p:cNvSpPr txBox="1">
            <a:spLocks noChangeArrowheads="1"/>
          </p:cNvSpPr>
          <p:nvPr/>
        </p:nvSpPr>
        <p:spPr bwMode="auto">
          <a:xfrm>
            <a:off x="457200" y="1554163"/>
            <a:ext cx="8001000" cy="4800600"/>
          </a:xfrm>
          <a:prstGeom prst="rect">
            <a:avLst/>
          </a:prstGeom>
          <a:noFill/>
          <a:ln>
            <a:noFill/>
          </a:ln>
          <a:effec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lnSpc>
                <a:spcPct val="80000"/>
              </a:lnSpc>
              <a:buFontTx/>
              <a:buNone/>
              <a:defRPr/>
            </a:pPr>
            <a:r>
              <a:rPr lang="en-US" sz="2800" b="1" kern="0" dirty="0">
                <a:solidFill>
                  <a:srgbClr val="000000"/>
                </a:solidFill>
                <a:latin typeface="Arial" panose="020B0604020202020204" pitchFamily="34" charset="0"/>
                <a:ea typeface="Open Sans Semibold" panose="020B0706030804020204" pitchFamily="34" charset="0"/>
                <a:cs typeface="Arial" panose="020B0604020202020204" pitchFamily="34" charset="0"/>
              </a:rPr>
              <a:t>Common Types of Financial Interests Regulated by Conflict Laws</a:t>
            </a:r>
            <a:endParaRPr lang="en-US" sz="2400" u="sng" kern="0" dirty="0">
              <a:solidFill>
                <a:srgbClr val="000000"/>
              </a:solidFill>
              <a:latin typeface="Arial Black" panose="020B0A04020102020204" pitchFamily="34" charset="0"/>
              <a:ea typeface="Open Sans Semibold" panose="020B0706030804020204" pitchFamily="34" charset="0"/>
              <a:cs typeface="Open Sans Semibold" panose="020B0706030804020204" pitchFamily="34" charset="0"/>
            </a:endParaRPr>
          </a:p>
          <a:p>
            <a:pPr marL="868680" lvl="1" indent="-457200" eaLnBrk="1" hangingPunct="1">
              <a:spcBef>
                <a:spcPts val="750"/>
              </a:spcBef>
              <a:buFont typeface="System Font Regular"/>
              <a:buChar char="‣"/>
              <a:defRPr/>
            </a:pPr>
            <a:r>
              <a:rPr lang="en-US" altLang="en-US" sz="2400" dirty="0">
                <a:solidFill>
                  <a:srgbClr val="000000"/>
                </a:solidFill>
                <a:latin typeface="Arial"/>
                <a:ea typeface="Open Sans" panose="020B0606030504020204" pitchFamily="34" charset="0"/>
                <a:cs typeface="Arial" panose="020B0604020202020204" pitchFamily="34" charset="0"/>
              </a:rPr>
              <a:t>Ownership or investment in business entity</a:t>
            </a:r>
          </a:p>
          <a:p>
            <a:pPr marL="868680" lvl="1" indent="-457200" eaLnBrk="1" hangingPunct="1">
              <a:spcBef>
                <a:spcPts val="750"/>
              </a:spcBef>
              <a:buFont typeface="System Font Regular"/>
              <a:buChar char="‣"/>
              <a:defRPr/>
            </a:pPr>
            <a:r>
              <a:rPr lang="en-US" altLang="en-US" sz="2400" dirty="0">
                <a:solidFill>
                  <a:srgbClr val="000000"/>
                </a:solidFill>
                <a:latin typeface="Arial"/>
                <a:ea typeface="Open Sans" panose="020B0606030504020204" pitchFamily="34" charset="0"/>
                <a:cs typeface="Arial" panose="020B0604020202020204" pitchFamily="34" charset="0"/>
              </a:rPr>
              <a:t>Investment in real property</a:t>
            </a:r>
          </a:p>
          <a:p>
            <a:pPr marL="868680" lvl="1" indent="-457200" eaLnBrk="1" hangingPunct="1">
              <a:spcBef>
                <a:spcPts val="750"/>
              </a:spcBef>
              <a:buFont typeface="System Font Regular"/>
              <a:buChar char="‣"/>
              <a:defRPr/>
            </a:pPr>
            <a:r>
              <a:rPr lang="en-US" altLang="en-US" sz="2400" dirty="0">
                <a:solidFill>
                  <a:srgbClr val="000000"/>
                </a:solidFill>
                <a:latin typeface="Arial"/>
                <a:ea typeface="Open Sans" panose="020B0606030504020204" pitchFamily="34" charset="0"/>
                <a:cs typeface="Arial" panose="020B0604020202020204" pitchFamily="34" charset="0"/>
              </a:rPr>
              <a:t>Source of income</a:t>
            </a:r>
          </a:p>
          <a:p>
            <a:pPr marL="868680" lvl="1" indent="-457200" eaLnBrk="1" hangingPunct="1">
              <a:spcBef>
                <a:spcPts val="750"/>
              </a:spcBef>
              <a:buFont typeface="System Font Regular"/>
              <a:buChar char="‣"/>
              <a:defRPr/>
            </a:pPr>
            <a:r>
              <a:rPr lang="en-US" altLang="en-US" sz="2400" dirty="0">
                <a:solidFill>
                  <a:srgbClr val="000000"/>
                </a:solidFill>
                <a:latin typeface="Arial"/>
                <a:ea typeface="Open Sans" panose="020B0606030504020204" pitchFamily="34" charset="0"/>
                <a:cs typeface="Arial" panose="020B0604020202020204" pitchFamily="34" charset="0"/>
              </a:rPr>
              <a:t>Source of gifts</a:t>
            </a:r>
          </a:p>
          <a:p>
            <a:pPr marL="868680" lvl="1" indent="-457200" eaLnBrk="1" hangingPunct="1">
              <a:spcBef>
                <a:spcPts val="750"/>
              </a:spcBef>
              <a:buFont typeface="System Font Regular"/>
              <a:buChar char="‣"/>
              <a:defRPr/>
            </a:pPr>
            <a:r>
              <a:rPr lang="en-US" altLang="en-US" sz="2400" dirty="0">
                <a:solidFill>
                  <a:srgbClr val="000000"/>
                </a:solidFill>
                <a:latin typeface="Arial"/>
                <a:ea typeface="Open Sans" panose="020B0606030504020204" pitchFamily="34" charset="0"/>
                <a:cs typeface="Arial" panose="020B0604020202020204" pitchFamily="34" charset="0"/>
              </a:rPr>
              <a:t>Effect on personal finances</a:t>
            </a:r>
          </a:p>
          <a:p>
            <a:pPr lvl="1" eaLnBrk="1" hangingPunct="1">
              <a:spcBef>
                <a:spcPts val="0"/>
              </a:spcBef>
              <a:buFont typeface="Arial" panose="020B0604020202020204" pitchFamily="34" charset="0"/>
              <a:buChar char="•"/>
              <a:defRPr/>
            </a:pPr>
            <a:endParaRPr lang="en-US" altLang="en-US" sz="2400" u="sng" dirty="0">
              <a:solidFill>
                <a:srgbClr val="000000"/>
              </a:solidFill>
              <a:latin typeface="Arial"/>
              <a:ea typeface="Open Sans" panose="020B0606030504020204" pitchFamily="34" charset="0"/>
              <a:cs typeface="Arial" panose="020B0604020202020204" pitchFamily="34" charset="0"/>
            </a:endParaRPr>
          </a:p>
          <a:p>
            <a:pPr marL="457200" indent="-457200" eaLnBrk="1" hangingPunct="1">
              <a:spcBef>
                <a:spcPts val="0"/>
              </a:spcBef>
              <a:buFont typeface="System Font Regular"/>
              <a:buChar char="☞"/>
              <a:defRPr/>
            </a:pPr>
            <a:r>
              <a:rPr lang="en-US" altLang="en-US" sz="2400" dirty="0">
                <a:solidFill>
                  <a:srgbClr val="000000"/>
                </a:solidFill>
                <a:latin typeface="Arial"/>
                <a:ea typeface="Open Sans" panose="020B0606030504020204" pitchFamily="34" charset="0"/>
                <a:cs typeface="Arial" panose="020B0604020202020204" pitchFamily="34" charset="0"/>
              </a:rPr>
              <a:t>Financial interests of immediate family members of Board Members and employees typically </a:t>
            </a:r>
            <a:r>
              <a:rPr lang="en-US" altLang="en-US" sz="2400" u="sng" dirty="0">
                <a:solidFill>
                  <a:srgbClr val="000000"/>
                </a:solidFill>
                <a:latin typeface="Arial"/>
                <a:ea typeface="Open Sans" panose="020B0606030504020204" pitchFamily="34" charset="0"/>
                <a:cs typeface="Arial" panose="020B0604020202020204" pitchFamily="34" charset="0"/>
              </a:rPr>
              <a:t>are</a:t>
            </a:r>
            <a:r>
              <a:rPr lang="en-US" altLang="en-US" sz="2400" dirty="0">
                <a:solidFill>
                  <a:srgbClr val="000000"/>
                </a:solidFill>
                <a:latin typeface="Arial"/>
                <a:ea typeface="Open Sans" panose="020B0606030504020204" pitchFamily="34" charset="0"/>
                <a:cs typeface="Arial" panose="020B0604020202020204" pitchFamily="34" charset="0"/>
              </a:rPr>
              <a:t> covered.</a:t>
            </a:r>
            <a:endParaRPr lang="en-US" altLang="en-US" sz="2400"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D5C652A6-4A5C-A644-867D-C733E7E42926}"/>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67</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p:tgtEl>
                                          <p:spTgt spid="9">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p:tgtEl>
                                          <p:spTgt spid="9">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a:extLst>
              <a:ext uri="{FF2B5EF4-FFF2-40B4-BE49-F238E27FC236}">
                <a16:creationId xmlns:a16="http://schemas.microsoft.com/office/drawing/2014/main" id="{07375ADD-7DDA-0E4E-9690-963C558EC696}"/>
              </a:ext>
            </a:extLst>
          </p:cNvPr>
          <p:cNvSpPr>
            <a:spLocks noChangeArrowheads="1"/>
          </p:cNvSpPr>
          <p:nvPr/>
        </p:nvSpPr>
        <p:spPr bwMode="auto">
          <a:xfrm>
            <a:off x="0" y="0"/>
            <a:ext cx="9144000" cy="15081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buFontTx/>
              <a:buNone/>
            </a:pPr>
            <a:endParaRPr lang="en-US" altLang="en-US">
              <a:solidFill>
                <a:srgbClr val="000000"/>
              </a:solidFill>
              <a:latin typeface="Verdana" panose="020B0604030504040204" pitchFamily="34" charset="0"/>
            </a:endParaRPr>
          </a:p>
        </p:txBody>
      </p:sp>
      <p:pic>
        <p:nvPicPr>
          <p:cNvPr id="5" name="Picture 4">
            <a:extLst>
              <a:ext uri="{FF2B5EF4-FFF2-40B4-BE49-F238E27FC236}">
                <a16:creationId xmlns:a16="http://schemas.microsoft.com/office/drawing/2014/main" id="{529A949A-8D23-B046-A2BC-AD2AF4947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4899">
            <a:off x="238125" y="123825"/>
            <a:ext cx="56769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D643E5C-E359-2344-A64C-BF1C173FD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3133">
            <a:off x="3586163" y="2309813"/>
            <a:ext cx="56769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67276EB3-36BC-6B43-84D0-DDDF2ACEC5C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Government Code </a:t>
            </a:r>
            <a:b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br>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Section 1090</a:t>
            </a:r>
          </a:p>
        </p:txBody>
      </p:sp>
      <p:sp>
        <p:nvSpPr>
          <p:cNvPr id="10" name="Rectangle 2">
            <a:extLst>
              <a:ext uri="{FF2B5EF4-FFF2-40B4-BE49-F238E27FC236}">
                <a16:creationId xmlns:a16="http://schemas.microsoft.com/office/drawing/2014/main" id="{0F36717F-3BF6-EB42-A211-D361F9D27222}"/>
              </a:ext>
            </a:extLst>
          </p:cNvPr>
          <p:cNvSpPr txBox="1">
            <a:spLocks noChangeArrowheads="1"/>
          </p:cNvSpPr>
          <p:nvPr/>
        </p:nvSpPr>
        <p:spPr bwMode="auto">
          <a:xfrm>
            <a:off x="457200" y="1554163"/>
            <a:ext cx="8332788" cy="4313237"/>
          </a:xfrm>
          <a:prstGeom prst="rect">
            <a:avLst/>
          </a:prstGeom>
          <a:noFill/>
          <a:ln>
            <a:noFill/>
          </a:ln>
          <a:effec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lnSpc>
                <a:spcPct val="80000"/>
              </a:lnSpc>
              <a:buFontTx/>
              <a:buNone/>
              <a:defRPr/>
            </a:pPr>
            <a:r>
              <a:rPr lang="en-US" sz="2800" b="1" kern="0" dirty="0">
                <a:solidFill>
                  <a:srgbClr val="000000"/>
                </a:solidFill>
                <a:latin typeface="Arial" panose="020B0604020202020204" pitchFamily="34" charset="0"/>
                <a:ea typeface="Open Sans Semibold" panose="020B0706030804020204" pitchFamily="34" charset="0"/>
                <a:cs typeface="Arial" panose="020B0604020202020204" pitchFamily="34" charset="0"/>
              </a:rPr>
              <a:t>Elements</a:t>
            </a:r>
          </a:p>
          <a:p>
            <a:pPr marL="0" indent="0" eaLnBrk="1" hangingPunct="1">
              <a:lnSpc>
                <a:spcPct val="80000"/>
              </a:lnSpc>
              <a:buFontTx/>
              <a:buNone/>
              <a:defRPr/>
            </a:pPr>
            <a:endParaRPr lang="en-US" sz="2400" u="sng" kern="0" dirty="0">
              <a:solidFill>
                <a:srgbClr val="000000"/>
              </a:solidFill>
              <a:latin typeface="Arial Black" panose="020B0A04020102020204" pitchFamily="34" charset="0"/>
              <a:ea typeface="Open Sans Semibold" panose="020B0706030804020204" pitchFamily="34" charset="0"/>
              <a:cs typeface="Open Sans Semibold" panose="020B0706030804020204" pitchFamily="34" charset="0"/>
            </a:endParaRPr>
          </a:p>
          <a:p>
            <a:pPr marL="868680" lvl="1" indent="-457200" eaLnBrk="1" hangingPunct="1">
              <a:spcBef>
                <a:spcPts val="750"/>
              </a:spcBef>
              <a:buFont typeface="+mj-lt"/>
              <a:buAutoNum type="arabicPeriod"/>
              <a:defRPr/>
            </a:pPr>
            <a:r>
              <a:rPr lang="en-US" sz="2400" kern="0" dirty="0">
                <a:solidFill>
                  <a:srgbClr val="000000"/>
                </a:solidFill>
                <a:latin typeface="Arial"/>
                <a:ea typeface="Open Sans" panose="020B0606030504020204" pitchFamily="34" charset="0"/>
                <a:cs typeface="Arial" panose="020B0604020202020204" pitchFamily="34" charset="0"/>
              </a:rPr>
              <a:t>Public official (officer, board member, or employee)</a:t>
            </a:r>
          </a:p>
          <a:p>
            <a:pPr marL="868680" lvl="1" indent="-457200" eaLnBrk="1" hangingPunct="1">
              <a:spcBef>
                <a:spcPts val="750"/>
              </a:spcBef>
              <a:buFont typeface="+mj-lt"/>
              <a:buAutoNum type="arabicPeriod"/>
              <a:defRPr/>
            </a:pPr>
            <a:r>
              <a:rPr lang="en-US" sz="2400" kern="0" dirty="0">
                <a:solidFill>
                  <a:srgbClr val="000000"/>
                </a:solidFill>
                <a:latin typeface="Arial"/>
                <a:ea typeface="Open Sans" panose="020B0606030504020204" pitchFamily="34" charset="0"/>
                <a:cs typeface="Arial" panose="020B0604020202020204" pitchFamily="34" charset="0"/>
              </a:rPr>
              <a:t>Making a public contract (for sale or purchase)</a:t>
            </a:r>
          </a:p>
          <a:p>
            <a:pPr marL="868680" lvl="1" indent="-457200" eaLnBrk="1" hangingPunct="1">
              <a:spcBef>
                <a:spcPts val="750"/>
              </a:spcBef>
              <a:buFont typeface="+mj-lt"/>
              <a:buAutoNum type="arabicPeriod"/>
              <a:defRPr/>
            </a:pPr>
            <a:r>
              <a:rPr lang="en-US" sz="2400" kern="0" dirty="0">
                <a:solidFill>
                  <a:srgbClr val="000000"/>
                </a:solidFill>
                <a:latin typeface="Arial"/>
                <a:ea typeface="Open Sans" panose="020B0606030504020204" pitchFamily="34" charset="0"/>
                <a:cs typeface="Arial" panose="020B0604020202020204" pitchFamily="34" charset="0"/>
              </a:rPr>
              <a:t>Public official has a financial interest in the contract</a:t>
            </a:r>
          </a:p>
        </p:txBody>
      </p:sp>
      <p:sp>
        <p:nvSpPr>
          <p:cNvPr id="5" name="Rectangle 4">
            <a:extLst>
              <a:ext uri="{FF2B5EF4-FFF2-40B4-BE49-F238E27FC236}">
                <a16:creationId xmlns:a16="http://schemas.microsoft.com/office/drawing/2014/main" id="{E999437B-EC41-2145-8CDD-0CE11C04FFC8}"/>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69</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p:cTn id="13"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p:cTn id="1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p:cTn id="25"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27688E9E-0BC2-44E7-9DE0-79661CEFF84E}"/>
              </a:ext>
            </a:extLst>
          </p:cNvPr>
          <p:cNvSpPr>
            <a:spLocks noGrp="1" noChangeArrowheads="1"/>
          </p:cNvSpPr>
          <p:nvPr>
            <p:ph type="title" idx="4294967295"/>
          </p:nvPr>
        </p:nvSpPr>
        <p:spPr>
          <a:xfrm>
            <a:off x="0" y="0"/>
            <a:ext cx="7010400" cy="1371600"/>
          </a:xfrm>
        </p:spPr>
        <p:txBody>
          <a:bodyPr/>
          <a:lstStyle/>
          <a:p>
            <a:r>
              <a:rPr lang="en-US" altLang="en-US" sz="3600" b="1" dirty="0">
                <a:solidFill>
                  <a:schemeClr val="bg1"/>
                </a:solidFill>
                <a:latin typeface="Arial Black" panose="020B0A04020102020204" pitchFamily="34" charset="0"/>
              </a:rPr>
              <a:t>Education Code 47604.1</a:t>
            </a:r>
          </a:p>
        </p:txBody>
      </p:sp>
      <p:sp>
        <p:nvSpPr>
          <p:cNvPr id="43010" name="Rectangle 2">
            <a:extLst>
              <a:ext uri="{FF2B5EF4-FFF2-40B4-BE49-F238E27FC236}">
                <a16:creationId xmlns:a16="http://schemas.microsoft.com/office/drawing/2014/main" id="{52EE433C-2EFA-4E62-929E-89E9CD351EBE}"/>
              </a:ext>
            </a:extLst>
          </p:cNvPr>
          <p:cNvSpPr>
            <a:spLocks noGrp="1" noChangeArrowheads="1"/>
          </p:cNvSpPr>
          <p:nvPr>
            <p:ph sz="quarter" idx="10"/>
          </p:nvPr>
        </p:nvSpPr>
        <p:spPr/>
        <p:txBody>
          <a:bodyPr>
            <a:normAutofit/>
          </a:bodyPr>
          <a:lstStyle/>
          <a:p>
            <a:pPr marL="457200" indent="-457200">
              <a:spcBef>
                <a:spcPts val="750"/>
              </a:spcBef>
              <a:buFont typeface="System Font Regular"/>
              <a:buChar char="‣"/>
              <a:defRPr/>
            </a:pPr>
            <a:r>
              <a:rPr lang="en-US" altLang="en-US" sz="2400" dirty="0">
                <a:latin typeface="+mn-lt"/>
              </a:rPr>
              <a:t>Allows an employee of a charter school to be on the charter school board as long as they</a:t>
            </a:r>
            <a:r>
              <a:rPr lang="en-US" altLang="en-US" sz="2400" i="1" dirty="0">
                <a:latin typeface="+mn-lt"/>
              </a:rPr>
              <a:t> abstain from voting on or influencing or attempting to influence another member of the governing body regarding, all matters uniquely affecting that member’s employment.</a:t>
            </a:r>
          </a:p>
          <a:p>
            <a:pPr marL="457200" indent="-457200">
              <a:spcBef>
                <a:spcPts val="750"/>
              </a:spcBef>
              <a:buFont typeface="System Font Regular"/>
              <a:buChar char="‣"/>
              <a:defRPr/>
            </a:pPr>
            <a:r>
              <a:rPr lang="en-US" altLang="en-US" sz="2400" dirty="0">
                <a:latin typeface="+mn-lt"/>
              </a:rPr>
              <a:t>But extreme caution required due to vague way that statutory language was crafted and the need to comply with other laws. </a:t>
            </a:r>
          </a:p>
        </p:txBody>
      </p:sp>
      <p:sp>
        <p:nvSpPr>
          <p:cNvPr id="5" name="Rectangle 4">
            <a:extLst>
              <a:ext uri="{FF2B5EF4-FFF2-40B4-BE49-F238E27FC236}">
                <a16:creationId xmlns:a16="http://schemas.microsoft.com/office/drawing/2014/main" id="{FFAC0A5C-D449-FB4E-89A3-61546D745D64}"/>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p:tgtEl>
                                          <p:spTgt spid="430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30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3010">
                                            <p:txEl>
                                              <p:pRg st="1" end="1"/>
                                            </p:txEl>
                                          </p:spTgt>
                                        </p:tgtEl>
                                        <p:attrNameLst>
                                          <p:attrName>style.visibility</p:attrName>
                                        </p:attrNameLst>
                                      </p:cBhvr>
                                      <p:to>
                                        <p:strVal val="visible"/>
                                      </p:to>
                                    </p:set>
                                    <p:anim calcmode="lin" valueType="num">
                                      <p:cBhvr additive="base">
                                        <p:cTn id="13" dur="500"/>
                                        <p:tgtEl>
                                          <p:spTgt spid="4301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30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BBCEE263-2B48-7849-920F-7DF2AB05D8C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Government Code </a:t>
            </a:r>
            <a:b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br>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Section 1090</a:t>
            </a:r>
          </a:p>
        </p:txBody>
      </p:sp>
      <p:sp>
        <p:nvSpPr>
          <p:cNvPr id="10" name="Rectangle 2">
            <a:extLst>
              <a:ext uri="{FF2B5EF4-FFF2-40B4-BE49-F238E27FC236}">
                <a16:creationId xmlns:a16="http://schemas.microsoft.com/office/drawing/2014/main" id="{9D96767E-E507-1F4C-8371-D8E4B49D0754}"/>
              </a:ext>
            </a:extLst>
          </p:cNvPr>
          <p:cNvSpPr txBox="1">
            <a:spLocks noChangeArrowheads="1"/>
          </p:cNvSpPr>
          <p:nvPr/>
        </p:nvSpPr>
        <p:spPr bwMode="auto">
          <a:xfrm>
            <a:off x="457200" y="1554164"/>
            <a:ext cx="83296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800" b="1">
                <a:solidFill>
                  <a:srgbClr val="000000"/>
                </a:solidFill>
                <a:ea typeface="Open Sans Semibold" panose="020F0502020204030204" pitchFamily="34" charset="0"/>
                <a:cs typeface="Arial" panose="020B0604020202020204" pitchFamily="34" charset="0"/>
              </a:rPr>
              <a:t>What you need to know about Section 1090</a:t>
            </a:r>
          </a:p>
          <a:p>
            <a:pPr eaLnBrk="1" hangingPunct="1">
              <a:lnSpc>
                <a:spcPts val="2600"/>
              </a:lnSpc>
              <a:spcBef>
                <a:spcPts val="750"/>
              </a:spcBef>
              <a:buFont typeface="System Font Regular"/>
              <a:buChar char="‣"/>
            </a:pPr>
            <a:r>
              <a:rPr lang="en-US" altLang="en-US" sz="2400">
                <a:solidFill>
                  <a:srgbClr val="000000"/>
                </a:solidFill>
                <a:ea typeface="Open Sans" panose="020B0606030504020204" pitchFamily="34" charset="0"/>
                <a:cs typeface="Arial" panose="020B0604020202020204" pitchFamily="34" charset="0"/>
              </a:rPr>
              <a:t>If board member has financial interest, the entire board is prohibited from entering into the contract; </a:t>
            </a:r>
            <a:r>
              <a:rPr lang="en-US" altLang="en-US" sz="2400" i="1">
                <a:solidFill>
                  <a:srgbClr val="000000"/>
                </a:solidFill>
                <a:ea typeface="Open Sans" panose="020B0606030504020204" pitchFamily="34" charset="0"/>
                <a:cs typeface="Arial" panose="020B0604020202020204" pitchFamily="34" charset="0"/>
              </a:rPr>
              <a:t>even if it is with the </a:t>
            </a:r>
            <a:r>
              <a:rPr lang="en-US" altLang="en-US" sz="2400" i="1" u="sng">
                <a:solidFill>
                  <a:srgbClr val="000000"/>
                </a:solidFill>
                <a:ea typeface="Open Sans" panose="020B0606030504020204" pitchFamily="34" charset="0"/>
                <a:cs typeface="Arial" panose="020B0604020202020204" pitchFamily="34" charset="0"/>
              </a:rPr>
              <a:t>best vendor</a:t>
            </a:r>
            <a:r>
              <a:rPr lang="en-US" altLang="en-US" sz="2400" i="1">
                <a:solidFill>
                  <a:srgbClr val="000000"/>
                </a:solidFill>
                <a:ea typeface="Open Sans" panose="020B0606030504020204" pitchFamily="34" charset="0"/>
                <a:cs typeface="Arial" panose="020B0604020202020204" pitchFamily="34" charset="0"/>
              </a:rPr>
              <a:t> at the </a:t>
            </a:r>
            <a:r>
              <a:rPr lang="en-US" altLang="en-US" sz="2400" i="1" u="sng">
                <a:solidFill>
                  <a:srgbClr val="000000"/>
                </a:solidFill>
                <a:ea typeface="Open Sans" panose="020B0606030504020204" pitchFamily="34" charset="0"/>
                <a:cs typeface="Arial" panose="020B0604020202020204" pitchFamily="34" charset="0"/>
              </a:rPr>
              <a:t>best price</a:t>
            </a:r>
            <a:r>
              <a:rPr lang="en-US" altLang="en-US" sz="2400" i="1">
                <a:solidFill>
                  <a:srgbClr val="000000"/>
                </a:solidFill>
                <a:ea typeface="Open Sans" panose="020B0606030504020204" pitchFamily="34" charset="0"/>
                <a:cs typeface="Arial" panose="020B0604020202020204" pitchFamily="34" charset="0"/>
              </a:rPr>
              <a:t> and the interested board member abstains</a:t>
            </a:r>
            <a:r>
              <a:rPr lang="en-US" altLang="en-US" sz="2400">
                <a:solidFill>
                  <a:srgbClr val="000000"/>
                </a:solidFill>
                <a:ea typeface="Open Sans" panose="020B0606030504020204" pitchFamily="34" charset="0"/>
                <a:cs typeface="Arial" panose="020B0604020202020204" pitchFamily="34" charset="0"/>
              </a:rPr>
              <a:t>. (Unless an exception applies.)</a:t>
            </a:r>
          </a:p>
          <a:p>
            <a:pPr eaLnBrk="1" hangingPunct="1">
              <a:lnSpc>
                <a:spcPts val="2600"/>
              </a:lnSpc>
              <a:spcBef>
                <a:spcPts val="750"/>
              </a:spcBef>
              <a:buFont typeface="System Font Regular"/>
              <a:buChar char="‣"/>
            </a:pPr>
            <a:r>
              <a:rPr lang="en-US" altLang="en-US" sz="2400">
                <a:solidFill>
                  <a:srgbClr val="000000"/>
                </a:solidFill>
                <a:ea typeface="Open Sans" panose="020B0606030504020204" pitchFamily="34" charset="0"/>
                <a:cs typeface="Arial" panose="020B0604020202020204" pitchFamily="34" charset="0"/>
              </a:rPr>
              <a:t>Making a public contract is defined very broadly!  Applies to earliest discussions, planning, solicitation for bids, etc., not just vote.</a:t>
            </a:r>
          </a:p>
          <a:p>
            <a:pPr eaLnBrk="1" hangingPunct="1">
              <a:lnSpc>
                <a:spcPts val="2600"/>
              </a:lnSpc>
              <a:spcBef>
                <a:spcPts val="750"/>
              </a:spcBef>
              <a:buFont typeface="System Font Regular"/>
              <a:buChar char="‣"/>
            </a:pPr>
            <a:r>
              <a:rPr lang="en-US" altLang="en-US" sz="2400">
                <a:solidFill>
                  <a:srgbClr val="000000"/>
                </a:solidFill>
                <a:ea typeface="Open Sans" panose="020B0606030504020204" pitchFamily="34" charset="0"/>
                <a:cs typeface="Arial" panose="020B0604020202020204" pitchFamily="34" charset="0"/>
              </a:rPr>
              <a:t>Thus, this statute is, in most respects, the toughest standard to meet.</a:t>
            </a:r>
          </a:p>
          <a:p>
            <a:pPr eaLnBrk="1" hangingPunct="1">
              <a:lnSpc>
                <a:spcPts val="2600"/>
              </a:lnSpc>
              <a:spcBef>
                <a:spcPts val="750"/>
              </a:spcBef>
              <a:buFont typeface="System Font Regular"/>
              <a:buChar char="‣"/>
            </a:pPr>
            <a:r>
              <a:rPr lang="en-US" altLang="en-US" sz="2400">
                <a:solidFill>
                  <a:srgbClr val="000000"/>
                </a:solidFill>
                <a:ea typeface="Open Sans" panose="020B0606030504020204" pitchFamily="34" charset="0"/>
                <a:cs typeface="Arial" panose="020B0604020202020204" pitchFamily="34" charset="0"/>
              </a:rPr>
              <a:t>Violation of GC 1090 is a felony and the contract void!</a:t>
            </a:r>
          </a:p>
        </p:txBody>
      </p:sp>
      <p:sp>
        <p:nvSpPr>
          <p:cNvPr id="5" name="Rectangle 4">
            <a:extLst>
              <a:ext uri="{FF2B5EF4-FFF2-40B4-BE49-F238E27FC236}">
                <a16:creationId xmlns:a16="http://schemas.microsoft.com/office/drawing/2014/main" id="{746F3A33-5282-6149-AFF3-208DEE424CBF}"/>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70</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low confidence">
            <a:extLst>
              <a:ext uri="{FF2B5EF4-FFF2-40B4-BE49-F238E27FC236}">
                <a16:creationId xmlns:a16="http://schemas.microsoft.com/office/drawing/2014/main" id="{4D3E60B9-30CC-A844-9DBA-DDD9F6C66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7788"/>
            <a:ext cx="9144000"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a:extLst>
              <a:ext uri="{FF2B5EF4-FFF2-40B4-BE49-F238E27FC236}">
                <a16:creationId xmlns:a16="http://schemas.microsoft.com/office/drawing/2014/main" id="{91048184-DF21-3249-9699-BC7B8D262292}"/>
              </a:ext>
            </a:extLst>
          </p:cNvPr>
          <p:cNvSpPr>
            <a:spLocks noGrp="1" noChangeArrowheads="1"/>
          </p:cNvSpPr>
          <p:nvPr>
            <p:ph type="title"/>
          </p:nvPr>
        </p:nvSpPr>
        <p:spPr>
          <a:xfrm>
            <a:off x="0" y="0"/>
            <a:ext cx="7086600" cy="1327150"/>
          </a:xfrm>
        </p:spPr>
        <p:txBody>
          <a:bodyPr/>
          <a:lstStyle/>
          <a:p>
            <a:pPr eaLnBrk="1" hangingPunct="1"/>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Political Reform Act</a:t>
            </a:r>
          </a:p>
        </p:txBody>
      </p:sp>
      <p:pic>
        <p:nvPicPr>
          <p:cNvPr id="74756" name="Picture 8" descr="A yellow and blue sign&#10;&#10;Description automatically generated with medium confidence">
            <a:extLst>
              <a:ext uri="{FF2B5EF4-FFF2-40B4-BE49-F238E27FC236}">
                <a16:creationId xmlns:a16="http://schemas.microsoft.com/office/drawing/2014/main" id="{2D81F576-CBCE-8F48-ADCB-3E8FFA9624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235700"/>
            <a:ext cx="12430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938E2603-B8DD-7C47-BBA2-748BB15626A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Political Reform Act</a:t>
            </a:r>
          </a:p>
        </p:txBody>
      </p:sp>
      <p:sp>
        <p:nvSpPr>
          <p:cNvPr id="99332" name="Rectangle 2">
            <a:extLst>
              <a:ext uri="{FF2B5EF4-FFF2-40B4-BE49-F238E27FC236}">
                <a16:creationId xmlns:a16="http://schemas.microsoft.com/office/drawing/2014/main" id="{F5B55DCA-BB96-5249-A955-14E38B461C38}"/>
              </a:ext>
            </a:extLst>
          </p:cNvPr>
          <p:cNvSpPr txBox="1">
            <a:spLocks noChangeArrowheads="1"/>
          </p:cNvSpPr>
          <p:nvPr/>
        </p:nvSpPr>
        <p:spPr bwMode="auto">
          <a:xfrm>
            <a:off x="457201" y="1600200"/>
            <a:ext cx="8332787" cy="4648200"/>
          </a:xfrm>
          <a:prstGeom prst="rect">
            <a:avLst/>
          </a:prstGeom>
          <a:noFill/>
          <a:ln>
            <a:noFill/>
          </a:ln>
          <a:effectLst/>
        </p:spPr>
        <p:txBody>
          <a:bodyPr/>
          <a:lstStyle>
            <a:lvl1pPr marL="752475" indent="-7524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defRPr/>
            </a:pPr>
            <a:r>
              <a:rPr lang="en-US" altLang="en-US" sz="2800" b="1" dirty="0">
                <a:solidFill>
                  <a:srgbClr val="000000"/>
                </a:solidFill>
                <a:ea typeface="Open Sans" panose="020B0606030504020204" pitchFamily="34" charset="0"/>
                <a:cs typeface="Arial" panose="020B0604020202020204" pitchFamily="34" charset="0"/>
              </a:rPr>
              <a:t>Big Picture</a:t>
            </a:r>
            <a:endParaRPr lang="en-US" altLang="en-US" sz="2400" u="sng" dirty="0">
              <a:solidFill>
                <a:srgbClr val="000000"/>
              </a:solidFill>
              <a:ea typeface="Open Sans" panose="020B0606030504020204" pitchFamily="34" charset="0"/>
              <a:cs typeface="Arial" panose="020B0604020202020204" pitchFamily="34" charset="0"/>
            </a:endParaRPr>
          </a:p>
          <a:p>
            <a:pPr marL="868680" lvl="1" indent="-457200" eaLnBrk="1" hangingPunct="1">
              <a:lnSpc>
                <a:spcPts val="2600"/>
              </a:lnSpc>
              <a:spcBef>
                <a:spcPts val="750"/>
              </a:spcBef>
              <a:buFont typeface="+mj-lt"/>
              <a:buAutoNum type="arabicPeriod"/>
              <a:defRPr/>
            </a:pPr>
            <a:r>
              <a:rPr lang="en-US" altLang="en-US" sz="2400" dirty="0">
                <a:solidFill>
                  <a:srgbClr val="000000"/>
                </a:solidFill>
                <a:ea typeface="Open Sans" panose="020B0606030504020204" pitchFamily="34" charset="0"/>
                <a:cs typeface="Arial" panose="020B0604020202020204" pitchFamily="34" charset="0"/>
              </a:rPr>
              <a:t>Public official</a:t>
            </a:r>
          </a:p>
          <a:p>
            <a:pPr marL="868680" lvl="1" indent="-457200" eaLnBrk="1" hangingPunct="1">
              <a:lnSpc>
                <a:spcPts val="2600"/>
              </a:lnSpc>
              <a:spcBef>
                <a:spcPts val="750"/>
              </a:spcBef>
              <a:buFont typeface="+mj-lt"/>
              <a:buAutoNum type="arabicPeriod"/>
              <a:defRPr/>
            </a:pPr>
            <a:r>
              <a:rPr lang="en-US" altLang="en-US" sz="2400" dirty="0">
                <a:solidFill>
                  <a:srgbClr val="000000"/>
                </a:solidFill>
                <a:ea typeface="Open Sans" panose="020B0606030504020204" pitchFamily="34" charset="0"/>
                <a:cs typeface="Arial" panose="020B0604020202020204" pitchFamily="34" charset="0"/>
              </a:rPr>
              <a:t>Participating in or attempting to influence a governmental decision</a:t>
            </a:r>
          </a:p>
          <a:p>
            <a:pPr marL="868680" lvl="1" indent="-457200" eaLnBrk="1" hangingPunct="1">
              <a:lnSpc>
                <a:spcPts val="2600"/>
              </a:lnSpc>
              <a:spcBef>
                <a:spcPts val="750"/>
              </a:spcBef>
              <a:buFont typeface="+mj-lt"/>
              <a:buAutoNum type="arabicPeriod"/>
              <a:defRPr/>
            </a:pPr>
            <a:r>
              <a:rPr lang="en-US" altLang="en-US" sz="2400" dirty="0">
                <a:solidFill>
                  <a:srgbClr val="000000"/>
                </a:solidFill>
                <a:ea typeface="Open Sans" panose="020B0606030504020204" pitchFamily="34" charset="0"/>
                <a:cs typeface="Arial" panose="020B0604020202020204" pitchFamily="34" charset="0"/>
              </a:rPr>
              <a:t>Public official has qualifying financial interest (</a:t>
            </a:r>
            <a:r>
              <a:rPr lang="en-US" altLang="en-US" sz="2400" i="1" dirty="0">
                <a:solidFill>
                  <a:srgbClr val="000000"/>
                </a:solidFill>
                <a:ea typeface="Open Sans" panose="020B0606030504020204" pitchFamily="34" charset="0"/>
                <a:cs typeface="Arial" panose="020B0604020202020204" pitchFamily="34" charset="0"/>
              </a:rPr>
              <a:t>Includes spouse and children)</a:t>
            </a:r>
          </a:p>
          <a:p>
            <a:pPr marL="868680" lvl="1" indent="-457200" eaLnBrk="1" hangingPunct="1">
              <a:lnSpc>
                <a:spcPts val="2600"/>
              </a:lnSpc>
              <a:spcBef>
                <a:spcPts val="750"/>
              </a:spcBef>
              <a:buFont typeface="+mj-lt"/>
              <a:buAutoNum type="arabicPeriod"/>
              <a:defRPr/>
            </a:pPr>
            <a:r>
              <a:rPr lang="en-US" altLang="en-US" sz="2400" dirty="0">
                <a:solidFill>
                  <a:srgbClr val="000000"/>
                </a:solidFill>
                <a:ea typeface="Open Sans" panose="020B0606030504020204" pitchFamily="34" charset="0"/>
                <a:cs typeface="Arial" panose="020B0604020202020204" pitchFamily="34" charset="0"/>
              </a:rPr>
              <a:t>Financial interest is material </a:t>
            </a:r>
          </a:p>
          <a:p>
            <a:pPr marL="800100" lvl="2" indent="0" eaLnBrk="1" hangingPunct="1">
              <a:lnSpc>
                <a:spcPts val="2000"/>
              </a:lnSpc>
              <a:buFontTx/>
              <a:buNone/>
              <a:defRPr/>
            </a:pPr>
            <a:endParaRPr lang="en-US" altLang="en-US" sz="2000" dirty="0">
              <a:solidFill>
                <a:srgbClr val="000000"/>
              </a:solidFill>
              <a:ea typeface="Open Sans" panose="020B0606030504020204" pitchFamily="34" charset="0"/>
              <a:cs typeface="Arial" panose="020B0604020202020204" pitchFamily="34" charset="0"/>
            </a:endParaRPr>
          </a:p>
          <a:p>
            <a:pPr algn="ctr" eaLnBrk="1" hangingPunct="1">
              <a:lnSpc>
                <a:spcPts val="2600"/>
              </a:lnSpc>
              <a:buFontTx/>
              <a:buNone/>
              <a:defRPr/>
            </a:pPr>
            <a:r>
              <a:rPr lang="en-US" altLang="en-US" sz="2400" b="1" dirty="0">
                <a:solidFill>
                  <a:srgbClr val="000000"/>
                </a:solidFill>
                <a:latin typeface="Arial"/>
              </a:rPr>
              <a:t>The Official Must Recuse Him or Herself from </a:t>
            </a:r>
          </a:p>
          <a:p>
            <a:pPr algn="ctr" eaLnBrk="1" hangingPunct="1">
              <a:lnSpc>
                <a:spcPts val="2600"/>
              </a:lnSpc>
              <a:buFontTx/>
              <a:buNone/>
              <a:defRPr/>
            </a:pPr>
            <a:r>
              <a:rPr lang="en-US" altLang="en-US" sz="2400" b="1" dirty="0">
                <a:solidFill>
                  <a:srgbClr val="000000"/>
                </a:solidFill>
                <a:latin typeface="Arial"/>
              </a:rPr>
              <a:t>All Parts of the Decision-Making Process</a:t>
            </a:r>
          </a:p>
          <a:p>
            <a:pPr algn="ctr" eaLnBrk="1" hangingPunct="1">
              <a:lnSpc>
                <a:spcPts val="2000"/>
              </a:lnSpc>
              <a:buFontTx/>
              <a:buNone/>
              <a:defRPr/>
            </a:pPr>
            <a:endParaRPr lang="en-US" altLang="en-US" sz="2000" b="1" u="sng" dirty="0">
              <a:solidFill>
                <a:srgbClr val="000000"/>
              </a:solidFill>
              <a:latin typeface="Arial"/>
            </a:endParaRPr>
          </a:p>
          <a:p>
            <a:pPr marL="457200" indent="-457200" eaLnBrk="1" hangingPunct="1">
              <a:lnSpc>
                <a:spcPts val="2600"/>
              </a:lnSpc>
              <a:buFont typeface="System Font Regular"/>
              <a:buChar char="☞"/>
              <a:defRPr/>
            </a:pPr>
            <a:r>
              <a:rPr lang="en-US" altLang="en-US" sz="2000" dirty="0">
                <a:solidFill>
                  <a:srgbClr val="000000"/>
                </a:solidFill>
              </a:rPr>
              <a:t>Lots of very detailed regulations have also been adopted by FPPC.</a:t>
            </a:r>
            <a:endParaRPr lang="en-US" altLang="en-US" sz="2400" b="1" dirty="0">
              <a:solidFill>
                <a:srgbClr val="000000"/>
              </a:solidFill>
              <a:latin typeface="Verdana" panose="020B0604030504040204" pitchFamily="34" charset="0"/>
            </a:endParaRPr>
          </a:p>
        </p:txBody>
      </p:sp>
      <p:sp>
        <p:nvSpPr>
          <p:cNvPr id="5" name="Rectangle 4">
            <a:extLst>
              <a:ext uri="{FF2B5EF4-FFF2-40B4-BE49-F238E27FC236}">
                <a16:creationId xmlns:a16="http://schemas.microsoft.com/office/drawing/2014/main" id="{2AE1099F-19EC-8E4B-B296-126BF5709E57}"/>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72</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 calcmode="lin" valueType="num">
                                      <p:cBhvr>
                                        <p:cTn id="7" dur="500" fill="hold"/>
                                        <p:tgtEl>
                                          <p:spTgt spid="9933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9332">
                                            <p:txEl>
                                              <p:pRg st="1" end="1"/>
                                            </p:txEl>
                                          </p:spTgt>
                                        </p:tgtEl>
                                        <p:attrNameLst>
                                          <p:attrName>style.visibility</p:attrName>
                                        </p:attrNameLst>
                                      </p:cBhvr>
                                      <p:to>
                                        <p:strVal val="visible"/>
                                      </p:to>
                                    </p:set>
                                    <p:anim calcmode="lin" valueType="num">
                                      <p:cBhvr>
                                        <p:cTn id="13" dur="500" fill="hold"/>
                                        <p:tgtEl>
                                          <p:spTgt spid="9933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933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9332">
                                            <p:txEl>
                                              <p:pRg st="2" end="2"/>
                                            </p:txEl>
                                          </p:spTgt>
                                        </p:tgtEl>
                                        <p:attrNameLst>
                                          <p:attrName>style.visibility</p:attrName>
                                        </p:attrNameLst>
                                      </p:cBhvr>
                                      <p:to>
                                        <p:strVal val="visible"/>
                                      </p:to>
                                    </p:set>
                                    <p:anim calcmode="lin" valueType="num">
                                      <p:cBhvr>
                                        <p:cTn id="19" dur="500" fill="hold"/>
                                        <p:tgtEl>
                                          <p:spTgt spid="9933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933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9332">
                                            <p:txEl>
                                              <p:pRg st="3" end="3"/>
                                            </p:txEl>
                                          </p:spTgt>
                                        </p:tgtEl>
                                        <p:attrNameLst>
                                          <p:attrName>style.visibility</p:attrName>
                                        </p:attrNameLst>
                                      </p:cBhvr>
                                      <p:to>
                                        <p:strVal val="visible"/>
                                      </p:to>
                                    </p:set>
                                    <p:anim calcmode="lin" valueType="num">
                                      <p:cBhvr>
                                        <p:cTn id="25" dur="500" fill="hold"/>
                                        <p:tgtEl>
                                          <p:spTgt spid="9933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933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9332">
                                            <p:txEl>
                                              <p:pRg st="4" end="4"/>
                                            </p:txEl>
                                          </p:spTgt>
                                        </p:tgtEl>
                                        <p:attrNameLst>
                                          <p:attrName>style.visibility</p:attrName>
                                        </p:attrNameLst>
                                      </p:cBhvr>
                                      <p:to>
                                        <p:strVal val="visible"/>
                                      </p:to>
                                    </p:set>
                                    <p:anim calcmode="lin" valueType="num">
                                      <p:cBhvr>
                                        <p:cTn id="31" dur="500" fill="hold"/>
                                        <p:tgtEl>
                                          <p:spTgt spid="9933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933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9332">
                                            <p:txEl>
                                              <p:pRg st="6" end="6"/>
                                            </p:txEl>
                                          </p:spTgt>
                                        </p:tgtEl>
                                        <p:attrNameLst>
                                          <p:attrName>style.visibility</p:attrName>
                                        </p:attrNameLst>
                                      </p:cBhvr>
                                      <p:to>
                                        <p:strVal val="visible"/>
                                      </p:to>
                                    </p:set>
                                    <p:anim calcmode="lin" valueType="num">
                                      <p:cBhvr>
                                        <p:cTn id="37" dur="500" fill="hold"/>
                                        <p:tgtEl>
                                          <p:spTgt spid="99332">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933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9332">
                                            <p:txEl>
                                              <p:pRg st="7" end="7"/>
                                            </p:txEl>
                                          </p:spTgt>
                                        </p:tgtEl>
                                        <p:attrNameLst>
                                          <p:attrName>style.visibility</p:attrName>
                                        </p:attrNameLst>
                                      </p:cBhvr>
                                      <p:to>
                                        <p:strVal val="visible"/>
                                      </p:to>
                                    </p:set>
                                    <p:anim calcmode="lin" valueType="num">
                                      <p:cBhvr>
                                        <p:cTn id="43" dur="500" fill="hold"/>
                                        <p:tgtEl>
                                          <p:spTgt spid="99332">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99332">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9332">
                                            <p:txEl>
                                              <p:pRg st="9" end="9"/>
                                            </p:txEl>
                                          </p:spTgt>
                                        </p:tgtEl>
                                        <p:attrNameLst>
                                          <p:attrName>style.visibility</p:attrName>
                                        </p:attrNameLst>
                                      </p:cBhvr>
                                      <p:to>
                                        <p:strVal val="visible"/>
                                      </p:to>
                                    </p:set>
                                    <p:anim calcmode="lin" valueType="num">
                                      <p:cBhvr>
                                        <p:cTn id="49" dur="500" fill="hold"/>
                                        <p:tgtEl>
                                          <p:spTgt spid="99332">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99332">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uiExpand="1" build="p" bldLvl="2"/>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FE4D58F2-EAAC-964B-8653-5F1E776882E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COI Code</a:t>
            </a:r>
          </a:p>
        </p:txBody>
      </p:sp>
      <p:sp>
        <p:nvSpPr>
          <p:cNvPr id="9" name="Rectangle 2">
            <a:extLst>
              <a:ext uri="{FF2B5EF4-FFF2-40B4-BE49-F238E27FC236}">
                <a16:creationId xmlns:a16="http://schemas.microsoft.com/office/drawing/2014/main" id="{F5FFAE1D-C5C4-B94C-9214-C60EC9231FC5}"/>
              </a:ext>
            </a:extLst>
          </p:cNvPr>
          <p:cNvSpPr txBox="1">
            <a:spLocks noChangeArrowheads="1"/>
          </p:cNvSpPr>
          <p:nvPr/>
        </p:nvSpPr>
        <p:spPr bwMode="auto">
          <a:xfrm>
            <a:off x="457200" y="1554163"/>
            <a:ext cx="8382000" cy="4160837"/>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US" sz="2800" b="1" kern="0" dirty="0">
                <a:solidFill>
                  <a:srgbClr val="000000"/>
                </a:solidFill>
                <a:latin typeface="Arial" panose="020B0604020202020204" pitchFamily="34" charset="0"/>
                <a:ea typeface="Open Sans Semibold" panose="020B0706030804020204" pitchFamily="34" charset="0"/>
                <a:cs typeface="Arial" panose="020B0604020202020204" pitchFamily="34" charset="0"/>
              </a:rPr>
              <a:t>Conflict of Interest Code</a:t>
            </a:r>
          </a:p>
          <a:p>
            <a:pPr marL="868680" indent="-457200" eaLnBrk="1" hangingPunct="1">
              <a:spcBef>
                <a:spcPts val="750"/>
              </a:spcBef>
              <a:buFont typeface="System Font Regular"/>
              <a:buChar char="‣"/>
              <a:defRPr/>
            </a:pPr>
            <a:r>
              <a:rPr lang="en-US" sz="2400" kern="0" dirty="0">
                <a:solidFill>
                  <a:srgbClr val="000000"/>
                </a:solidFill>
                <a:latin typeface="Arial"/>
                <a:ea typeface="Open Sans" panose="020B0606030504020204" pitchFamily="34" charset="0"/>
                <a:cs typeface="Arial" panose="020B0604020202020204" pitchFamily="34" charset="0"/>
              </a:rPr>
              <a:t>States who must file the Form 700</a:t>
            </a:r>
          </a:p>
          <a:p>
            <a:pPr marL="868680" indent="-457200" eaLnBrk="1" hangingPunct="1">
              <a:spcBef>
                <a:spcPts val="750"/>
              </a:spcBef>
              <a:buFont typeface="System Font Regular"/>
              <a:buChar char="‣"/>
              <a:defRPr/>
            </a:pPr>
            <a:r>
              <a:rPr lang="en-US" sz="2400" kern="0" dirty="0">
                <a:solidFill>
                  <a:srgbClr val="000000"/>
                </a:solidFill>
                <a:latin typeface="Arial"/>
                <a:ea typeface="Open Sans" panose="020B0606030504020204" pitchFamily="34" charset="0"/>
                <a:cs typeface="Arial" panose="020B0604020202020204" pitchFamily="34" charset="0"/>
              </a:rPr>
              <a:t>Assigns disclosure categories</a:t>
            </a:r>
          </a:p>
        </p:txBody>
      </p:sp>
      <p:pic>
        <p:nvPicPr>
          <p:cNvPr id="3" name="Picture 2" descr="A picture containing text, sky, sign, outdoor&#10;&#10;Description automatically generated">
            <a:extLst>
              <a:ext uri="{FF2B5EF4-FFF2-40B4-BE49-F238E27FC236}">
                <a16:creationId xmlns:a16="http://schemas.microsoft.com/office/drawing/2014/main" id="{152CEBF0-19A9-754C-8172-49480FBA01CA}"/>
              </a:ext>
            </a:extLst>
          </p:cNvPr>
          <p:cNvPicPr>
            <a:picLocks noChangeAspect="1"/>
          </p:cNvPicPr>
          <p:nvPr/>
        </p:nvPicPr>
        <p:blipFill>
          <a:blip r:embed="rId3"/>
          <a:stretch>
            <a:fillRect/>
          </a:stretch>
        </p:blipFill>
        <p:spPr>
          <a:xfrm>
            <a:off x="3962400" y="3042922"/>
            <a:ext cx="4876800" cy="312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B8EE1544-6CE6-824F-8E01-EBC838CF634C}"/>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73</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1F66FE5-DFEC-314B-90AE-D79F63A60B72}"/>
              </a:ext>
            </a:extLst>
          </p:cNvPr>
          <p:cNvSpPr>
            <a:spLocks noGrp="1" noChangeArrowheads="1"/>
          </p:cNvSpPr>
          <p:nvPr>
            <p:ph type="title" idx="4294967295"/>
          </p:nvPr>
        </p:nvSpPr>
        <p:spPr>
          <a:xfrm>
            <a:off x="800100" y="2713037"/>
            <a:ext cx="7543800" cy="1401763"/>
          </a:xfrm>
        </p:spPr>
        <p:txBody>
          <a:bodyPr>
            <a:normAutofit fontScale="90000"/>
          </a:bodyPr>
          <a:lstStyle/>
          <a:p>
            <a:pPr eaLnBrk="1" hangingPunct="1"/>
            <a:r>
              <a:rPr lang="en-US" altLang="en-US" sz="4400" b="1" dirty="0">
                <a:solidFill>
                  <a:schemeClr val="tx1"/>
                </a:solidFill>
                <a:latin typeface="Arial Black" panose="020B0604020202020204" pitchFamily="34" charset="0"/>
                <a:ea typeface="Open Sans Extrabold" panose="020F0502020204030204" pitchFamily="34" charset="0"/>
                <a:cs typeface="Open Sans Extrabold" panose="020F0502020204030204" pitchFamily="34" charset="0"/>
              </a:rPr>
              <a:t>Understanding the Form 700</a:t>
            </a:r>
          </a:p>
        </p:txBody>
      </p:sp>
      <p:sp>
        <p:nvSpPr>
          <p:cNvPr id="80899" name="Rectangle 2">
            <a:extLst>
              <a:ext uri="{FF2B5EF4-FFF2-40B4-BE49-F238E27FC236}">
                <a16:creationId xmlns:a16="http://schemas.microsoft.com/office/drawing/2014/main" id="{55D346F9-9D17-C340-A06B-40F9C7F945BD}"/>
              </a:ext>
            </a:extLst>
          </p:cNvPr>
          <p:cNvSpPr>
            <a:spLocks noChangeArrowheads="1"/>
          </p:cNvSpPr>
          <p:nvPr/>
        </p:nvSpPr>
        <p:spPr bwMode="auto">
          <a:xfrm>
            <a:off x="8789988" y="6477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6ABDB868-CE09-F54A-A684-2C3272CF0F2F}" type="slidenum">
              <a:rPr lang="en-US" altLang="en-US" sz="1200">
                <a:solidFill>
                  <a:srgbClr val="000000"/>
                </a:solidFill>
                <a:cs typeface="Times New Roman" panose="02020603050405020304" pitchFamily="18" charset="0"/>
              </a:rPr>
              <a:pPr eaLnBrk="1" hangingPunct="1">
                <a:spcBef>
                  <a:spcPct val="0"/>
                </a:spcBef>
                <a:buFontTx/>
                <a:buNone/>
              </a:pPr>
              <a:t>74</a:t>
            </a:fld>
            <a:endParaRPr lang="en-US" altLang="en-US">
              <a:solidFill>
                <a:srgbClr val="000000"/>
              </a:solidFill>
              <a:latin typeface="Verdana" panose="020B0604030504040204" pitchFamily="34"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06DE81E8-C98D-244F-AEEF-840E6172FFB0}"/>
              </a:ext>
            </a:extLst>
          </p:cNvPr>
          <p:cNvSpPr>
            <a:spLocks noGrp="1" noChangeArrowheads="1"/>
          </p:cNvSpPr>
          <p:nvPr>
            <p:ph type="title" idx="4294967295"/>
          </p:nvPr>
        </p:nvSpPr>
        <p:spPr>
          <a:xfrm>
            <a:off x="0" y="0"/>
            <a:ext cx="7010400" cy="1371600"/>
          </a:xfrm>
        </p:spPr>
        <p:txBody>
          <a:bodyPr/>
          <a:lstStyle/>
          <a:p>
            <a:r>
              <a:rPr lang="en-US" altLang="en-US" sz="3600" b="1">
                <a:solidFill>
                  <a:srgbClr val="FFFFFF"/>
                </a:solidFill>
                <a:latin typeface="Arial Black" panose="020B0604020202020204" pitchFamily="34" charset="0"/>
                <a:ea typeface="Open Sans Extrabold" panose="020F0502020204030204" pitchFamily="34" charset="0"/>
                <a:cs typeface="Open Sans Extrabold" panose="020F0502020204030204" pitchFamily="34" charset="0"/>
              </a:rPr>
              <a:t>Types of Form 700 Filings</a:t>
            </a:r>
            <a:endParaRPr lang="en-US" altLang="en-US" sz="3600" b="1">
              <a:latin typeface="Arial Black" panose="020B0604020202020204" pitchFamily="34" charset="0"/>
            </a:endParaRPr>
          </a:p>
        </p:txBody>
      </p:sp>
      <p:sp>
        <p:nvSpPr>
          <p:cNvPr id="82946" name="Rectangle 2">
            <a:extLst>
              <a:ext uri="{FF2B5EF4-FFF2-40B4-BE49-F238E27FC236}">
                <a16:creationId xmlns:a16="http://schemas.microsoft.com/office/drawing/2014/main" id="{A7188D79-561A-0646-A631-C840EAA0C86D}"/>
              </a:ext>
            </a:extLst>
          </p:cNvPr>
          <p:cNvSpPr>
            <a:spLocks noGrp="1" noChangeArrowheads="1"/>
          </p:cNvSpPr>
          <p:nvPr>
            <p:ph sz="quarter" idx="10"/>
          </p:nvPr>
        </p:nvSpPr>
        <p:spPr/>
        <p:txBody>
          <a:bodyPr/>
          <a:lstStyle/>
          <a:p>
            <a:pPr marL="0" lvl="1" indent="0" eaLnBrk="1" hangingPunct="1">
              <a:spcBef>
                <a:spcPct val="0"/>
              </a:spcBef>
              <a:buFontTx/>
              <a:buNone/>
            </a:pPr>
            <a:r>
              <a:rPr lang="en-US" altLang="en-US" sz="2400" b="1" dirty="0">
                <a:solidFill>
                  <a:srgbClr val="000000"/>
                </a:solidFill>
                <a:ea typeface="Verdana" panose="020B0604030504040204" pitchFamily="34" charset="0"/>
                <a:cs typeface="Verdana" panose="020B0604030504040204" pitchFamily="34" charset="0"/>
              </a:rPr>
              <a:t>Assuming Office</a:t>
            </a:r>
            <a:r>
              <a:rPr lang="en-US" altLang="en-US" sz="2400" dirty="0">
                <a:solidFill>
                  <a:srgbClr val="000000"/>
                </a:solidFill>
                <a:ea typeface="Verdana" panose="020B0604030504040204" pitchFamily="34" charset="0"/>
                <a:cs typeface="Verdana" panose="020B0604030504040204" pitchFamily="34" charset="0"/>
              </a:rPr>
              <a:t>: File within 30 days of starting employment or being sworn in; includes information for the past 12 months.</a:t>
            </a:r>
          </a:p>
          <a:p>
            <a:pPr marL="0" lvl="1" indent="0" eaLnBrk="1" hangingPunct="1">
              <a:spcBef>
                <a:spcPct val="0"/>
              </a:spcBef>
              <a:buFontTx/>
              <a:buNone/>
            </a:pPr>
            <a:endParaRPr lang="en-US" altLang="en-US" sz="2400" dirty="0">
              <a:solidFill>
                <a:srgbClr val="000000"/>
              </a:solidFill>
              <a:ea typeface="Verdana" panose="020B0604030504040204" pitchFamily="34" charset="0"/>
              <a:cs typeface="Verdana" panose="020B0604030504040204" pitchFamily="34" charset="0"/>
            </a:endParaRPr>
          </a:p>
          <a:p>
            <a:pPr marL="0" lvl="1" indent="0" eaLnBrk="1" hangingPunct="1">
              <a:spcBef>
                <a:spcPct val="0"/>
              </a:spcBef>
              <a:buFontTx/>
              <a:buNone/>
            </a:pPr>
            <a:r>
              <a:rPr lang="en-US" altLang="en-US" sz="2400" b="1" dirty="0">
                <a:solidFill>
                  <a:srgbClr val="000000"/>
                </a:solidFill>
                <a:ea typeface="Verdana" panose="020B0604030504040204" pitchFamily="34" charset="0"/>
                <a:cs typeface="Verdana" panose="020B0604030504040204" pitchFamily="34" charset="0"/>
              </a:rPr>
              <a:t>Annual Statement</a:t>
            </a:r>
            <a:r>
              <a:rPr lang="en-US" altLang="en-US" sz="2400" dirty="0">
                <a:solidFill>
                  <a:srgbClr val="000000"/>
                </a:solidFill>
                <a:ea typeface="Verdana" panose="020B0604030504040204" pitchFamily="34" charset="0"/>
                <a:cs typeface="Verdana" panose="020B0604030504040204" pitchFamily="34" charset="0"/>
              </a:rPr>
              <a:t>: Normally by April 1</a:t>
            </a:r>
            <a:r>
              <a:rPr lang="en-US" altLang="en-US" sz="2400" baseline="30000" dirty="0">
                <a:solidFill>
                  <a:srgbClr val="000000"/>
                </a:solidFill>
                <a:ea typeface="Verdana" panose="020B0604030504040204" pitchFamily="34" charset="0"/>
                <a:cs typeface="Verdana" panose="020B0604030504040204" pitchFamily="34" charset="0"/>
              </a:rPr>
              <a:t>st</a:t>
            </a:r>
            <a:r>
              <a:rPr lang="en-US" altLang="en-US" sz="2400" dirty="0">
                <a:solidFill>
                  <a:srgbClr val="000000"/>
                </a:solidFill>
                <a:ea typeface="Verdana" panose="020B0604030504040204" pitchFamily="34" charset="0"/>
                <a:cs typeface="Verdana" panose="020B0604030504040204" pitchFamily="34" charset="0"/>
              </a:rPr>
              <a:t>; includes information for the prior calendar year. (If you start employment/assume office between October 1 – December 31, you do not need to fill out an Annual Statement until the following year.)</a:t>
            </a:r>
          </a:p>
          <a:p>
            <a:pPr marL="0" lvl="1" indent="0" eaLnBrk="1" hangingPunct="1">
              <a:spcBef>
                <a:spcPct val="0"/>
              </a:spcBef>
              <a:buFontTx/>
              <a:buNone/>
            </a:pPr>
            <a:endParaRPr lang="en-US" altLang="en-US" sz="2400" dirty="0">
              <a:solidFill>
                <a:srgbClr val="000000"/>
              </a:solidFill>
              <a:ea typeface="Verdana" panose="020B0604030504040204" pitchFamily="34" charset="0"/>
              <a:cs typeface="Verdana" panose="020B0604030504040204" pitchFamily="34" charset="0"/>
            </a:endParaRPr>
          </a:p>
          <a:p>
            <a:pPr marL="0" lvl="1" indent="0" eaLnBrk="1" hangingPunct="1">
              <a:spcBef>
                <a:spcPct val="0"/>
              </a:spcBef>
              <a:buFontTx/>
              <a:buNone/>
            </a:pPr>
            <a:r>
              <a:rPr lang="en-US" altLang="en-US" sz="2400" b="1" dirty="0">
                <a:solidFill>
                  <a:srgbClr val="000000"/>
                </a:solidFill>
                <a:ea typeface="Verdana" panose="020B0604030504040204" pitchFamily="34" charset="0"/>
                <a:cs typeface="Verdana" panose="020B0604030504040204" pitchFamily="34" charset="0"/>
              </a:rPr>
              <a:t>Leaving Office</a:t>
            </a:r>
            <a:r>
              <a:rPr lang="en-US" altLang="en-US" sz="2400" dirty="0">
                <a:solidFill>
                  <a:srgbClr val="000000"/>
                </a:solidFill>
                <a:ea typeface="Verdana" panose="020B0604030504040204" pitchFamily="34" charset="0"/>
                <a:cs typeface="Verdana" panose="020B0604030504040204" pitchFamily="34" charset="0"/>
              </a:rPr>
              <a:t>: File within 30 days of your last day; includes YTD information.</a:t>
            </a:r>
          </a:p>
        </p:txBody>
      </p:sp>
      <p:sp>
        <p:nvSpPr>
          <p:cNvPr id="5" name="Rectangle 4">
            <a:extLst>
              <a:ext uri="{FF2B5EF4-FFF2-40B4-BE49-F238E27FC236}">
                <a16:creationId xmlns:a16="http://schemas.microsoft.com/office/drawing/2014/main" id="{7645F316-B099-9741-8A18-FE81A8C54BCC}"/>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75</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p:cTn id="7" dur="500" fill="hold"/>
                                        <p:tgtEl>
                                          <p:spTgt spid="829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4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2946">
                                            <p:txEl>
                                              <p:pRg st="2" end="2"/>
                                            </p:txEl>
                                          </p:spTgt>
                                        </p:tgtEl>
                                        <p:attrNameLst>
                                          <p:attrName>style.visibility</p:attrName>
                                        </p:attrNameLst>
                                      </p:cBhvr>
                                      <p:to>
                                        <p:strVal val="visible"/>
                                      </p:to>
                                    </p:set>
                                    <p:anim calcmode="lin" valueType="num">
                                      <p:cBhvr>
                                        <p:cTn id="13" dur="500" fill="hold"/>
                                        <p:tgtEl>
                                          <p:spTgt spid="8294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294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946">
                                            <p:txEl>
                                              <p:pRg st="4" end="4"/>
                                            </p:txEl>
                                          </p:spTgt>
                                        </p:tgtEl>
                                        <p:attrNameLst>
                                          <p:attrName>style.visibility</p:attrName>
                                        </p:attrNameLst>
                                      </p:cBhvr>
                                      <p:to>
                                        <p:strVal val="visible"/>
                                      </p:to>
                                    </p:set>
                                    <p:anim calcmode="lin" valueType="num">
                                      <p:cBhvr>
                                        <p:cTn id="19" dur="500" fill="hold"/>
                                        <p:tgtEl>
                                          <p:spTgt spid="8294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8294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uiExpand="1" build="p" bldLvl="2"/>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4417A1D5-9C6F-8C47-AC8D-6306887774BB}"/>
              </a:ext>
            </a:extLst>
          </p:cNvPr>
          <p:cNvSpPr>
            <a:spLocks noGrp="1" noChangeArrowheads="1"/>
          </p:cNvSpPr>
          <p:nvPr>
            <p:ph type="title" idx="4294967295"/>
          </p:nvPr>
        </p:nvSpPr>
        <p:spPr>
          <a:xfrm>
            <a:off x="0" y="0"/>
            <a:ext cx="7010400" cy="1371600"/>
          </a:xfrm>
        </p:spPr>
        <p:txBody>
          <a:bodyPr/>
          <a:lstStyle/>
          <a:p>
            <a:r>
              <a:rPr lang="en-US" altLang="en-US" sz="3600" b="1">
                <a:solidFill>
                  <a:srgbClr val="FFFFFF"/>
                </a:solidFill>
                <a:latin typeface="Arial Black" panose="020B0604020202020204" pitchFamily="34" charset="0"/>
                <a:ea typeface="Open Sans Extrabold" panose="020F0502020204030204" pitchFamily="34" charset="0"/>
                <a:cs typeface="Open Sans Extrabold" panose="020F0502020204030204" pitchFamily="34" charset="0"/>
              </a:rPr>
              <a:t>Form 700</a:t>
            </a:r>
            <a:endParaRPr lang="en-US" altLang="en-US" sz="3600" b="1">
              <a:latin typeface="Arial Black" panose="020B0604020202020204" pitchFamily="34" charset="0"/>
            </a:endParaRPr>
          </a:p>
        </p:txBody>
      </p:sp>
      <p:sp>
        <p:nvSpPr>
          <p:cNvPr id="31746" name="Rectangle 2">
            <a:extLst>
              <a:ext uri="{FF2B5EF4-FFF2-40B4-BE49-F238E27FC236}">
                <a16:creationId xmlns:a16="http://schemas.microsoft.com/office/drawing/2014/main" id="{858F15DC-AED7-8746-96C0-369E2638B031}"/>
              </a:ext>
            </a:extLst>
          </p:cNvPr>
          <p:cNvSpPr>
            <a:spLocks noGrp="1" noChangeArrowheads="1"/>
          </p:cNvSpPr>
          <p:nvPr>
            <p:ph sz="quarter" idx="10"/>
          </p:nvPr>
        </p:nvSpPr>
        <p:spPr/>
        <p:txBody>
          <a:bodyPr/>
          <a:lstStyle/>
          <a:p>
            <a:pPr marL="57150" indent="0" eaLnBrk="1" hangingPunct="1">
              <a:spcBef>
                <a:spcPct val="0"/>
              </a:spcBef>
              <a:buNone/>
              <a:defRPr/>
            </a:pPr>
            <a:r>
              <a:rPr lang="en-US" sz="2600" b="1" dirty="0">
                <a:solidFill>
                  <a:srgbClr val="000000"/>
                </a:solidFill>
                <a:ea typeface="Verdana" panose="020B0604030504040204" pitchFamily="34" charset="0"/>
                <a:cs typeface="Verdana" panose="020B0604030504040204" pitchFamily="34" charset="0"/>
              </a:rPr>
              <a:t>Form 700 includes</a:t>
            </a:r>
            <a:r>
              <a:rPr lang="en-US" sz="2600" dirty="0">
                <a:solidFill>
                  <a:srgbClr val="000000"/>
                </a:solidFill>
                <a:ea typeface="Verdana" panose="020B0604030504040204" pitchFamily="34" charset="0"/>
                <a:cs typeface="Verdana" panose="020B0604030504040204" pitchFamily="34" charset="0"/>
              </a:rPr>
              <a:t>:</a:t>
            </a:r>
          </a:p>
          <a:p>
            <a:pPr marL="857250" lvl="1" indent="-457200" eaLnBrk="1" hangingPunct="1">
              <a:spcBef>
                <a:spcPts val="750"/>
              </a:spcBef>
              <a:buFont typeface="System Font Regular"/>
              <a:buChar char="‣"/>
              <a:defRPr/>
            </a:pPr>
            <a:r>
              <a:rPr lang="en-US" sz="2600" dirty="0">
                <a:solidFill>
                  <a:srgbClr val="000000"/>
                </a:solidFill>
                <a:ea typeface="Verdana" panose="020B0604030504040204" pitchFamily="34" charset="0"/>
                <a:cs typeface="Verdana" panose="020B0604030504040204" pitchFamily="34" charset="0"/>
              </a:rPr>
              <a:t>Cover Sheet</a:t>
            </a:r>
          </a:p>
          <a:p>
            <a:pPr marL="857250" lvl="1" indent="-457200" eaLnBrk="1" hangingPunct="1">
              <a:spcBef>
                <a:spcPts val="750"/>
              </a:spcBef>
              <a:buFont typeface="System Font Regular"/>
              <a:buChar char="‣"/>
              <a:defRPr/>
            </a:pPr>
            <a:r>
              <a:rPr lang="en-US" sz="2600" dirty="0">
                <a:solidFill>
                  <a:srgbClr val="000000"/>
                </a:solidFill>
                <a:ea typeface="Verdana" panose="020B0604030504040204" pitchFamily="34" charset="0"/>
                <a:cs typeface="Verdana" panose="020B0604030504040204" pitchFamily="34" charset="0"/>
              </a:rPr>
              <a:t>Schedule A-1 (General Investments)</a:t>
            </a:r>
          </a:p>
          <a:p>
            <a:pPr marL="857250" lvl="1" indent="-457200" eaLnBrk="1" hangingPunct="1">
              <a:spcBef>
                <a:spcPts val="750"/>
              </a:spcBef>
              <a:buFont typeface="System Font Regular"/>
              <a:buChar char="‣"/>
              <a:defRPr/>
            </a:pPr>
            <a:r>
              <a:rPr lang="en-US" sz="2600" dirty="0">
                <a:solidFill>
                  <a:srgbClr val="000000"/>
                </a:solidFill>
                <a:ea typeface="Verdana" panose="020B0604030504040204" pitchFamily="34" charset="0"/>
                <a:cs typeface="Verdana" panose="020B0604030504040204" pitchFamily="34" charset="0"/>
              </a:rPr>
              <a:t>Schedule A-2 (Interest in Business Entities/Trusts)</a:t>
            </a:r>
          </a:p>
          <a:p>
            <a:pPr marL="857250" lvl="1" indent="-457200" eaLnBrk="1" hangingPunct="1">
              <a:spcBef>
                <a:spcPts val="750"/>
              </a:spcBef>
              <a:buFont typeface="System Font Regular"/>
              <a:buChar char="‣"/>
              <a:defRPr/>
            </a:pPr>
            <a:r>
              <a:rPr lang="en-US" sz="2600" dirty="0">
                <a:solidFill>
                  <a:srgbClr val="000000"/>
                </a:solidFill>
                <a:ea typeface="Verdana" panose="020B0604030504040204" pitchFamily="34" charset="0"/>
                <a:cs typeface="Verdana" panose="020B0604030504040204" pitchFamily="34" charset="0"/>
              </a:rPr>
              <a:t>Schedule B (Interest in Real Property)</a:t>
            </a:r>
          </a:p>
          <a:p>
            <a:pPr marL="857250" lvl="1" indent="-457200" eaLnBrk="1" hangingPunct="1">
              <a:spcBef>
                <a:spcPts val="750"/>
              </a:spcBef>
              <a:buFont typeface="System Font Regular"/>
              <a:buChar char="‣"/>
              <a:defRPr/>
            </a:pPr>
            <a:r>
              <a:rPr lang="en-US" sz="2600" dirty="0">
                <a:solidFill>
                  <a:srgbClr val="000000"/>
                </a:solidFill>
                <a:ea typeface="Verdana" panose="020B0604030504040204" pitchFamily="34" charset="0"/>
                <a:cs typeface="Verdana" panose="020B0604030504040204" pitchFamily="34" charset="0"/>
              </a:rPr>
              <a:t>Schedule C (Income and Loans)</a:t>
            </a:r>
          </a:p>
          <a:p>
            <a:pPr marL="857250" lvl="1" indent="-457200" eaLnBrk="1" hangingPunct="1">
              <a:spcBef>
                <a:spcPts val="750"/>
              </a:spcBef>
              <a:buFont typeface="System Font Regular"/>
              <a:buChar char="‣"/>
              <a:defRPr/>
            </a:pPr>
            <a:r>
              <a:rPr lang="en-US" sz="2600" dirty="0">
                <a:solidFill>
                  <a:srgbClr val="000000"/>
                </a:solidFill>
                <a:ea typeface="Verdana" panose="020B0604030504040204" pitchFamily="34" charset="0"/>
                <a:cs typeface="Verdana" panose="020B0604030504040204" pitchFamily="34" charset="0"/>
              </a:rPr>
              <a:t>Schedule D (Gifts)</a:t>
            </a:r>
          </a:p>
        </p:txBody>
      </p:sp>
      <p:sp>
        <p:nvSpPr>
          <p:cNvPr id="5" name="Rectangle 4">
            <a:extLst>
              <a:ext uri="{FF2B5EF4-FFF2-40B4-BE49-F238E27FC236}">
                <a16:creationId xmlns:a16="http://schemas.microsoft.com/office/drawing/2014/main" id="{2959A0EF-4103-A448-8768-DDF037BA62E1}"/>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76</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p:tgtEl>
                                          <p:spTgt spid="3174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174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 calcmode="lin" valueType="num">
                                      <p:cBhvr additive="base">
                                        <p:cTn id="13" dur="500"/>
                                        <p:tgtEl>
                                          <p:spTgt spid="3174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174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1746">
                                            <p:txEl>
                                              <p:pRg st="2" end="2"/>
                                            </p:txEl>
                                          </p:spTgt>
                                        </p:tgtEl>
                                        <p:attrNameLst>
                                          <p:attrName>style.visibility</p:attrName>
                                        </p:attrNameLst>
                                      </p:cBhvr>
                                      <p:to>
                                        <p:strVal val="visible"/>
                                      </p:to>
                                    </p:set>
                                    <p:anim calcmode="lin" valueType="num">
                                      <p:cBhvr additive="base">
                                        <p:cTn id="19" dur="500"/>
                                        <p:tgtEl>
                                          <p:spTgt spid="3174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174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1746">
                                            <p:txEl>
                                              <p:pRg st="3" end="3"/>
                                            </p:txEl>
                                          </p:spTgt>
                                        </p:tgtEl>
                                        <p:attrNameLst>
                                          <p:attrName>style.visibility</p:attrName>
                                        </p:attrNameLst>
                                      </p:cBhvr>
                                      <p:to>
                                        <p:strVal val="visible"/>
                                      </p:to>
                                    </p:set>
                                    <p:anim calcmode="lin" valueType="num">
                                      <p:cBhvr additive="base">
                                        <p:cTn id="25" dur="500"/>
                                        <p:tgtEl>
                                          <p:spTgt spid="3174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174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1746">
                                            <p:txEl>
                                              <p:pRg st="4" end="4"/>
                                            </p:txEl>
                                          </p:spTgt>
                                        </p:tgtEl>
                                        <p:attrNameLst>
                                          <p:attrName>style.visibility</p:attrName>
                                        </p:attrNameLst>
                                      </p:cBhvr>
                                      <p:to>
                                        <p:strVal val="visible"/>
                                      </p:to>
                                    </p:set>
                                    <p:anim calcmode="lin" valueType="num">
                                      <p:cBhvr additive="base">
                                        <p:cTn id="31" dur="500"/>
                                        <p:tgtEl>
                                          <p:spTgt spid="3174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174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1746">
                                            <p:txEl>
                                              <p:pRg st="5" end="5"/>
                                            </p:txEl>
                                          </p:spTgt>
                                        </p:tgtEl>
                                        <p:attrNameLst>
                                          <p:attrName>style.visibility</p:attrName>
                                        </p:attrNameLst>
                                      </p:cBhvr>
                                      <p:to>
                                        <p:strVal val="visible"/>
                                      </p:to>
                                    </p:set>
                                    <p:anim calcmode="lin" valueType="num">
                                      <p:cBhvr additive="base">
                                        <p:cTn id="37" dur="500"/>
                                        <p:tgtEl>
                                          <p:spTgt spid="31746">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174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1746">
                                            <p:txEl>
                                              <p:pRg st="6" end="6"/>
                                            </p:txEl>
                                          </p:spTgt>
                                        </p:tgtEl>
                                        <p:attrNameLst>
                                          <p:attrName>style.visibility</p:attrName>
                                        </p:attrNameLst>
                                      </p:cBhvr>
                                      <p:to>
                                        <p:strVal val="visible"/>
                                      </p:to>
                                    </p:set>
                                    <p:anim calcmode="lin" valueType="num">
                                      <p:cBhvr additive="base">
                                        <p:cTn id="43" dur="500"/>
                                        <p:tgtEl>
                                          <p:spTgt spid="31746">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17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p" bldLvl="2"/>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4AD45B7B-BC37-224B-A164-3C1678EC8727}"/>
              </a:ext>
            </a:extLst>
          </p:cNvPr>
          <p:cNvSpPr>
            <a:spLocks noGrp="1" noChangeArrowheads="1"/>
          </p:cNvSpPr>
          <p:nvPr>
            <p:ph type="title" idx="4294967295"/>
          </p:nvPr>
        </p:nvSpPr>
        <p:spPr>
          <a:xfrm>
            <a:off x="0" y="0"/>
            <a:ext cx="7010400" cy="1371600"/>
          </a:xfrm>
        </p:spPr>
        <p:txBody>
          <a:bodyPr/>
          <a:lstStyle/>
          <a:p>
            <a:pPr eaLnBrk="1" hangingPunct="1"/>
            <a:r>
              <a:rPr lang="en-US" altLang="en-US" sz="3600" b="1">
                <a:latin typeface="Arial Black" panose="020B0604020202020204" pitchFamily="34" charset="0"/>
                <a:ea typeface="Open Sans Extrabold" panose="020F0502020204030204" pitchFamily="34" charset="0"/>
                <a:cs typeface="Open Sans Extrabold" panose="020F0502020204030204" pitchFamily="34" charset="0"/>
              </a:rPr>
              <a:t>Political Reform Act</a:t>
            </a:r>
          </a:p>
        </p:txBody>
      </p:sp>
      <p:sp>
        <p:nvSpPr>
          <p:cNvPr id="3" name="Content Placeholder 2">
            <a:extLst>
              <a:ext uri="{FF2B5EF4-FFF2-40B4-BE49-F238E27FC236}">
                <a16:creationId xmlns:a16="http://schemas.microsoft.com/office/drawing/2014/main" id="{211EEA9F-DA5D-384F-875C-8C02E214B4D4}"/>
              </a:ext>
            </a:extLst>
          </p:cNvPr>
          <p:cNvSpPr>
            <a:spLocks noGrp="1"/>
          </p:cNvSpPr>
          <p:nvPr>
            <p:ph sz="quarter" idx="10"/>
          </p:nvPr>
        </p:nvSpPr>
        <p:spPr/>
        <p:txBody>
          <a:bodyPr/>
          <a:lstStyle/>
          <a:p>
            <a:pPr marL="0" indent="0">
              <a:buFontTx/>
              <a:buNone/>
              <a:defRPr/>
            </a:pPr>
            <a:r>
              <a:rPr lang="en-US" altLang="en-US" sz="2800" b="1" dirty="0">
                <a:solidFill>
                  <a:srgbClr val="000000"/>
                </a:solidFill>
                <a:cs typeface="Arial" panose="020B0604020202020204" pitchFamily="34" charset="0"/>
              </a:rPr>
              <a:t>“</a:t>
            </a:r>
            <a:r>
              <a:rPr lang="en-US" altLang="en-US" sz="2800" b="1" dirty="0">
                <a:solidFill>
                  <a:srgbClr val="000000"/>
                </a:solidFill>
                <a:ea typeface="Open Sans Semibold" panose="020B0706030804020204" pitchFamily="34" charset="0"/>
                <a:cs typeface="Arial" panose="020B0604020202020204" pitchFamily="34" charset="0"/>
              </a:rPr>
              <a:t>Financial Interest</a:t>
            </a:r>
            <a:r>
              <a:rPr lang="en-US" altLang="en-US" sz="2800" b="1" dirty="0">
                <a:solidFill>
                  <a:srgbClr val="000000"/>
                </a:solidFill>
                <a:cs typeface="Arial" panose="020B0604020202020204" pitchFamily="34" charset="0"/>
              </a:rPr>
              <a:t>” for Form 700</a:t>
            </a:r>
            <a:endParaRPr lang="en-US" altLang="en-US" sz="2400" dirty="0">
              <a:solidFill>
                <a:srgbClr val="000000"/>
              </a:solidFill>
            </a:endParaRP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Investment in business entity of $2,000 or more</a:t>
            </a: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Real property investment of $2,000 or more </a:t>
            </a: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Income of $500 or more</a:t>
            </a: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Business position in entity</a:t>
            </a: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Gift  of $50 or more</a:t>
            </a:r>
            <a:endParaRPr lang="en-US" sz="2400" dirty="0">
              <a:cs typeface="Arial" panose="020B0604020202020204" pitchFamily="34" charset="0"/>
            </a:endParaRPr>
          </a:p>
        </p:txBody>
      </p:sp>
      <p:pic>
        <p:nvPicPr>
          <p:cNvPr id="4" name="Picture 3" descr="A person wearing a virtual reality headset&#10;&#10;Description automatically generated with low confidence">
            <a:extLst>
              <a:ext uri="{FF2B5EF4-FFF2-40B4-BE49-F238E27FC236}">
                <a16:creationId xmlns:a16="http://schemas.microsoft.com/office/drawing/2014/main" id="{E06A5CC2-E967-B441-9515-EB99D641D90B}"/>
              </a:ext>
            </a:extLst>
          </p:cNvPr>
          <p:cNvPicPr>
            <a:picLocks noChangeAspect="1"/>
          </p:cNvPicPr>
          <p:nvPr/>
        </p:nvPicPr>
        <p:blipFill>
          <a:blip r:embed="rId2"/>
          <a:stretch>
            <a:fillRect/>
          </a:stretch>
        </p:blipFill>
        <p:spPr>
          <a:xfrm>
            <a:off x="4964842" y="3886200"/>
            <a:ext cx="4026758" cy="251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EB8E4591-F077-8A43-A918-E21AC1F39FF2}"/>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77</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A839556F-D73A-0143-88D3-AA0A005BAFF9}"/>
              </a:ext>
            </a:extLst>
          </p:cNvPr>
          <p:cNvSpPr>
            <a:spLocks noGrp="1" noChangeArrowheads="1"/>
          </p:cNvSpPr>
          <p:nvPr>
            <p:ph type="title" idx="4294967295"/>
          </p:nvPr>
        </p:nvSpPr>
        <p:spPr>
          <a:xfrm>
            <a:off x="0" y="0"/>
            <a:ext cx="7010400" cy="1371600"/>
          </a:xfrm>
        </p:spPr>
        <p:txBody>
          <a:bodyPr/>
          <a:lstStyle/>
          <a:p>
            <a:r>
              <a:rPr lang="en-US" altLang="en-US" sz="3600" b="1">
                <a:solidFill>
                  <a:srgbClr val="FFFFFF"/>
                </a:solidFill>
                <a:latin typeface="Arial Black" panose="020B0604020202020204" pitchFamily="34" charset="0"/>
                <a:ea typeface="Open Sans Extrabold" panose="020F0502020204030204" pitchFamily="34" charset="0"/>
                <a:cs typeface="Open Sans Extrabold" panose="020F0502020204030204" pitchFamily="34" charset="0"/>
              </a:rPr>
              <a:t>Form 700</a:t>
            </a:r>
            <a:endParaRPr lang="en-US" altLang="en-US" sz="3600" b="1">
              <a:latin typeface="Arial Black" panose="020B0604020202020204" pitchFamily="34" charset="0"/>
            </a:endParaRPr>
          </a:p>
        </p:txBody>
      </p:sp>
      <p:pic>
        <p:nvPicPr>
          <p:cNvPr id="103429" name="Picture 1">
            <a:extLst>
              <a:ext uri="{FF2B5EF4-FFF2-40B4-BE49-F238E27FC236}">
                <a16:creationId xmlns:a16="http://schemas.microsoft.com/office/drawing/2014/main" id="{F00EB081-20F1-4A45-BCC0-1F7569C412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7" b="2857"/>
          <a:stretch/>
        </p:blipFill>
        <p:spPr bwMode="auto">
          <a:xfrm>
            <a:off x="4605230" y="1584845"/>
            <a:ext cx="4428922"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2">
            <a:extLst>
              <a:ext uri="{FF2B5EF4-FFF2-40B4-BE49-F238E27FC236}">
                <a16:creationId xmlns:a16="http://schemas.microsoft.com/office/drawing/2014/main" id="{2F2DE186-035D-444F-A564-D04CC64600F6}"/>
              </a:ext>
            </a:extLst>
          </p:cNvPr>
          <p:cNvSpPr txBox="1">
            <a:spLocks noChangeArrowheads="1"/>
          </p:cNvSpPr>
          <p:nvPr/>
        </p:nvSpPr>
        <p:spPr bwMode="auto">
          <a:xfrm>
            <a:off x="457200" y="1554480"/>
            <a:ext cx="8153400" cy="4740275"/>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750"/>
              </a:spcBef>
              <a:buFontTx/>
              <a:buNone/>
              <a:defRPr/>
            </a:pPr>
            <a:r>
              <a:rPr lang="en-US" sz="2400" b="1" kern="0" dirty="0">
                <a:solidFill>
                  <a:srgbClr val="000000"/>
                </a:solidFill>
                <a:latin typeface="Arial"/>
                <a:ea typeface="Open Sans Semibold" panose="020B0706030804020204" pitchFamily="34" charset="0"/>
                <a:cs typeface="Open Sans Semibold" panose="020B0706030804020204" pitchFamily="34" charset="0"/>
              </a:rPr>
              <a:t>SCHEDULE D</a:t>
            </a:r>
            <a:endParaRPr lang="en-US" sz="2400" kern="0" dirty="0">
              <a:solidFill>
                <a:srgbClr val="000000"/>
              </a:solidFill>
              <a:latin typeface="Arial"/>
              <a:ea typeface="Open Sans Semibold" panose="020B0706030804020204" pitchFamily="34" charset="0"/>
              <a:cs typeface="Open Sans Semibold" panose="020B0706030804020204" pitchFamily="34" charset="0"/>
            </a:endParaRPr>
          </a:p>
          <a:p>
            <a:pPr marL="457200" indent="-457200">
              <a:spcBef>
                <a:spcPts val="750"/>
              </a:spcBef>
              <a:buFont typeface="System Font Regular"/>
              <a:buChar char="‣"/>
              <a:defRPr/>
            </a:pPr>
            <a:r>
              <a:rPr lang="en-US" sz="2200" kern="0" dirty="0">
                <a:solidFill>
                  <a:srgbClr val="000000"/>
                </a:solidFill>
                <a:latin typeface="Arial"/>
              </a:rPr>
              <a:t>General rule is that you </a:t>
            </a:r>
            <a:br>
              <a:rPr lang="en-US" sz="2200" kern="0" dirty="0">
                <a:solidFill>
                  <a:srgbClr val="000000"/>
                </a:solidFill>
                <a:latin typeface="Arial"/>
              </a:rPr>
            </a:br>
            <a:r>
              <a:rPr lang="en-US" sz="2200" kern="0" dirty="0">
                <a:solidFill>
                  <a:srgbClr val="000000"/>
                </a:solidFill>
                <a:latin typeface="Arial"/>
              </a:rPr>
              <a:t>cannot accept more than </a:t>
            </a:r>
            <a:br>
              <a:rPr lang="en-US" sz="2200" kern="0" dirty="0">
                <a:solidFill>
                  <a:srgbClr val="000000"/>
                </a:solidFill>
                <a:latin typeface="Arial"/>
              </a:rPr>
            </a:br>
            <a:r>
              <a:rPr lang="en-US" sz="2200" kern="0" dirty="0">
                <a:solidFill>
                  <a:srgbClr val="000000"/>
                </a:solidFill>
                <a:latin typeface="Arial"/>
              </a:rPr>
              <a:t>$500 from one source in a </a:t>
            </a:r>
            <a:br>
              <a:rPr lang="en-US" sz="2200" kern="0" dirty="0">
                <a:solidFill>
                  <a:srgbClr val="000000"/>
                </a:solidFill>
                <a:latin typeface="Arial"/>
              </a:rPr>
            </a:br>
            <a:r>
              <a:rPr lang="en-US" sz="2200" kern="0" dirty="0">
                <a:solidFill>
                  <a:srgbClr val="000000"/>
                </a:solidFill>
                <a:latin typeface="Arial"/>
              </a:rPr>
              <a:t>calendar year.</a:t>
            </a:r>
          </a:p>
          <a:p>
            <a:pPr marL="457200" indent="-457200">
              <a:spcBef>
                <a:spcPts val="750"/>
              </a:spcBef>
              <a:buFont typeface="System Font Regular"/>
              <a:buChar char="‣"/>
              <a:defRPr/>
            </a:pPr>
            <a:r>
              <a:rPr lang="en-US" sz="2200" kern="0" dirty="0">
                <a:solidFill>
                  <a:srgbClr val="000000"/>
                </a:solidFill>
                <a:latin typeface="Arial"/>
              </a:rPr>
              <a:t>General rule is that gifts </a:t>
            </a:r>
            <a:br>
              <a:rPr lang="en-US" sz="2200" kern="0" dirty="0">
                <a:solidFill>
                  <a:srgbClr val="000000"/>
                </a:solidFill>
                <a:latin typeface="Arial"/>
              </a:rPr>
            </a:br>
            <a:r>
              <a:rPr lang="en-US" sz="2200" kern="0" dirty="0">
                <a:solidFill>
                  <a:srgbClr val="000000"/>
                </a:solidFill>
                <a:latin typeface="Arial"/>
              </a:rPr>
              <a:t>worth more than $50 must </a:t>
            </a:r>
            <a:br>
              <a:rPr lang="en-US" sz="2200" kern="0" dirty="0">
                <a:solidFill>
                  <a:srgbClr val="000000"/>
                </a:solidFill>
                <a:latin typeface="Arial"/>
              </a:rPr>
            </a:br>
            <a:r>
              <a:rPr lang="en-US" sz="2200" kern="0" dirty="0">
                <a:solidFill>
                  <a:srgbClr val="000000"/>
                </a:solidFill>
                <a:latin typeface="Arial"/>
              </a:rPr>
              <a:t>be reported (one gift or </a:t>
            </a:r>
            <a:br>
              <a:rPr lang="en-US" sz="2200" kern="0" dirty="0">
                <a:solidFill>
                  <a:srgbClr val="000000"/>
                </a:solidFill>
                <a:latin typeface="Arial"/>
              </a:rPr>
            </a:br>
            <a:r>
              <a:rPr lang="en-US" sz="2200" kern="0" dirty="0">
                <a:solidFill>
                  <a:srgbClr val="000000"/>
                </a:solidFill>
                <a:latin typeface="Arial"/>
              </a:rPr>
              <a:t>aggregate gifts from same </a:t>
            </a:r>
            <a:br>
              <a:rPr lang="en-US" sz="2200" kern="0" dirty="0">
                <a:solidFill>
                  <a:srgbClr val="000000"/>
                </a:solidFill>
                <a:latin typeface="Arial"/>
              </a:rPr>
            </a:br>
            <a:r>
              <a:rPr lang="en-US" sz="2200" kern="0" dirty="0">
                <a:solidFill>
                  <a:srgbClr val="000000"/>
                </a:solidFill>
                <a:latin typeface="Arial"/>
              </a:rPr>
              <a:t>source in a calendar year).</a:t>
            </a:r>
            <a:endParaRPr lang="en-US" sz="3200" kern="0" dirty="0">
              <a:solidFill>
                <a:srgbClr val="000000"/>
              </a:solidFill>
              <a:latin typeface="Arial"/>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F9BB144B-F747-1D47-88FF-3EE020DDF7FF}"/>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78</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429"/>
                                        </p:tgtEl>
                                        <p:attrNameLst>
                                          <p:attrName>style.visibility</p:attrName>
                                        </p:attrNameLst>
                                      </p:cBhvr>
                                      <p:to>
                                        <p:strVal val="visible"/>
                                      </p:to>
                                    </p:set>
                                    <p:anim calcmode="lin" valueType="num">
                                      <p:cBhvr>
                                        <p:cTn id="11" dur="500" fill="hold"/>
                                        <p:tgtEl>
                                          <p:spTgt spid="103429"/>
                                        </p:tgtEl>
                                        <p:attrNameLst>
                                          <p:attrName>ppt_w</p:attrName>
                                        </p:attrNameLst>
                                      </p:cBhvr>
                                      <p:tavLst>
                                        <p:tav tm="0">
                                          <p:val>
                                            <p:fltVal val="0"/>
                                          </p:val>
                                        </p:tav>
                                        <p:tav tm="100000">
                                          <p:val>
                                            <p:strVal val="#ppt_w"/>
                                          </p:val>
                                        </p:tav>
                                      </p:tavLst>
                                    </p:anim>
                                    <p:anim calcmode="lin" valueType="num">
                                      <p:cBhvr>
                                        <p:cTn id="12" dur="500" fill="hold"/>
                                        <p:tgtEl>
                                          <p:spTgt spid="10342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itle 3">
            <a:extLst>
              <a:ext uri="{FF2B5EF4-FFF2-40B4-BE49-F238E27FC236}">
                <a16:creationId xmlns:a16="http://schemas.microsoft.com/office/drawing/2014/main" id="{DA2FD2A1-22EF-4846-8A88-CEAA147FED33}"/>
              </a:ext>
            </a:extLst>
          </p:cNvPr>
          <p:cNvSpPr>
            <a:spLocks noGrp="1" noChangeArrowheads="1"/>
          </p:cNvSpPr>
          <p:nvPr>
            <p:ph type="title" idx="4294967295"/>
          </p:nvPr>
        </p:nvSpPr>
        <p:spPr>
          <a:xfrm>
            <a:off x="0" y="0"/>
            <a:ext cx="7010400" cy="1371600"/>
          </a:xfrm>
        </p:spPr>
        <p:txBody>
          <a:bodyPr/>
          <a:lstStyle/>
          <a:p>
            <a:r>
              <a:rPr lang="en-US" altLang="en-US" sz="3600" b="1" dirty="0">
                <a:latin typeface="Arial Black" panose="020B0604020202020204" pitchFamily="34" charset="0"/>
              </a:rPr>
              <a:t>Form 700: Gifts</a:t>
            </a:r>
          </a:p>
        </p:txBody>
      </p:sp>
      <p:sp>
        <p:nvSpPr>
          <p:cNvPr id="58370" name="Content Placeholder 2">
            <a:extLst>
              <a:ext uri="{FF2B5EF4-FFF2-40B4-BE49-F238E27FC236}">
                <a16:creationId xmlns:a16="http://schemas.microsoft.com/office/drawing/2014/main" id="{65B755BA-2E76-EA42-B077-FB84E0EC744F}"/>
              </a:ext>
            </a:extLst>
          </p:cNvPr>
          <p:cNvSpPr>
            <a:spLocks noGrp="1" noChangeArrowheads="1"/>
          </p:cNvSpPr>
          <p:nvPr>
            <p:ph sz="quarter" idx="10"/>
          </p:nvPr>
        </p:nvSpPr>
        <p:spPr/>
        <p:txBody>
          <a:bodyPr/>
          <a:lstStyle/>
          <a:p>
            <a:pPr marL="0" indent="0">
              <a:buNone/>
              <a:defRPr/>
            </a:pPr>
            <a:r>
              <a:rPr lang="en-US" sz="2000" b="1" dirty="0"/>
              <a:t>Many exceptions to </a:t>
            </a:r>
            <a:r>
              <a:rPr lang="en-US" sz="2000" b="1" u="sng" dirty="0"/>
              <a:t>both</a:t>
            </a:r>
            <a:r>
              <a:rPr lang="en-US" sz="2000" b="1" dirty="0"/>
              <a:t> general rules, the most common being:</a:t>
            </a:r>
          </a:p>
          <a:p>
            <a:pPr marL="457200" indent="-457200">
              <a:spcBef>
                <a:spcPts val="750"/>
              </a:spcBef>
              <a:buFont typeface="+mj-lt"/>
              <a:buAutoNum type="arabicPeriod"/>
              <a:defRPr/>
            </a:pPr>
            <a:r>
              <a:rPr lang="en-US" sz="2000" dirty="0"/>
              <a:t>Special Occasions: Birthdays, Holidays: </a:t>
            </a:r>
          </a:p>
          <a:p>
            <a:pPr marL="857250" lvl="2" indent="-457200">
              <a:spcBef>
                <a:spcPts val="750"/>
              </a:spcBef>
              <a:buFont typeface="System Font Regular"/>
              <a:buChar char="‣"/>
              <a:defRPr/>
            </a:pPr>
            <a:r>
              <a:rPr lang="en-US" sz="2000" dirty="0"/>
              <a:t>Can be gifts from anyone (other than lobbyists) so long as the gift giving and taking is proportional.</a:t>
            </a:r>
          </a:p>
          <a:p>
            <a:pPr marL="457200" indent="-457200">
              <a:spcBef>
                <a:spcPts val="750"/>
              </a:spcBef>
              <a:buFont typeface="+mj-lt"/>
              <a:buAutoNum type="arabicPeriod"/>
              <a:defRPr/>
            </a:pPr>
            <a:r>
              <a:rPr lang="en-US" sz="2000" dirty="0"/>
              <a:t>Inheritance</a:t>
            </a:r>
          </a:p>
          <a:p>
            <a:pPr marL="457200" indent="-457200">
              <a:spcBef>
                <a:spcPts val="750"/>
              </a:spcBef>
              <a:buFont typeface="+mj-lt"/>
              <a:buAutoNum type="arabicPeriod"/>
              <a:defRPr/>
            </a:pPr>
            <a:r>
              <a:rPr lang="en-US" altLang="en-US" sz="2000" dirty="0"/>
              <a:t>Family Members:</a:t>
            </a:r>
          </a:p>
          <a:p>
            <a:pPr marL="857250" lvl="2" indent="-457200">
              <a:spcBef>
                <a:spcPts val="750"/>
              </a:spcBef>
              <a:buFont typeface="System Font Regular"/>
              <a:buChar char="‣"/>
              <a:defRPr/>
            </a:pPr>
            <a:r>
              <a:rPr lang="en-US" altLang="en-US" sz="2000" dirty="0"/>
              <a:t>Spouse (or former spouse), child, parent, grandparent, great grandparent, grandchild, brother, sister, current or former parent-in-law, brother-in-law, sister-in-law, aunt, great aunt, uncle, great uncle, niece, great niece, nephew, great nephew, first cousin, or first cousin once removed, or the spouse of any such person. (other than a lobbyist)</a:t>
            </a:r>
          </a:p>
        </p:txBody>
      </p:sp>
      <p:sp>
        <p:nvSpPr>
          <p:cNvPr id="5" name="Rectangle 4">
            <a:extLst>
              <a:ext uri="{FF2B5EF4-FFF2-40B4-BE49-F238E27FC236}">
                <a16:creationId xmlns:a16="http://schemas.microsoft.com/office/drawing/2014/main" id="{BE620F20-8174-D146-B6D5-B3524816EC67}"/>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79</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p:tgtEl>
                                          <p:spTgt spid="5837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837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0">
                                            <p:txEl>
                                              <p:pRg st="1" end="1"/>
                                            </p:txEl>
                                          </p:spTgt>
                                        </p:tgtEl>
                                        <p:attrNameLst>
                                          <p:attrName>style.visibility</p:attrName>
                                        </p:attrNameLst>
                                      </p:cBhvr>
                                      <p:to>
                                        <p:strVal val="visible"/>
                                      </p:to>
                                    </p:set>
                                    <p:anim calcmode="lin" valueType="num">
                                      <p:cBhvr additive="base">
                                        <p:cTn id="13" dur="500"/>
                                        <p:tgtEl>
                                          <p:spTgt spid="5837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837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8370">
                                            <p:txEl>
                                              <p:pRg st="2" end="2"/>
                                            </p:txEl>
                                          </p:spTgt>
                                        </p:tgtEl>
                                        <p:attrNameLst>
                                          <p:attrName>style.visibility</p:attrName>
                                        </p:attrNameLst>
                                      </p:cBhvr>
                                      <p:to>
                                        <p:strVal val="visible"/>
                                      </p:to>
                                    </p:set>
                                    <p:anim calcmode="lin" valueType="num">
                                      <p:cBhvr additive="base">
                                        <p:cTn id="19" dur="500"/>
                                        <p:tgtEl>
                                          <p:spTgt spid="58370">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837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8370">
                                            <p:txEl>
                                              <p:pRg st="3" end="3"/>
                                            </p:txEl>
                                          </p:spTgt>
                                        </p:tgtEl>
                                        <p:attrNameLst>
                                          <p:attrName>style.visibility</p:attrName>
                                        </p:attrNameLst>
                                      </p:cBhvr>
                                      <p:to>
                                        <p:strVal val="visible"/>
                                      </p:to>
                                    </p:set>
                                    <p:anim calcmode="lin" valueType="num">
                                      <p:cBhvr additive="base">
                                        <p:cTn id="25" dur="500"/>
                                        <p:tgtEl>
                                          <p:spTgt spid="58370">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837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8370">
                                            <p:txEl>
                                              <p:pRg st="4" end="4"/>
                                            </p:txEl>
                                          </p:spTgt>
                                        </p:tgtEl>
                                        <p:attrNameLst>
                                          <p:attrName>style.visibility</p:attrName>
                                        </p:attrNameLst>
                                      </p:cBhvr>
                                      <p:to>
                                        <p:strVal val="visible"/>
                                      </p:to>
                                    </p:set>
                                    <p:anim calcmode="lin" valueType="num">
                                      <p:cBhvr additive="base">
                                        <p:cTn id="31" dur="500"/>
                                        <p:tgtEl>
                                          <p:spTgt spid="58370">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837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8370">
                                            <p:txEl>
                                              <p:pRg st="5" end="5"/>
                                            </p:txEl>
                                          </p:spTgt>
                                        </p:tgtEl>
                                        <p:attrNameLst>
                                          <p:attrName>style.visibility</p:attrName>
                                        </p:attrNameLst>
                                      </p:cBhvr>
                                      <p:to>
                                        <p:strVal val="visible"/>
                                      </p:to>
                                    </p:set>
                                    <p:anim calcmode="lin" valueType="num">
                                      <p:cBhvr additive="base">
                                        <p:cTn id="37" dur="500"/>
                                        <p:tgtEl>
                                          <p:spTgt spid="58370">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83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3BAE1923-FE5E-46A7-AC26-80FF412DCBAF}"/>
              </a:ext>
            </a:extLst>
          </p:cNvPr>
          <p:cNvSpPr>
            <a:spLocks noGrp="1" noChangeArrowheads="1"/>
          </p:cNvSpPr>
          <p:nvPr>
            <p:ph type="ctrTitle" idx="4294967295"/>
          </p:nvPr>
        </p:nvSpPr>
        <p:spPr>
          <a:xfrm>
            <a:off x="0" y="2632075"/>
            <a:ext cx="9144000" cy="1593850"/>
          </a:xfrm>
        </p:spPr>
        <p:txBody>
          <a:bodyPr/>
          <a:lstStyle/>
          <a:p>
            <a:pPr eaLnBrk="1" hangingPunct="1">
              <a:defRPr/>
            </a:pPr>
            <a:r>
              <a:rPr lang="en-US" sz="48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rPr>
              <a:t>Understanding the </a:t>
            </a:r>
            <a:br>
              <a:rPr lang="en-US" sz="48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rPr>
            </a:br>
            <a:r>
              <a:rPr lang="en-US" sz="48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rPr>
              <a:t>Brown Act</a:t>
            </a:r>
            <a:endParaRPr lang="en-US" sz="40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endParaRPr>
          </a:p>
        </p:txBody>
      </p:sp>
      <p:sp>
        <p:nvSpPr>
          <p:cNvPr id="32771" name="Rectangle 3">
            <a:extLst>
              <a:ext uri="{FF2B5EF4-FFF2-40B4-BE49-F238E27FC236}">
                <a16:creationId xmlns:a16="http://schemas.microsoft.com/office/drawing/2014/main" id="{0BF30E60-59D6-4771-B0F9-86C94A44B355}"/>
              </a:ext>
            </a:extLst>
          </p:cNvPr>
          <p:cNvSpPr>
            <a:spLocks noChangeArrowheads="1"/>
          </p:cNvSpPr>
          <p:nvPr/>
        </p:nvSpPr>
        <p:spPr bwMode="auto">
          <a:xfrm>
            <a:off x="1676400" y="4800600"/>
            <a:ext cx="746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600" b="1">
              <a:solidFill>
                <a:srgbClr val="000000"/>
              </a:solidFill>
              <a:latin typeface="Verdana" panose="020B0604030504040204" pitchFamily="34" charset="0"/>
            </a:endParaRPr>
          </a:p>
        </p:txBody>
      </p:sp>
    </p:spTree>
    <p:extLst>
      <p:ext uri="{BB962C8B-B14F-4D97-AF65-F5344CB8AC3E}">
        <p14:creationId xmlns:p14="http://schemas.microsoft.com/office/powerpoint/2010/main" val="213151235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itle 3">
            <a:extLst>
              <a:ext uri="{FF2B5EF4-FFF2-40B4-BE49-F238E27FC236}">
                <a16:creationId xmlns:a16="http://schemas.microsoft.com/office/drawing/2014/main" id="{DA2FD2A1-22EF-4846-8A88-CEAA147FED33}"/>
              </a:ext>
            </a:extLst>
          </p:cNvPr>
          <p:cNvSpPr>
            <a:spLocks noGrp="1" noChangeArrowheads="1"/>
          </p:cNvSpPr>
          <p:nvPr>
            <p:ph type="title" idx="4294967295"/>
          </p:nvPr>
        </p:nvSpPr>
        <p:spPr>
          <a:xfrm>
            <a:off x="0" y="0"/>
            <a:ext cx="7010400" cy="1371600"/>
          </a:xfrm>
        </p:spPr>
        <p:txBody>
          <a:bodyPr/>
          <a:lstStyle/>
          <a:p>
            <a:r>
              <a:rPr lang="en-US" altLang="en-US" sz="3600" b="1" dirty="0">
                <a:latin typeface="Arial Black" panose="020B0604020202020204" pitchFamily="34" charset="0"/>
              </a:rPr>
              <a:t>Form 700: Gifts</a:t>
            </a:r>
          </a:p>
        </p:txBody>
      </p:sp>
      <p:sp>
        <p:nvSpPr>
          <p:cNvPr id="58370" name="Content Placeholder 2">
            <a:extLst>
              <a:ext uri="{FF2B5EF4-FFF2-40B4-BE49-F238E27FC236}">
                <a16:creationId xmlns:a16="http://schemas.microsoft.com/office/drawing/2014/main" id="{65B755BA-2E76-EA42-B077-FB84E0EC744F}"/>
              </a:ext>
            </a:extLst>
          </p:cNvPr>
          <p:cNvSpPr>
            <a:spLocks noGrp="1" noChangeArrowheads="1"/>
          </p:cNvSpPr>
          <p:nvPr>
            <p:ph sz="quarter" idx="10"/>
          </p:nvPr>
        </p:nvSpPr>
        <p:spPr/>
        <p:txBody>
          <a:bodyPr/>
          <a:lstStyle/>
          <a:p>
            <a:pPr marL="457200" indent="-457200">
              <a:spcBef>
                <a:spcPts val="750"/>
              </a:spcBef>
              <a:buFont typeface="+mj-lt"/>
              <a:buAutoNum type="arabicPeriod" startAt="4"/>
              <a:defRPr/>
            </a:pPr>
            <a:r>
              <a:rPr lang="en-US" altLang="en-US" sz="2000" dirty="0"/>
              <a:t>“BFF’s”- Long-term friendships:</a:t>
            </a:r>
          </a:p>
          <a:p>
            <a:pPr marL="857250" lvl="2" indent="-457200">
              <a:spcBef>
                <a:spcPts val="750"/>
              </a:spcBef>
              <a:buFont typeface="System Font Regular"/>
              <a:buChar char="‣"/>
              <a:defRPr/>
            </a:pPr>
            <a:r>
              <a:rPr lang="en-US" altLang="en-US" sz="2000" dirty="0"/>
              <a:t>Friends for a “period of time” and gift giving and taking must be proportional. (other than a lobbyist)</a:t>
            </a:r>
          </a:p>
          <a:p>
            <a:pPr marL="457200" indent="-457200">
              <a:spcBef>
                <a:spcPts val="750"/>
              </a:spcBef>
              <a:buFont typeface="+mj-lt"/>
              <a:buAutoNum type="arabicPeriod" startAt="4"/>
              <a:defRPr/>
            </a:pPr>
            <a:r>
              <a:rPr lang="en-US" altLang="en-US" sz="2000" dirty="0"/>
              <a:t>Dating – “bona fide” relationship (other than a lobbyist)</a:t>
            </a:r>
          </a:p>
          <a:p>
            <a:pPr marL="857250" lvl="2" indent="-457200">
              <a:spcBef>
                <a:spcPts val="750"/>
              </a:spcBef>
              <a:buFont typeface="System Font Regular"/>
              <a:buChar char="‣"/>
              <a:defRPr/>
            </a:pPr>
            <a:r>
              <a:rPr lang="en-US" altLang="en-US" sz="2000" dirty="0"/>
              <a:t>Returning or Donating Gifts vs. Reporting</a:t>
            </a:r>
          </a:p>
        </p:txBody>
      </p:sp>
      <p:sp>
        <p:nvSpPr>
          <p:cNvPr id="5" name="Rectangle 4">
            <a:extLst>
              <a:ext uri="{FF2B5EF4-FFF2-40B4-BE49-F238E27FC236}">
                <a16:creationId xmlns:a16="http://schemas.microsoft.com/office/drawing/2014/main" id="{9B845786-A686-D44A-994C-671186ED2FFF}"/>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80</a:t>
            </a:fld>
            <a:endParaRPr lang="en-US" altLang="en-US" sz="1000" dirty="0">
              <a:solidFill>
                <a:schemeClr val="tx1">
                  <a:lumMod val="65000"/>
                  <a:lumOff val="35000"/>
                </a:schemeClr>
              </a:solidFill>
              <a:latin typeface="Verdana" panose="020B0604030504040204" pitchFamily="34" charset="0"/>
            </a:endParaRPr>
          </a:p>
        </p:txBody>
      </p:sp>
      <p:pic>
        <p:nvPicPr>
          <p:cNvPr id="6" name="Picture 5">
            <a:extLst>
              <a:ext uri="{FF2B5EF4-FFF2-40B4-BE49-F238E27FC236}">
                <a16:creationId xmlns:a16="http://schemas.microsoft.com/office/drawing/2014/main" id="{CA3F108E-C34E-784C-8450-66EE777BD1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16022" y="3962400"/>
            <a:ext cx="4375578" cy="21877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126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p:tgtEl>
                                          <p:spTgt spid="5837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837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0">
                                            <p:txEl>
                                              <p:pRg st="1" end="1"/>
                                            </p:txEl>
                                          </p:spTgt>
                                        </p:tgtEl>
                                        <p:attrNameLst>
                                          <p:attrName>style.visibility</p:attrName>
                                        </p:attrNameLst>
                                      </p:cBhvr>
                                      <p:to>
                                        <p:strVal val="visible"/>
                                      </p:to>
                                    </p:set>
                                    <p:anim calcmode="lin" valueType="num">
                                      <p:cBhvr additive="base">
                                        <p:cTn id="13" dur="500"/>
                                        <p:tgtEl>
                                          <p:spTgt spid="5837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837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8370">
                                            <p:txEl>
                                              <p:pRg st="2" end="2"/>
                                            </p:txEl>
                                          </p:spTgt>
                                        </p:tgtEl>
                                        <p:attrNameLst>
                                          <p:attrName>style.visibility</p:attrName>
                                        </p:attrNameLst>
                                      </p:cBhvr>
                                      <p:to>
                                        <p:strVal val="visible"/>
                                      </p:to>
                                    </p:set>
                                    <p:anim calcmode="lin" valueType="num">
                                      <p:cBhvr additive="base">
                                        <p:cTn id="19" dur="500"/>
                                        <p:tgtEl>
                                          <p:spTgt spid="58370">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837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8370">
                                            <p:txEl>
                                              <p:pRg st="3" end="3"/>
                                            </p:txEl>
                                          </p:spTgt>
                                        </p:tgtEl>
                                        <p:attrNameLst>
                                          <p:attrName>style.visibility</p:attrName>
                                        </p:attrNameLst>
                                      </p:cBhvr>
                                      <p:to>
                                        <p:strVal val="visible"/>
                                      </p:to>
                                    </p:set>
                                    <p:anim calcmode="lin" valueType="num">
                                      <p:cBhvr additive="base">
                                        <p:cTn id="25" dur="500"/>
                                        <p:tgtEl>
                                          <p:spTgt spid="58370">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8370">
                                            <p:txEl>
                                              <p:pRg st="3" end="3"/>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uiExpand="1" build="p"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7CFD3D52-98D5-2C43-B076-9E9FC10AC485}"/>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Form 700: Penalties</a:t>
            </a:r>
          </a:p>
        </p:txBody>
      </p:sp>
      <p:sp>
        <p:nvSpPr>
          <p:cNvPr id="9" name="Rectangle 2">
            <a:extLst>
              <a:ext uri="{FF2B5EF4-FFF2-40B4-BE49-F238E27FC236}">
                <a16:creationId xmlns:a16="http://schemas.microsoft.com/office/drawing/2014/main" id="{7EA0CB32-A570-5244-B766-70BDCA0A1847}"/>
              </a:ext>
            </a:extLst>
          </p:cNvPr>
          <p:cNvSpPr txBox="1">
            <a:spLocks noChangeArrowheads="1"/>
          </p:cNvSpPr>
          <p:nvPr/>
        </p:nvSpPr>
        <p:spPr bwMode="auto">
          <a:xfrm>
            <a:off x="457200" y="1554480"/>
            <a:ext cx="8077200" cy="472440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750"/>
              </a:spcBef>
              <a:buFontTx/>
              <a:buNone/>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Late filers: $10 a day up to $100</a:t>
            </a:r>
          </a:p>
          <a:p>
            <a:pPr marL="457200" indent="-457200" eaLnBrk="1" hangingPunct="1">
              <a:spcBef>
                <a:spcPts val="750"/>
              </a:spcBef>
              <a:buFont typeface="System Font Regular"/>
              <a:buChar char="‣"/>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Filing Officer collects fine and deposits in charter school general fund</a:t>
            </a:r>
          </a:p>
          <a:p>
            <a:pPr marL="457200" indent="-457200" eaLnBrk="1" hangingPunct="1">
              <a:spcBef>
                <a:spcPts val="750"/>
              </a:spcBef>
              <a:buFont typeface="System Font Regular"/>
              <a:buChar char="‣"/>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If FPPC brings action, fine goes to the State</a:t>
            </a:r>
          </a:p>
          <a:p>
            <a:pPr marL="457200" indent="-457200" eaLnBrk="1" hangingPunct="1">
              <a:spcBef>
                <a:spcPts val="750"/>
              </a:spcBef>
              <a:buFont typeface="System Font Regular"/>
              <a:buChar char="‣"/>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Filing Officer and FPPC can waive fine if</a:t>
            </a:r>
          </a:p>
          <a:p>
            <a:pPr lvl="1" indent="-342900" eaLnBrk="1" hangingPunct="1">
              <a:spcBef>
                <a:spcPts val="750"/>
              </a:spcBef>
              <a:buFont typeface="Wingdings" pitchFamily="2" charset="2"/>
              <a:buChar char="ü"/>
              <a:defRPr/>
            </a:pPr>
            <a:r>
              <a:rPr lang="en-US" altLang="en-US"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Late filing was not willful, and </a:t>
            </a:r>
          </a:p>
          <a:p>
            <a:pPr lvl="1" indent="-342900" eaLnBrk="1" hangingPunct="1">
              <a:spcBef>
                <a:spcPts val="750"/>
              </a:spcBef>
              <a:buFont typeface="Wingdings" pitchFamily="2" charset="2"/>
              <a:buChar char="ü"/>
              <a:defRPr/>
            </a:pPr>
            <a:r>
              <a:rPr lang="en-US" altLang="en-US"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Fine would not further purpose of PRA</a:t>
            </a:r>
          </a:p>
        </p:txBody>
      </p:sp>
      <p:sp>
        <p:nvSpPr>
          <p:cNvPr id="5" name="Rectangle 4">
            <a:extLst>
              <a:ext uri="{FF2B5EF4-FFF2-40B4-BE49-F238E27FC236}">
                <a16:creationId xmlns:a16="http://schemas.microsoft.com/office/drawing/2014/main" id="{468B514E-998D-414A-8918-431E045EC75C}"/>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81</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p:cTn id="2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p:cTn id="3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7CFD3D52-98D5-2C43-B076-9E9FC10AC485}"/>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New Legislation Pending</a:t>
            </a:r>
          </a:p>
        </p:txBody>
      </p:sp>
      <p:sp>
        <p:nvSpPr>
          <p:cNvPr id="9" name="Rectangle 2">
            <a:extLst>
              <a:ext uri="{FF2B5EF4-FFF2-40B4-BE49-F238E27FC236}">
                <a16:creationId xmlns:a16="http://schemas.microsoft.com/office/drawing/2014/main" id="{7EA0CB32-A570-5244-B766-70BDCA0A1847}"/>
              </a:ext>
            </a:extLst>
          </p:cNvPr>
          <p:cNvSpPr txBox="1">
            <a:spLocks noChangeArrowheads="1"/>
          </p:cNvSpPr>
          <p:nvPr/>
        </p:nvSpPr>
        <p:spPr bwMode="auto">
          <a:xfrm>
            <a:off x="457200" y="1554480"/>
            <a:ext cx="8077200" cy="472440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750"/>
              </a:spcBef>
              <a:buFontTx/>
              <a:buNone/>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	If signed, Assembly Bill 2158 will require ethics training for charter school board members.</a:t>
            </a:r>
          </a:p>
          <a:p>
            <a:pPr eaLnBrk="1" hangingPunct="1">
              <a:spcBef>
                <a:spcPts val="750"/>
              </a:spcBef>
              <a:buFontTx/>
              <a:buNone/>
              <a:defRPr/>
            </a:pPr>
            <a:endPar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endParaRPr>
          </a:p>
          <a:p>
            <a:pPr eaLnBrk="1" hangingPunct="1">
              <a:spcBef>
                <a:spcPts val="750"/>
              </a:spcBef>
              <a:buFontTx/>
              <a:buNone/>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	Currently on Governor’s desk.</a:t>
            </a:r>
          </a:p>
          <a:p>
            <a:pPr eaLnBrk="1" hangingPunct="1">
              <a:spcBef>
                <a:spcPts val="750"/>
              </a:spcBef>
              <a:buFontTx/>
              <a:buNone/>
              <a:defRPr/>
            </a:pPr>
            <a:endPar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endParaRPr>
          </a:p>
          <a:p>
            <a:pPr eaLnBrk="1" hangingPunct="1">
              <a:spcBef>
                <a:spcPts val="750"/>
              </a:spcBef>
              <a:buFontTx/>
              <a:buNone/>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	If signed, training requirement would become effective January 1, 2025.</a:t>
            </a:r>
            <a:endParaRPr lang="en-US" altLang="en-US"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endParaRPr>
          </a:p>
        </p:txBody>
      </p:sp>
      <p:sp>
        <p:nvSpPr>
          <p:cNvPr id="5" name="Rectangle 4">
            <a:extLst>
              <a:ext uri="{FF2B5EF4-FFF2-40B4-BE49-F238E27FC236}">
                <a16:creationId xmlns:a16="http://schemas.microsoft.com/office/drawing/2014/main" id="{468B514E-998D-414A-8918-431E045EC75C}"/>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82</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155463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p:cTn id="13"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p:cTn id="1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1F66FE5-DFEC-314B-90AE-D79F63A60B72}"/>
              </a:ext>
            </a:extLst>
          </p:cNvPr>
          <p:cNvSpPr>
            <a:spLocks noGrp="1" noChangeArrowheads="1"/>
          </p:cNvSpPr>
          <p:nvPr>
            <p:ph type="title" idx="4294967295"/>
          </p:nvPr>
        </p:nvSpPr>
        <p:spPr>
          <a:xfrm>
            <a:off x="800100" y="2713037"/>
            <a:ext cx="7543800" cy="1401763"/>
          </a:xfrm>
        </p:spPr>
        <p:txBody>
          <a:bodyPr>
            <a:normAutofit fontScale="90000"/>
          </a:bodyPr>
          <a:lstStyle/>
          <a:p>
            <a:pPr eaLnBrk="1" hangingPunct="1"/>
            <a:r>
              <a:rPr lang="en-US" altLang="en-US" sz="4400" b="1" dirty="0">
                <a:solidFill>
                  <a:schemeClr val="tx1"/>
                </a:solidFill>
                <a:latin typeface="Arial Black" panose="020B0604020202020204" pitchFamily="34" charset="0"/>
                <a:ea typeface="Open Sans Extrabold" panose="020F0502020204030204" pitchFamily="34" charset="0"/>
                <a:cs typeface="Open Sans Extrabold" panose="020F0502020204030204" pitchFamily="34" charset="0"/>
              </a:rPr>
              <a:t>Duty of Care and Loyalty</a:t>
            </a:r>
          </a:p>
        </p:txBody>
      </p:sp>
      <p:sp>
        <p:nvSpPr>
          <p:cNvPr id="80899" name="Rectangle 2">
            <a:extLst>
              <a:ext uri="{FF2B5EF4-FFF2-40B4-BE49-F238E27FC236}">
                <a16:creationId xmlns:a16="http://schemas.microsoft.com/office/drawing/2014/main" id="{55D346F9-9D17-C340-A06B-40F9C7F945BD}"/>
              </a:ext>
            </a:extLst>
          </p:cNvPr>
          <p:cNvSpPr>
            <a:spLocks noChangeArrowheads="1"/>
          </p:cNvSpPr>
          <p:nvPr/>
        </p:nvSpPr>
        <p:spPr bwMode="auto">
          <a:xfrm>
            <a:off x="8789988" y="6477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6ABDB868-CE09-F54A-A684-2C3272CF0F2F}" type="slidenum">
              <a:rPr lang="en-US" altLang="en-US" sz="1200">
                <a:solidFill>
                  <a:srgbClr val="000000"/>
                </a:solidFill>
                <a:cs typeface="Times New Roman" panose="02020603050405020304" pitchFamily="18" charset="0"/>
              </a:rPr>
              <a:pPr eaLnBrk="1" hangingPunct="1">
                <a:spcBef>
                  <a:spcPct val="0"/>
                </a:spcBef>
                <a:buFontTx/>
                <a:buNone/>
              </a:pPr>
              <a:t>83</a:t>
            </a:fld>
            <a:endParaRPr lang="en-US"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361075110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7CFD3D52-98D5-2C43-B076-9E9FC10AC485}"/>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604020202020204" pitchFamily="34" charset="0"/>
                <a:ea typeface="Open Sans Extrabold" panose="020F0502020204030204" pitchFamily="34" charset="0"/>
                <a:cs typeface="Open Sans Extrabold" panose="020F0502020204030204" pitchFamily="34" charset="0"/>
              </a:rPr>
              <a:t>Duty of Care and Loyalty</a:t>
            </a:r>
          </a:p>
        </p:txBody>
      </p:sp>
      <p:sp>
        <p:nvSpPr>
          <p:cNvPr id="9" name="Rectangle 2">
            <a:extLst>
              <a:ext uri="{FF2B5EF4-FFF2-40B4-BE49-F238E27FC236}">
                <a16:creationId xmlns:a16="http://schemas.microsoft.com/office/drawing/2014/main" id="{7EA0CB32-A570-5244-B766-70BDCA0A1847}"/>
              </a:ext>
            </a:extLst>
          </p:cNvPr>
          <p:cNvSpPr txBox="1">
            <a:spLocks noChangeArrowheads="1"/>
          </p:cNvSpPr>
          <p:nvPr/>
        </p:nvSpPr>
        <p:spPr bwMode="auto">
          <a:xfrm>
            <a:off x="457200" y="1554480"/>
            <a:ext cx="8077200" cy="472440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750"/>
              </a:spcBef>
              <a:buFontTx/>
              <a:buNone/>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1.  Duty of Care</a:t>
            </a:r>
          </a:p>
          <a:p>
            <a:pPr eaLnBrk="1" hangingPunct="1">
              <a:spcBef>
                <a:spcPts val="750"/>
              </a:spcBef>
              <a:buFontTx/>
              <a:buNone/>
              <a:defRPr/>
            </a:pPr>
            <a:endPar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endParaRPr>
          </a:p>
          <a:p>
            <a:pPr eaLnBrk="1" hangingPunct="1">
              <a:spcBef>
                <a:spcPts val="750"/>
              </a:spcBef>
              <a:buFontTx/>
              <a:buNone/>
              <a:defRPr/>
            </a:pPr>
            <a:r>
              <a:rPr lang="en-US" altLang="en-US" sz="2800"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rPr>
              <a:t>2.  Duty of Loyalty</a:t>
            </a:r>
            <a:endParaRPr lang="en-US" altLang="en-US" dirty="0">
              <a:solidFill>
                <a:srgbClr val="000000"/>
              </a:solidFill>
              <a:latin typeface="Arial"/>
              <a:ea typeface="Verdana" panose="020B0604030504040204" pitchFamily="34" charset="0"/>
              <a:cs typeface="Verdana" panose="020B0604030504040204" pitchFamily="34" charset="0"/>
              <a:sym typeface="Wingdings 2" panose="05020102010507070707" pitchFamily="18" charset="2"/>
            </a:endParaRPr>
          </a:p>
        </p:txBody>
      </p:sp>
      <p:sp>
        <p:nvSpPr>
          <p:cNvPr id="5" name="Rectangle 4">
            <a:extLst>
              <a:ext uri="{FF2B5EF4-FFF2-40B4-BE49-F238E27FC236}">
                <a16:creationId xmlns:a16="http://schemas.microsoft.com/office/drawing/2014/main" id="{468B514E-998D-414A-8918-431E045EC75C}"/>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84</a:t>
            </a:fld>
            <a:endParaRPr lang="en-US" altLang="en-US" sz="1000"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3828320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p:cTn id="13"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p:nvPr/>
        </p:nvSpPr>
        <p:spPr>
          <a:xfrm>
            <a:off x="3810000" y="1492469"/>
            <a:ext cx="5029200" cy="3857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Black"/>
              <a:buNone/>
            </a:pPr>
            <a:r>
              <a:rPr lang="en-US" sz="2800" b="0" i="0" u="none" dirty="0">
                <a:solidFill>
                  <a:schemeClr val="dk1"/>
                </a:solidFill>
                <a:latin typeface="Arial Black"/>
                <a:ea typeface="Arial Black"/>
                <a:cs typeface="Arial Black"/>
                <a:sym typeface="Arial Black"/>
              </a:rPr>
              <a:t>QUESTIONS? </a:t>
            </a:r>
          </a:p>
          <a:p>
            <a:pPr marL="0" marR="0" lvl="0" indent="0" algn="ctr" rtl="0">
              <a:lnSpc>
                <a:spcPct val="100000"/>
              </a:lnSpc>
              <a:spcBef>
                <a:spcPts val="0"/>
              </a:spcBef>
              <a:spcAft>
                <a:spcPts val="0"/>
              </a:spcAft>
              <a:buClr>
                <a:schemeClr val="dk1"/>
              </a:buClr>
              <a:buSzPts val="3200"/>
              <a:buFont typeface="Verdana"/>
              <a:buNone/>
            </a:pPr>
            <a:endParaRPr sz="2800" b="0" i="0" u="none" dirty="0">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chemeClr val="dk1"/>
              </a:buClr>
              <a:buSzPts val="3200"/>
              <a:buFont typeface="Arial Black"/>
              <a:buNone/>
            </a:pPr>
            <a:r>
              <a:rPr lang="en-US" sz="2800" b="0" i="0" u="none" dirty="0">
                <a:solidFill>
                  <a:schemeClr val="dk1"/>
                </a:solidFill>
                <a:latin typeface="Arial Black"/>
                <a:ea typeface="Arial Black"/>
                <a:cs typeface="Arial Black"/>
                <a:sym typeface="Arial Black"/>
              </a:rPr>
              <a:t>THANKS FOR ATTENDING TODAY</a:t>
            </a:r>
            <a:endParaRPr sz="2800" dirty="0"/>
          </a:p>
        </p:txBody>
      </p:sp>
    </p:spTree>
    <p:extLst>
      <p:ext uri="{BB962C8B-B14F-4D97-AF65-F5344CB8AC3E}">
        <p14:creationId xmlns:p14="http://schemas.microsoft.com/office/powerpoint/2010/main" val="319399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A31AF842-577B-482C-8D4C-690D7E6B4346}"/>
              </a:ext>
            </a:extLst>
          </p:cNvPr>
          <p:cNvSpPr txBox="1">
            <a:spLocks noChangeArrowheads="1"/>
          </p:cNvSpPr>
          <p:nvPr/>
        </p:nvSpPr>
        <p:spPr bwMode="auto">
          <a:xfrm>
            <a:off x="457200" y="1554480"/>
            <a:ext cx="8332788" cy="4953000"/>
          </a:xfrm>
          <a:prstGeom prst="rect">
            <a:avLst/>
          </a:prstGeom>
          <a:noFill/>
          <a:ln>
            <a:noFill/>
          </a:ln>
        </p:spPr>
        <p:txBody>
          <a:bodyPr/>
          <a:lstStyle>
            <a:lvl1pPr marL="7938" indent="-79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defRPr/>
            </a:pPr>
            <a:r>
              <a:rPr lang="en-US" altLang="en-US" sz="2800" b="1" dirty="0">
                <a:solidFill>
                  <a:srgbClr val="000000"/>
                </a:solidFill>
                <a:latin typeface="Arial" panose="020B0604020202020204" pitchFamily="34" charset="0"/>
                <a:ea typeface="Open Sans Semibold" panose="020B0706030804020204" pitchFamily="34" charset="0"/>
                <a:cs typeface="Open Sans Semibold" panose="020B0706030804020204" pitchFamily="34" charset="0"/>
              </a:rPr>
              <a:t>What Is the Purpose of the Brown Act?</a:t>
            </a:r>
          </a:p>
          <a:p>
            <a:pPr eaLnBrk="1" hangingPunct="1">
              <a:lnSpc>
                <a:spcPct val="80000"/>
              </a:lnSpc>
              <a:buFontTx/>
              <a:buNone/>
              <a:defRPr/>
            </a:pPr>
            <a:endParaRPr lang="en-US" altLang="en-US" sz="1200" b="1" u="sng" dirty="0">
              <a:solidFill>
                <a:srgbClr val="000000"/>
              </a:solidFill>
              <a:latin typeface="Arial" panose="020B0604020202020204" pitchFamily="34" charset="0"/>
              <a:ea typeface="Open Sans Semibold" panose="020B0706030804020204" pitchFamily="34" charset="0"/>
              <a:cs typeface="Open Sans Semibold" panose="020B0706030804020204" pitchFamily="34" charset="0"/>
            </a:endParaRP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To Foster Broad Public Access</a:t>
            </a:r>
          </a:p>
          <a:p>
            <a:pPr marL="3771900" eaLnBrk="1" hangingPunct="1">
              <a:lnSpc>
                <a:spcPct val="80000"/>
              </a:lnSpc>
              <a:spcBef>
                <a:spcPts val="1800"/>
              </a:spcBef>
              <a:buFontTx/>
              <a:buNone/>
              <a:tabLst>
                <a:tab pos="1431925" algn="l"/>
              </a:tabLst>
              <a:defRPr/>
            </a:pPr>
            <a:r>
              <a:rPr lang="en-US" altLang="en-US" sz="2200" dirty="0">
                <a:solidFill>
                  <a:srgbClr val="000000"/>
                </a:solidFill>
                <a:latin typeface="Arial" panose="020B0604020202020204" pitchFamily="34" charset="0"/>
                <a:ea typeface="Open Sans" panose="020B0606030504020204" pitchFamily="34" charset="0"/>
                <a:cs typeface="Arial" panose="020B0604020202020204" pitchFamily="34" charset="0"/>
              </a:rPr>
              <a:t>“. . . 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endParaRPr lang="en-US" altLang="en-US" sz="2400" b="1" dirty="0">
              <a:solidFill>
                <a:srgbClr val="000000"/>
              </a:solidFill>
              <a:latin typeface="Verdana" panose="020B0604030504040204" pitchFamily="34" charset="0"/>
            </a:endParaRPr>
          </a:p>
        </p:txBody>
      </p:sp>
      <p:pic>
        <p:nvPicPr>
          <p:cNvPr id="3" name="Picture 2" descr="A group of people in a room&#10;&#10;Description automatically generated with low confidence">
            <a:extLst>
              <a:ext uri="{FF2B5EF4-FFF2-40B4-BE49-F238E27FC236}">
                <a16:creationId xmlns:a16="http://schemas.microsoft.com/office/drawing/2014/main" id="{51670C07-351B-8F42-A7A3-AD1FF20C73C4}"/>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202002" y="2971800"/>
            <a:ext cx="3784600" cy="2838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6867" name="Rectangle 3">
            <a:extLst>
              <a:ext uri="{FF2B5EF4-FFF2-40B4-BE49-F238E27FC236}">
                <a16:creationId xmlns:a16="http://schemas.microsoft.com/office/drawing/2014/main" id="{02FE8848-68F0-4EB9-866A-D7B1335A7D28}"/>
              </a:ext>
            </a:extLst>
          </p:cNvPr>
          <p:cNvSpPr>
            <a:spLocks noGrp="1" noChangeArrowheads="1"/>
          </p:cNvSpPr>
          <p:nvPr>
            <p:ph type="title" idx="4294967295"/>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Purpose of The Brown Act</a:t>
            </a:r>
          </a:p>
        </p:txBody>
      </p:sp>
      <p:sp>
        <p:nvSpPr>
          <p:cNvPr id="7" name="Rectangle 6">
            <a:extLst>
              <a:ext uri="{FF2B5EF4-FFF2-40B4-BE49-F238E27FC236}">
                <a16:creationId xmlns:a16="http://schemas.microsoft.com/office/drawing/2014/main" id="{B6BB4F5F-916B-074E-932D-0A5F78ED33B9}"/>
              </a:ext>
            </a:extLst>
          </p:cNvPr>
          <p:cNvSpPr>
            <a:spLocks noChangeArrowheads="1"/>
          </p:cNvSpPr>
          <p:nvPr/>
        </p:nvSpPr>
        <p:spPr bwMode="auto">
          <a:xfrm>
            <a:off x="8789988" y="61722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FBC4D145-1F03-4C69-809D-40C33D95ADD8}" type="slidenum">
              <a:rPr lang="en-US" altLang="en-US" sz="1000">
                <a:solidFill>
                  <a:schemeClr val="tx1">
                    <a:lumMod val="65000"/>
                    <a:lumOff val="35000"/>
                  </a:schemeClr>
                </a:solidFill>
                <a:cs typeface="Times New Roman" panose="02020603050405020304" pitchFamily="18" charset="0"/>
              </a:rPr>
              <a:pPr eaLnBrk="1" hangingPunct="1">
                <a:spcBef>
                  <a:spcPct val="0"/>
                </a:spcBef>
                <a:buFontTx/>
                <a:buNone/>
              </a:pPr>
              <a:t>9</a:t>
            </a:fld>
            <a:endParaRPr lang="en-US" altLang="en-US" sz="1000" dirty="0">
              <a:solidFill>
                <a:schemeClr val="tx1">
                  <a:lumMod val="65000"/>
                  <a:lumOff val="35000"/>
                </a:schemeClr>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additive="base">
                                        <p:cTn id="7" dur="500"/>
                                        <p:tgtEl>
                                          <p:spTgt spid="3686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686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6868">
                                            <p:txEl>
                                              <p:pRg st="2" end="2"/>
                                            </p:txEl>
                                          </p:spTgt>
                                        </p:tgtEl>
                                        <p:attrNameLst>
                                          <p:attrName>style.visibility</p:attrName>
                                        </p:attrNameLst>
                                      </p:cBhvr>
                                      <p:to>
                                        <p:strVal val="visible"/>
                                      </p:to>
                                    </p:set>
                                    <p:anim calcmode="lin" valueType="num">
                                      <p:cBhvr additive="base">
                                        <p:cTn id="13" dur="500"/>
                                        <p:tgtEl>
                                          <p:spTgt spid="3686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6868">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6868">
                                            <p:txEl>
                                              <p:pRg st="3" end="3"/>
                                            </p:txEl>
                                          </p:spTgt>
                                        </p:tgtEl>
                                        <p:attrNameLst>
                                          <p:attrName>style.visibility</p:attrName>
                                        </p:attrNameLst>
                                      </p:cBhvr>
                                      <p:to>
                                        <p:strVal val="visible"/>
                                      </p:to>
                                    </p:set>
                                    <p:anim calcmode="lin" valueType="num">
                                      <p:cBhvr additive="base">
                                        <p:cTn id="23" dur="500"/>
                                        <p:tgtEl>
                                          <p:spTgt spid="36868">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68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4189</Words>
  <Application>Microsoft Office PowerPoint</Application>
  <PresentationFormat>On-screen Show (4:3)</PresentationFormat>
  <Paragraphs>586</Paragraphs>
  <Slides>85</Slides>
  <Notes>73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Arial</vt:lpstr>
      <vt:lpstr>Arial Black</vt:lpstr>
      <vt:lpstr>Calibri</vt:lpstr>
      <vt:lpstr>System Font Regular</vt:lpstr>
      <vt:lpstr>Times New Roman</vt:lpstr>
      <vt:lpstr>Verdana</vt:lpstr>
      <vt:lpstr>Wingdings</vt:lpstr>
      <vt:lpstr>Office Theme</vt:lpstr>
      <vt:lpstr>PowerPoint Presentation</vt:lpstr>
      <vt:lpstr>Overview</vt:lpstr>
      <vt:lpstr>Disclaimer</vt:lpstr>
      <vt:lpstr>Education Code Section 47604.1</vt:lpstr>
      <vt:lpstr>Education Code 47604.1</vt:lpstr>
      <vt:lpstr>Education Code 47604.1</vt:lpstr>
      <vt:lpstr>Education Code 47604.1</vt:lpstr>
      <vt:lpstr>Understanding the  Brown Act</vt:lpstr>
      <vt:lpstr>Purpose of The Brown Act</vt:lpstr>
      <vt:lpstr>Meetings</vt:lpstr>
      <vt:lpstr>Meetings</vt:lpstr>
      <vt:lpstr>Meetings</vt:lpstr>
      <vt:lpstr>Meetings</vt:lpstr>
      <vt:lpstr>Meetings</vt:lpstr>
      <vt:lpstr>Meetings</vt:lpstr>
      <vt:lpstr>Meetings</vt:lpstr>
      <vt:lpstr>AB 361</vt:lpstr>
      <vt:lpstr>AB 361</vt:lpstr>
      <vt:lpstr>AB 361</vt:lpstr>
      <vt:lpstr>AB 361</vt:lpstr>
      <vt:lpstr>Notice Requirements</vt:lpstr>
      <vt:lpstr>Notice Requirements</vt:lpstr>
      <vt:lpstr>Notice Requirements</vt:lpstr>
      <vt:lpstr>Rights of the Public</vt:lpstr>
      <vt:lpstr>Rights of the Public</vt:lpstr>
      <vt:lpstr>Closed Sessions</vt:lpstr>
      <vt:lpstr>Closed Sessions</vt:lpstr>
      <vt:lpstr>Closed Session</vt:lpstr>
      <vt:lpstr>Executive Compensation</vt:lpstr>
      <vt:lpstr>Enforcement</vt:lpstr>
      <vt:lpstr>New Legislation Pending</vt:lpstr>
      <vt:lpstr>Enforcement</vt:lpstr>
      <vt:lpstr>Public Records Defined</vt:lpstr>
      <vt:lpstr>Public Records Defined</vt:lpstr>
      <vt:lpstr>Exceptions to Disclosure</vt:lpstr>
      <vt:lpstr>Exceptions to Disclosure</vt:lpstr>
      <vt:lpstr>Exceptions to Disclosure</vt:lpstr>
      <vt:lpstr>Exceptions to Disclosure</vt:lpstr>
      <vt:lpstr>Records Not Exempt</vt:lpstr>
      <vt:lpstr>Waiver of Exemptions</vt:lpstr>
      <vt:lpstr>Response to Public Records Act Request</vt:lpstr>
      <vt:lpstr>Ten-Day Letter</vt:lpstr>
      <vt:lpstr>Ten-Day Letter</vt:lpstr>
      <vt:lpstr>PowerPoint Presentation</vt:lpstr>
      <vt:lpstr>Relating to the Conduct  of the Public’s Business</vt:lpstr>
      <vt:lpstr>Factors</vt:lpstr>
      <vt:lpstr>Board Best Practices</vt:lpstr>
      <vt:lpstr>Why is Governance Important in Charter Schools?</vt:lpstr>
      <vt:lpstr>Board Duties v. Executive Director Duties</vt:lpstr>
      <vt:lpstr>Case Study</vt:lpstr>
      <vt:lpstr>An Effective Board</vt:lpstr>
      <vt:lpstr>Case Study</vt:lpstr>
      <vt:lpstr>An Effective Board</vt:lpstr>
      <vt:lpstr>Case Study</vt:lpstr>
      <vt:lpstr>The Board as a Team</vt:lpstr>
      <vt:lpstr>Utilize Time Effective and Efficiently</vt:lpstr>
      <vt:lpstr>Financial Issues/Use of Public Funds</vt:lpstr>
      <vt:lpstr>Money Matters</vt:lpstr>
      <vt:lpstr>Potential Criminal Liability</vt:lpstr>
      <vt:lpstr>Potential Criminal Liability</vt:lpstr>
      <vt:lpstr>Internal Controls</vt:lpstr>
      <vt:lpstr>Developing Appropriate Safeguards</vt:lpstr>
      <vt:lpstr>Developing Appropriate Safeguards</vt:lpstr>
      <vt:lpstr>Understanding Conflict of Interest Laws</vt:lpstr>
      <vt:lpstr>Conflicts of Interest</vt:lpstr>
      <vt:lpstr>Non-Financial Conflicts-of-Interest</vt:lpstr>
      <vt:lpstr>Financial Interests</vt:lpstr>
      <vt:lpstr>PowerPoint Presentation</vt:lpstr>
      <vt:lpstr>Government Code  Section 1090</vt:lpstr>
      <vt:lpstr>Government Code  Section 1090</vt:lpstr>
      <vt:lpstr>Political Reform Act</vt:lpstr>
      <vt:lpstr>Political Reform Act</vt:lpstr>
      <vt:lpstr>COI Code</vt:lpstr>
      <vt:lpstr>Understanding the Form 700</vt:lpstr>
      <vt:lpstr>Types of Form 700 Filings</vt:lpstr>
      <vt:lpstr>Form 700</vt:lpstr>
      <vt:lpstr>Political Reform Act</vt:lpstr>
      <vt:lpstr>Form 700</vt:lpstr>
      <vt:lpstr>Form 700: Gifts</vt:lpstr>
      <vt:lpstr>Form 700: Gifts</vt:lpstr>
      <vt:lpstr>Form 700: Penalties</vt:lpstr>
      <vt:lpstr>New Legislation Pending</vt:lpstr>
      <vt:lpstr>Duty of Care and Loyalty</vt:lpstr>
      <vt:lpstr>Duty of Care and Loyalty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Perez</dc:creator>
  <cp:lastModifiedBy>Jerry Simmons</cp:lastModifiedBy>
  <cp:revision>14</cp:revision>
  <dcterms:created xsi:type="dcterms:W3CDTF">2016-01-21T19:04:53Z</dcterms:created>
  <dcterms:modified xsi:type="dcterms:W3CDTF">2022-09-12T06:31:16Z</dcterms:modified>
</cp:coreProperties>
</file>

<file path=docProps/custom.xml><?xml version="1.0" encoding="utf-8"?>
<op:Properties xmlns:op="http://schemas.openxmlformats.org/officeDocument/2006/custom-properties">
  <op:property fmtid="{D5CDD505-2E9C-101B-9397-08002B2CF9AE}" pid="2" name="ndDocumentId">
    <vt:lpwstr xmlns:vt="http://schemas.openxmlformats.org/officeDocument/2006/docPropsVTypes">4870-6813-0354</vt:lpwstr>
  </op:property>
</op:Properties>
</file>