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embeddedFontLst>
    <p:embeddedFont>
      <p:font typeface="Play" pitchFamily="2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jB3nVj8fFBB41HLillRVZGH7r1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6"/>
  </p:normalViewPr>
  <p:slideViewPr>
    <p:cSldViewPr snapToGrid="0">
      <p:cViewPr varScale="1">
        <p:scale>
          <a:sx n="103" d="100"/>
          <a:sy n="103" d="100"/>
        </p:scale>
        <p:origin x="8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/>
        </p:nvSpPr>
        <p:spPr>
          <a:xfrm>
            <a:off x="642551" y="1878227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1" name="Google Shape;91;p2"/>
          <p:cNvGrpSpPr/>
          <p:nvPr/>
        </p:nvGrpSpPr>
        <p:grpSpPr>
          <a:xfrm>
            <a:off x="3598541" y="328483"/>
            <a:ext cx="5822197" cy="6529449"/>
            <a:chOff x="2771259" y="14157"/>
            <a:chExt cx="5822197" cy="6529449"/>
          </a:xfrm>
        </p:grpSpPr>
        <p:sp>
          <p:nvSpPr>
            <p:cNvPr id="92" name="Google Shape;92;p2"/>
            <p:cNvSpPr/>
            <p:nvPr/>
          </p:nvSpPr>
          <p:spPr>
            <a:xfrm>
              <a:off x="7104057" y="3030317"/>
              <a:ext cx="744699" cy="35440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81776"/>
                  </a:lnTo>
                  <a:lnTo>
                    <a:pt x="120000" y="81776"/>
                  </a:lnTo>
                  <a:lnTo>
                    <a:pt x="120000" y="120000"/>
                  </a:lnTo>
                </a:path>
              </a:pathLst>
            </a:custGeom>
            <a:noFill/>
            <a:ln w="19050" cap="flat" cmpd="sng">
              <a:solidFill>
                <a:srgbClr val="D6BCD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6359358" y="3030317"/>
              <a:ext cx="744699" cy="35440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81776"/>
                  </a:lnTo>
                  <a:lnTo>
                    <a:pt x="0" y="81776"/>
                  </a:lnTo>
                  <a:lnTo>
                    <a:pt x="0" y="120000"/>
                  </a:lnTo>
                </a:path>
              </a:pathLst>
            </a:custGeom>
            <a:noFill/>
            <a:ln w="19050" cap="flat" cmpd="sng">
              <a:solidFill>
                <a:srgbClr val="D6BCD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5614658" y="1902097"/>
              <a:ext cx="1489399" cy="35440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81776"/>
                  </a:lnTo>
                  <a:lnTo>
                    <a:pt x="120000" y="81776"/>
                  </a:lnTo>
                  <a:lnTo>
                    <a:pt x="120000" y="120000"/>
                  </a:lnTo>
                </a:path>
              </a:pathLst>
            </a:custGeom>
            <a:noFill/>
            <a:ln w="19050" cap="flat" cmpd="sng">
              <a:solidFill>
                <a:srgbClr val="C297B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4191930" y="5286757"/>
              <a:ext cx="678028" cy="35440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81776"/>
                  </a:lnTo>
                  <a:lnTo>
                    <a:pt x="0" y="81776"/>
                  </a:lnTo>
                  <a:lnTo>
                    <a:pt x="0" y="120000"/>
                  </a:lnTo>
                </a:path>
              </a:pathLst>
            </a:custGeom>
            <a:no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4824238" y="4158537"/>
              <a:ext cx="91440" cy="35440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w="19050" cap="flat" cmpd="sng">
              <a:solidFill>
                <a:srgbClr val="D6BCD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4125259" y="3030317"/>
              <a:ext cx="744699" cy="35440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81776"/>
                  </a:lnTo>
                  <a:lnTo>
                    <a:pt x="120000" y="81776"/>
                  </a:lnTo>
                  <a:lnTo>
                    <a:pt x="120000" y="120000"/>
                  </a:lnTo>
                </a:path>
              </a:pathLst>
            </a:custGeom>
            <a:noFill/>
            <a:ln w="19050" cap="flat" cmpd="sng">
              <a:solidFill>
                <a:srgbClr val="D6BCD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3334839" y="4158537"/>
              <a:ext cx="91440" cy="35440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w="19050" cap="flat" cmpd="sng">
              <a:solidFill>
                <a:srgbClr val="D6BCD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3380559" y="3030317"/>
              <a:ext cx="744699" cy="35440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81776"/>
                  </a:lnTo>
                  <a:lnTo>
                    <a:pt x="0" y="81776"/>
                  </a:lnTo>
                  <a:lnTo>
                    <a:pt x="0" y="120000"/>
                  </a:lnTo>
                </a:path>
              </a:pathLst>
            </a:custGeom>
            <a:noFill/>
            <a:ln w="19050" cap="flat" cmpd="sng">
              <a:solidFill>
                <a:srgbClr val="D6BCD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4125259" y="1902097"/>
              <a:ext cx="1489399" cy="35440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81776"/>
                  </a:lnTo>
                  <a:lnTo>
                    <a:pt x="0" y="81776"/>
                  </a:lnTo>
                  <a:lnTo>
                    <a:pt x="0" y="120000"/>
                  </a:lnTo>
                </a:path>
              </a:pathLst>
            </a:custGeom>
            <a:noFill/>
            <a:ln w="19050" cap="flat" cmpd="sng">
              <a:solidFill>
                <a:srgbClr val="C297B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5568938" y="787968"/>
              <a:ext cx="91440" cy="34031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w="19050" cap="flat" cmpd="sng">
              <a:solidFill>
                <a:srgbClr val="AB61A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5005358" y="14157"/>
              <a:ext cx="1218599" cy="773810"/>
            </a:xfrm>
            <a:prstGeom prst="roundRect">
              <a:avLst>
                <a:gd name="adj" fmla="val 10000"/>
              </a:avLst>
            </a:prstGeom>
            <a:solidFill>
              <a:srgbClr val="7E2274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5140758" y="142787"/>
              <a:ext cx="1218599" cy="77381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9050" cap="flat" cmpd="sng">
              <a:solidFill>
                <a:srgbClr val="90238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 txBox="1"/>
            <p:nvPr/>
          </p:nvSpPr>
          <p:spPr>
            <a:xfrm>
              <a:off x="5163422" y="165451"/>
              <a:ext cx="1173271" cy="7284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lang="en-US" sz="7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Board </a:t>
              </a: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5005358" y="1128286"/>
              <a:ext cx="1218599" cy="773810"/>
            </a:xfrm>
            <a:prstGeom prst="roundRect">
              <a:avLst>
                <a:gd name="adj" fmla="val 10000"/>
              </a:avLst>
            </a:prstGeom>
            <a:solidFill>
              <a:srgbClr val="902383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5140758" y="1256916"/>
              <a:ext cx="1218599" cy="77381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9050" cap="flat" cmpd="sng">
              <a:solidFill>
                <a:srgbClr val="AB61A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 txBox="1"/>
            <p:nvPr/>
          </p:nvSpPr>
          <p:spPr>
            <a:xfrm>
              <a:off x="5163422" y="1279580"/>
              <a:ext cx="1173271" cy="7284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lang="en-US" sz="7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Executive Director </a:t>
              </a: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3515959" y="2256506"/>
              <a:ext cx="1218599" cy="773810"/>
            </a:xfrm>
            <a:prstGeom prst="roundRect">
              <a:avLst>
                <a:gd name="adj" fmla="val 10000"/>
              </a:avLst>
            </a:prstGeom>
            <a:solidFill>
              <a:srgbClr val="A03295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3651359" y="2385136"/>
              <a:ext cx="1218599" cy="77381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9050" cap="flat" cmpd="sng">
              <a:solidFill>
                <a:srgbClr val="C297B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 txBox="1"/>
            <p:nvPr/>
          </p:nvSpPr>
          <p:spPr>
            <a:xfrm>
              <a:off x="3674023" y="2407800"/>
              <a:ext cx="1173271" cy="7284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lang="en-US" sz="7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Principal </a:t>
              </a: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2771259" y="3384726"/>
              <a:ext cx="1218599" cy="773810"/>
            </a:xfrm>
            <a:prstGeom prst="roundRect">
              <a:avLst>
                <a:gd name="adj" fmla="val 10000"/>
              </a:avLst>
            </a:prstGeom>
            <a:solidFill>
              <a:srgbClr val="C297BB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2906659" y="3513356"/>
              <a:ext cx="1218599" cy="77381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9050" cap="flat" cmpd="sng">
              <a:solidFill>
                <a:srgbClr val="D6BCD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 txBox="1"/>
            <p:nvPr/>
          </p:nvSpPr>
          <p:spPr>
            <a:xfrm>
              <a:off x="2929323" y="3536020"/>
              <a:ext cx="1173271" cy="7284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lang="en-US" sz="7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Operations Director </a:t>
              </a: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2771259" y="4512946"/>
              <a:ext cx="1218599" cy="773810"/>
            </a:xfrm>
            <a:prstGeom prst="roundRect">
              <a:avLst>
                <a:gd name="adj" fmla="val 10000"/>
              </a:avLst>
            </a:prstGeom>
            <a:solidFill>
              <a:srgbClr val="C297BB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2906659" y="4641576"/>
              <a:ext cx="1218599" cy="77381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9050" cap="flat" cmpd="sng">
              <a:solidFill>
                <a:srgbClr val="D6BCD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 txBox="1"/>
            <p:nvPr/>
          </p:nvSpPr>
          <p:spPr>
            <a:xfrm>
              <a:off x="2854387" y="4577261"/>
              <a:ext cx="1140615" cy="7738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lang="en-US" sz="7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Facility Manager</a:t>
              </a:r>
            </a:p>
            <a:p>
              <a:pPr algn="ctr">
                <a:lnSpc>
                  <a:spcPct val="90000"/>
                </a:lnSpc>
                <a:buClr>
                  <a:schemeClr val="dk1"/>
                </a:buClr>
                <a:buSzPts val="700"/>
              </a:pPr>
              <a:r>
                <a:rPr lang="en-US" sz="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IT Manager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245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lang="en-US" sz="7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Food Assistant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245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lang="en-US" sz="7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Custodian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245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lang="en-US" sz="7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Ops Assistant 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245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lang="en-US" sz="7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Nurse </a:t>
              </a:r>
              <a:endParaRPr dirty="0"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4260659" y="3384726"/>
              <a:ext cx="1218599" cy="773810"/>
            </a:xfrm>
            <a:prstGeom prst="roundRect">
              <a:avLst>
                <a:gd name="adj" fmla="val 10000"/>
              </a:avLst>
            </a:prstGeom>
            <a:solidFill>
              <a:srgbClr val="C297BB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4396058" y="3513356"/>
              <a:ext cx="1218599" cy="77381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9050" cap="flat" cmpd="sng">
              <a:solidFill>
                <a:srgbClr val="D6BCD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 txBox="1"/>
            <p:nvPr/>
          </p:nvSpPr>
          <p:spPr>
            <a:xfrm>
              <a:off x="4418722" y="3536020"/>
              <a:ext cx="1173271" cy="7284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lang="en-US" sz="7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Assistant Principals</a:t>
              </a: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4260659" y="4512946"/>
              <a:ext cx="1218599" cy="773810"/>
            </a:xfrm>
            <a:prstGeom prst="roundRect">
              <a:avLst>
                <a:gd name="adj" fmla="val 10000"/>
              </a:avLst>
            </a:prstGeom>
            <a:solidFill>
              <a:srgbClr val="C297BB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4396058" y="4641576"/>
              <a:ext cx="1218599" cy="77381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9050" cap="flat" cmpd="sng">
              <a:solidFill>
                <a:srgbClr val="D6BCD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 txBox="1"/>
            <p:nvPr/>
          </p:nvSpPr>
          <p:spPr>
            <a:xfrm>
              <a:off x="4418722" y="4664240"/>
              <a:ext cx="1173271" cy="7284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245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lang="en-US" sz="7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Dean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245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lang="en-US" sz="7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Building/Culture Aide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245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lang="en-US" sz="7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Registrar/Enrollment Mgr. 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245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lang="en-US" sz="7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SPED Teachers</a:t>
              </a:r>
              <a:endParaRPr dirty="0"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3582630" y="5641166"/>
              <a:ext cx="1218599" cy="773810"/>
            </a:xfrm>
            <a:prstGeom prst="roundRect">
              <a:avLst>
                <a:gd name="adj" fmla="val 10000"/>
              </a:avLst>
            </a:prstGeom>
            <a:solidFill>
              <a:srgbClr val="C297BB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3718030" y="5769796"/>
              <a:ext cx="1218599" cy="77381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9050" cap="flat" cmpd="sng">
              <a:solidFill>
                <a:srgbClr val="D6BCD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 txBox="1"/>
            <p:nvPr/>
          </p:nvSpPr>
          <p:spPr>
            <a:xfrm>
              <a:off x="3740694" y="5792460"/>
              <a:ext cx="1173271" cy="7284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lang="en-US" sz="7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Teachers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245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lang="en-US" sz="7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Social Workers 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245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lang="en-US" sz="7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Guidance Counselor 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245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endParaRPr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6494758" y="2256506"/>
              <a:ext cx="1218599" cy="773810"/>
            </a:xfrm>
            <a:prstGeom prst="roundRect">
              <a:avLst>
                <a:gd name="adj" fmla="val 10000"/>
              </a:avLst>
            </a:prstGeom>
            <a:solidFill>
              <a:srgbClr val="A03295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6630158" y="2385136"/>
              <a:ext cx="1218599" cy="77381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9050" cap="flat" cmpd="sng">
              <a:solidFill>
                <a:srgbClr val="C297B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 txBox="1"/>
            <p:nvPr/>
          </p:nvSpPr>
          <p:spPr>
            <a:xfrm>
              <a:off x="6652822" y="2407800"/>
              <a:ext cx="1173271" cy="7284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lang="en-US" sz="7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Finance Director </a:t>
              </a: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5750058" y="3384726"/>
              <a:ext cx="1218599" cy="773810"/>
            </a:xfrm>
            <a:prstGeom prst="roundRect">
              <a:avLst>
                <a:gd name="adj" fmla="val 10000"/>
              </a:avLst>
            </a:prstGeom>
            <a:solidFill>
              <a:srgbClr val="C297BB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5885458" y="3513356"/>
              <a:ext cx="1218599" cy="77381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9050" cap="flat" cmpd="sng">
              <a:solidFill>
                <a:srgbClr val="D6BCD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 txBox="1"/>
            <p:nvPr/>
          </p:nvSpPr>
          <p:spPr>
            <a:xfrm>
              <a:off x="5908122" y="3536020"/>
              <a:ext cx="1173271" cy="7284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lang="en-US" sz="7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Bookkeeper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245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endParaRPr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7239457" y="3384726"/>
              <a:ext cx="1218599" cy="773810"/>
            </a:xfrm>
            <a:prstGeom prst="roundRect">
              <a:avLst>
                <a:gd name="adj" fmla="val 10000"/>
              </a:avLst>
            </a:prstGeom>
            <a:solidFill>
              <a:srgbClr val="C297BB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7374857" y="3513356"/>
              <a:ext cx="1218599" cy="77381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9050" cap="flat" cmpd="sng">
              <a:solidFill>
                <a:srgbClr val="D6BCD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 txBox="1"/>
            <p:nvPr/>
          </p:nvSpPr>
          <p:spPr>
            <a:xfrm>
              <a:off x="7397521" y="3536020"/>
              <a:ext cx="1173271" cy="7284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245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lang="en-US" sz="7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HR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245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endParaRPr sz="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5" name="Google Shape;135;p2"/>
          <p:cNvSpPr txBox="1"/>
          <p:nvPr/>
        </p:nvSpPr>
        <p:spPr>
          <a:xfrm>
            <a:off x="642551" y="314326"/>
            <a:ext cx="238639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 Chart- 2024 </a:t>
            </a:r>
            <a:endParaRPr/>
          </a:p>
        </p:txBody>
      </p:sp>
      <p:cxnSp>
        <p:nvCxnSpPr>
          <p:cNvPr id="136" name="Google Shape;136;p2"/>
          <p:cNvCxnSpPr>
            <a:endCxn id="123" idx="0"/>
          </p:cNvCxnSpPr>
          <p:nvPr/>
        </p:nvCxnSpPr>
        <p:spPr>
          <a:xfrm flipH="1">
            <a:off x="5019212" y="3649392"/>
            <a:ext cx="7200" cy="2306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42</Words>
  <Application>Microsoft Macintosh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Play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Debra Stern</dc:creator>
  <cp:lastModifiedBy>Debra  Stern</cp:lastModifiedBy>
  <cp:revision>2</cp:revision>
  <dcterms:created xsi:type="dcterms:W3CDTF">2024-04-14T14:15:35Z</dcterms:created>
  <dcterms:modified xsi:type="dcterms:W3CDTF">2024-06-07T12:23:35Z</dcterms:modified>
</cp:coreProperties>
</file>