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Oswald Medium"/>
      <p:regular r:id="rId14"/>
      <p:bold r:id="rId15"/>
    </p:embeddedFont>
    <p:embeddedFont>
      <p:font typeface="PT Serif"/>
      <p:regular r:id="rId16"/>
      <p:bold r:id="rId17"/>
      <p:italic r:id="rId18"/>
      <p:boldItalic r:id="rId19"/>
    </p:embeddedFont>
    <p:embeddedFont>
      <p:font typeface="Chivo"/>
      <p:regular r:id="rId20"/>
      <p:bold r:id="rId21"/>
      <p:italic r:id="rId22"/>
      <p:boldItalic r:id="rId23"/>
    </p:embeddedFont>
    <p:embeddedFont>
      <p:font typeface="Merriweath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hivo-regular.fntdata"/><Relationship Id="rId22" Type="http://schemas.openxmlformats.org/officeDocument/2006/relationships/font" Target="fonts/Chivo-italic.fntdata"/><Relationship Id="rId21" Type="http://schemas.openxmlformats.org/officeDocument/2006/relationships/font" Target="fonts/Chivo-bold.fntdata"/><Relationship Id="rId24" Type="http://schemas.openxmlformats.org/officeDocument/2006/relationships/font" Target="fonts/Merriweather-regular.fntdata"/><Relationship Id="rId23" Type="http://schemas.openxmlformats.org/officeDocument/2006/relationships/font" Target="fonts/Chivo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7" Type="http://schemas.openxmlformats.org/officeDocument/2006/relationships/font" Target="fonts/Merriweather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OswaldMedium-bold.fntdata"/><Relationship Id="rId14" Type="http://schemas.openxmlformats.org/officeDocument/2006/relationships/font" Target="fonts/OswaldMedium-regular.fntdata"/><Relationship Id="rId17" Type="http://schemas.openxmlformats.org/officeDocument/2006/relationships/font" Target="fonts/PTSerif-bold.fntdata"/><Relationship Id="rId16" Type="http://schemas.openxmlformats.org/officeDocument/2006/relationships/font" Target="fonts/PTSerif-regular.fntdata"/><Relationship Id="rId19" Type="http://schemas.openxmlformats.org/officeDocument/2006/relationships/font" Target="fonts/PTSerif-boldItalic.fntdata"/><Relationship Id="rId18" Type="http://schemas.openxmlformats.org/officeDocument/2006/relationships/font" Target="fonts/PTSerif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cb6c6536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cb6c6536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cc5925cc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2cc5925cc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cc5925cc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cc5925cc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cc5925cc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2cc5925cc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a2a3da31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a2a3da31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cc5925cc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cc5925cc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ed2fb0850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ed2fb0850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a7d0be9b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a7d0be9b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181818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181818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21cc8ee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21cc8ee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2171700" y="-100900"/>
            <a:ext cx="6895525" cy="6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229100" y="-1741550"/>
            <a:ext cx="6895525" cy="6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747300" y="1934700"/>
            <a:ext cx="7649400" cy="9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236350" y="2868600"/>
            <a:ext cx="467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>
                <a:solidFill>
                  <a:srgbClr val="44665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720000" y="2977450"/>
            <a:ext cx="7704000" cy="131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b="1"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CFCF7"/>
              </a:buClr>
              <a:buSzPts val="9000"/>
              <a:buNone/>
              <a:defRPr sz="9000">
                <a:solidFill>
                  <a:srgbClr val="FCFCF7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subTitle"/>
          </p:nvPr>
        </p:nvSpPr>
        <p:spPr>
          <a:xfrm>
            <a:off x="730800" y="4256850"/>
            <a:ext cx="7704000" cy="3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1600"/>
              <a:buNone/>
              <a:defRPr>
                <a:solidFill>
                  <a:srgbClr val="6C503E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CUSTOM">
    <p:bg>
      <p:bgPr>
        <a:solidFill>
          <a:srgbClr val="FCFCF7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1101375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2" type="subTitle"/>
          </p:nvPr>
        </p:nvSpPr>
        <p:spPr>
          <a:xfrm>
            <a:off x="3505800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7" name="Google Shape;67;p13"/>
          <p:cNvSpPr txBox="1"/>
          <p:nvPr>
            <p:ph idx="3" type="subTitle"/>
          </p:nvPr>
        </p:nvSpPr>
        <p:spPr>
          <a:xfrm>
            <a:off x="5910225" y="2969475"/>
            <a:ext cx="2132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4" type="body"/>
          </p:nvPr>
        </p:nvSpPr>
        <p:spPr>
          <a:xfrm>
            <a:off x="1101375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5" type="body"/>
          </p:nvPr>
        </p:nvSpPr>
        <p:spPr>
          <a:xfrm>
            <a:off x="3505800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6" type="body"/>
          </p:nvPr>
        </p:nvSpPr>
        <p:spPr>
          <a:xfrm>
            <a:off x="5910225" y="3444375"/>
            <a:ext cx="2132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bg>
      <p:bgPr>
        <a:solidFill>
          <a:srgbClr val="FCFCF7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155991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4" name="Google Shape;74;p14"/>
          <p:cNvSpPr txBox="1"/>
          <p:nvPr>
            <p:ph idx="2" type="body"/>
          </p:nvPr>
        </p:nvSpPr>
        <p:spPr>
          <a:xfrm>
            <a:off x="1559913" y="2260075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3" type="subTitle"/>
          </p:nvPr>
        </p:nvSpPr>
        <p:spPr>
          <a:xfrm>
            <a:off x="556626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6" name="Google Shape;76;p14"/>
          <p:cNvSpPr txBox="1"/>
          <p:nvPr>
            <p:ph idx="4" type="body"/>
          </p:nvPr>
        </p:nvSpPr>
        <p:spPr>
          <a:xfrm>
            <a:off x="5566263" y="2260075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5" type="subTitle"/>
          </p:nvPr>
        </p:nvSpPr>
        <p:spPr>
          <a:xfrm>
            <a:off x="1559913" y="3708300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6" type="body"/>
          </p:nvPr>
        </p:nvSpPr>
        <p:spPr>
          <a:xfrm>
            <a:off x="1559913" y="4030800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7" type="subTitle"/>
          </p:nvPr>
        </p:nvSpPr>
        <p:spPr>
          <a:xfrm>
            <a:off x="5566263" y="3708300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8" type="body"/>
          </p:nvPr>
        </p:nvSpPr>
        <p:spPr>
          <a:xfrm>
            <a:off x="5566263" y="4030800"/>
            <a:ext cx="256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81" name="Google Shape;81;p14"/>
          <p:cNvSpPr txBox="1"/>
          <p:nvPr>
            <p:ph hasCustomPrompt="1" idx="9" type="title"/>
          </p:nvPr>
        </p:nvSpPr>
        <p:spPr>
          <a:xfrm>
            <a:off x="1559913" y="1281688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/>
          <p:nvPr>
            <p:ph hasCustomPrompt="1" idx="13" type="title"/>
          </p:nvPr>
        </p:nvSpPr>
        <p:spPr>
          <a:xfrm>
            <a:off x="5566263" y="12817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/>
          <p:nvPr>
            <p:ph hasCustomPrompt="1" idx="14" type="title"/>
          </p:nvPr>
        </p:nvSpPr>
        <p:spPr>
          <a:xfrm>
            <a:off x="556626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4" name="Google Shape;84;p14"/>
          <p:cNvSpPr txBox="1"/>
          <p:nvPr>
            <p:ph hasCustomPrompt="1" idx="15" type="title"/>
          </p:nvPr>
        </p:nvSpPr>
        <p:spPr>
          <a:xfrm>
            <a:off x="155991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4000"/>
              <a:buFont typeface="PT Serif"/>
              <a:buNone/>
              <a:defRPr sz="4000">
                <a:solidFill>
                  <a:srgbClr val="44665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>
            <p:ph type="title"/>
          </p:nvPr>
        </p:nvSpPr>
        <p:spPr>
          <a:xfrm>
            <a:off x="1771950" y="1251175"/>
            <a:ext cx="3656400" cy="18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1" type="subTitle"/>
          </p:nvPr>
        </p:nvSpPr>
        <p:spPr>
          <a:xfrm>
            <a:off x="1778250" y="3225225"/>
            <a:ext cx="3650100" cy="3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s">
  <p:cSld name="CUSTOM_3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720000" y="1533525"/>
            <a:ext cx="5732700" cy="306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28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numbers">
  <p:cSld name="CUSTOM_4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28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>
            <p:ph idx="1" type="subTitle"/>
          </p:nvPr>
        </p:nvSpPr>
        <p:spPr>
          <a:xfrm>
            <a:off x="650049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2" type="subTitle"/>
          </p:nvPr>
        </p:nvSpPr>
        <p:spPr>
          <a:xfrm>
            <a:off x="3237450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8" name="Google Shape;98;p17"/>
          <p:cNvSpPr txBox="1"/>
          <p:nvPr>
            <p:ph idx="3" type="subTitle"/>
          </p:nvPr>
        </p:nvSpPr>
        <p:spPr>
          <a:xfrm>
            <a:off x="5828648" y="2969475"/>
            <a:ext cx="236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99" name="Google Shape;99;p17"/>
          <p:cNvSpPr txBox="1"/>
          <p:nvPr>
            <p:ph idx="4" type="body"/>
          </p:nvPr>
        </p:nvSpPr>
        <p:spPr>
          <a:xfrm>
            <a:off x="650049" y="3291975"/>
            <a:ext cx="2363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5" type="body"/>
          </p:nvPr>
        </p:nvSpPr>
        <p:spPr>
          <a:xfrm>
            <a:off x="3237864" y="3291975"/>
            <a:ext cx="23625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1" name="Google Shape;101;p17"/>
          <p:cNvSpPr txBox="1"/>
          <p:nvPr>
            <p:ph idx="6" type="body"/>
          </p:nvPr>
        </p:nvSpPr>
        <p:spPr>
          <a:xfrm>
            <a:off x="5828648" y="3291975"/>
            <a:ext cx="2363400" cy="7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chemeClr val="hlink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02" name="Google Shape;102;p17"/>
          <p:cNvSpPr txBox="1"/>
          <p:nvPr>
            <p:ph hasCustomPrompt="1" type="title"/>
          </p:nvPr>
        </p:nvSpPr>
        <p:spPr>
          <a:xfrm>
            <a:off x="3237886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7"/>
          <p:cNvSpPr txBox="1"/>
          <p:nvPr>
            <p:ph hasCustomPrompt="1" idx="7" type="title"/>
          </p:nvPr>
        </p:nvSpPr>
        <p:spPr>
          <a:xfrm>
            <a:off x="5829062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 txBox="1"/>
          <p:nvPr>
            <p:ph hasCustomPrompt="1" idx="8" type="title"/>
          </p:nvPr>
        </p:nvSpPr>
        <p:spPr>
          <a:xfrm>
            <a:off x="646711" y="1974150"/>
            <a:ext cx="2362500" cy="9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5500"/>
              <a:buNone/>
              <a:defRPr sz="5500">
                <a:solidFill>
                  <a:srgbClr val="44665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/>
          <p:nvPr>
            <p:ph idx="9" type="title"/>
          </p:nvPr>
        </p:nvSpPr>
        <p:spPr>
          <a:xfrm>
            <a:off x="724050" y="526575"/>
            <a:ext cx="7700100" cy="5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CUSTOM_5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idx="1" type="subTitle"/>
          </p:nvPr>
        </p:nvSpPr>
        <p:spPr>
          <a:xfrm>
            <a:off x="86495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2" type="subTitle"/>
          </p:nvPr>
        </p:nvSpPr>
        <p:spPr>
          <a:xfrm>
            <a:off x="342900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3" type="subTitle"/>
          </p:nvPr>
        </p:nvSpPr>
        <p:spPr>
          <a:xfrm>
            <a:off x="5998050" y="1835325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4" type="body"/>
          </p:nvPr>
        </p:nvSpPr>
        <p:spPr>
          <a:xfrm>
            <a:off x="864950" y="2312625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5" type="body"/>
          </p:nvPr>
        </p:nvSpPr>
        <p:spPr>
          <a:xfrm>
            <a:off x="3429300" y="2312625"/>
            <a:ext cx="22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6" type="body"/>
          </p:nvPr>
        </p:nvSpPr>
        <p:spPr>
          <a:xfrm>
            <a:off x="5998050" y="2312625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7" type="subTitle"/>
          </p:nvPr>
        </p:nvSpPr>
        <p:spPr>
          <a:xfrm>
            <a:off x="86495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8" type="subTitle"/>
          </p:nvPr>
        </p:nvSpPr>
        <p:spPr>
          <a:xfrm>
            <a:off x="342900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9" type="subTitle"/>
          </p:nvPr>
        </p:nvSpPr>
        <p:spPr>
          <a:xfrm>
            <a:off x="5998050" y="3553502"/>
            <a:ext cx="2286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13" type="body"/>
          </p:nvPr>
        </p:nvSpPr>
        <p:spPr>
          <a:xfrm>
            <a:off x="864950" y="4030800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4" type="body"/>
          </p:nvPr>
        </p:nvSpPr>
        <p:spPr>
          <a:xfrm>
            <a:off x="3429300" y="4030801"/>
            <a:ext cx="228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5" type="body"/>
          </p:nvPr>
        </p:nvSpPr>
        <p:spPr>
          <a:xfrm>
            <a:off x="5998050" y="4030801"/>
            <a:ext cx="228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ackground 2">
  <p:cSld name="CUSTOM_9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1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381500" y="-100900"/>
            <a:ext cx="6895525" cy="6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19300" y="-1741550"/>
            <a:ext cx="6895525" cy="6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>
            <p:ph type="ctrTitle"/>
          </p:nvPr>
        </p:nvSpPr>
        <p:spPr>
          <a:xfrm>
            <a:off x="1677450" y="862125"/>
            <a:ext cx="57891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127" name="Google Shape;127;p20"/>
          <p:cNvSpPr txBox="1"/>
          <p:nvPr>
            <p:ph idx="1" type="subTitle"/>
          </p:nvPr>
        </p:nvSpPr>
        <p:spPr>
          <a:xfrm>
            <a:off x="2236350" y="1736775"/>
            <a:ext cx="4671300" cy="1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8" name="Google Shape;128;p20"/>
          <p:cNvSpPr txBox="1"/>
          <p:nvPr/>
        </p:nvSpPr>
        <p:spPr>
          <a:xfrm>
            <a:off x="2914650" y="3580575"/>
            <a:ext cx="33147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b="1" lang="en" sz="1000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67625" y="-2126475"/>
            <a:ext cx="8101675" cy="83466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hasCustomPrompt="1" type="title"/>
          </p:nvPr>
        </p:nvSpPr>
        <p:spPr>
          <a:xfrm>
            <a:off x="4124325" y="2258650"/>
            <a:ext cx="4299900" cy="15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3500"/>
              <a:buNone/>
              <a:defRPr sz="13500">
                <a:solidFill>
                  <a:srgbClr val="44665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3500"/>
              <a:buNone/>
              <a:defRPr sz="135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2" type="title"/>
          </p:nvPr>
        </p:nvSpPr>
        <p:spPr>
          <a:xfrm>
            <a:off x="1285875" y="3616575"/>
            <a:ext cx="713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295400" y="4095750"/>
            <a:ext cx="7128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ackground">
  <p:cSld name="CUSTOM_14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Image">
  <p:cSld name="CUSTOM_1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ctrTitle"/>
          </p:nvPr>
        </p:nvSpPr>
        <p:spPr>
          <a:xfrm>
            <a:off x="2992575" y="1516150"/>
            <a:ext cx="5431500" cy="173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16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36" name="Google Shape;1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314450" y="-326537"/>
            <a:ext cx="2976726" cy="57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CUSTOM_17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idx="1" type="subTitle"/>
          </p:nvPr>
        </p:nvSpPr>
        <p:spPr>
          <a:xfrm>
            <a:off x="1066513" y="1835325"/>
            <a:ext cx="307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39" name="Google Shape;139;p24"/>
          <p:cNvSpPr txBox="1"/>
          <p:nvPr>
            <p:ph idx="2" type="subTitle"/>
          </p:nvPr>
        </p:nvSpPr>
        <p:spPr>
          <a:xfrm>
            <a:off x="4997386" y="1835325"/>
            <a:ext cx="3080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0" name="Google Shape;140;p24"/>
          <p:cNvSpPr txBox="1"/>
          <p:nvPr>
            <p:ph idx="3" type="body"/>
          </p:nvPr>
        </p:nvSpPr>
        <p:spPr>
          <a:xfrm>
            <a:off x="1266463" y="2312625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1" name="Google Shape;141;p24"/>
          <p:cNvSpPr txBox="1"/>
          <p:nvPr>
            <p:ph idx="4" type="body"/>
          </p:nvPr>
        </p:nvSpPr>
        <p:spPr>
          <a:xfrm>
            <a:off x="5197775" y="2312625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2" name="Google Shape;142;p24"/>
          <p:cNvSpPr txBox="1"/>
          <p:nvPr>
            <p:ph idx="5" type="subTitle"/>
          </p:nvPr>
        </p:nvSpPr>
        <p:spPr>
          <a:xfrm>
            <a:off x="1066513" y="3553502"/>
            <a:ext cx="307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3" name="Google Shape;143;p24"/>
          <p:cNvSpPr txBox="1"/>
          <p:nvPr>
            <p:ph idx="6" type="subTitle"/>
          </p:nvPr>
        </p:nvSpPr>
        <p:spPr>
          <a:xfrm>
            <a:off x="4997386" y="3553502"/>
            <a:ext cx="3080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144" name="Google Shape;144;p24"/>
          <p:cNvSpPr txBox="1"/>
          <p:nvPr>
            <p:ph idx="7" type="body"/>
          </p:nvPr>
        </p:nvSpPr>
        <p:spPr>
          <a:xfrm>
            <a:off x="1266463" y="4030800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idx="8" type="body"/>
          </p:nvPr>
        </p:nvSpPr>
        <p:spPr>
          <a:xfrm>
            <a:off x="5197775" y="4030800"/>
            <a:ext cx="26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 Light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2pPr>
            <a:lvl3pPr indent="-330200" lvl="2" marL="1371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3pPr>
            <a:lvl4pPr indent="-330200" lvl="3" marL="18288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4pPr>
            <a:lvl5pPr indent="-330200" lvl="4" marL="22860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5pPr>
            <a:lvl6pPr indent="-330200" lvl="5" marL="27432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6pPr>
            <a:lvl7pPr indent="-330200" lvl="6" marL="32004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>
                <a:solidFill>
                  <a:srgbClr val="446652"/>
                </a:solidFill>
              </a:defRPr>
            </a:lvl7pPr>
            <a:lvl8pPr indent="-330200" lvl="7" marL="365760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>
                <a:solidFill>
                  <a:srgbClr val="446652"/>
                </a:solidFill>
              </a:defRPr>
            </a:lvl8pPr>
            <a:lvl9pPr indent="-330200" lvl="8" marL="411480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146" name="Google Shape;146;p24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147" name="Google Shape;14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>
            <p:ph type="title"/>
          </p:nvPr>
        </p:nvSpPr>
        <p:spPr>
          <a:xfrm>
            <a:off x="2346675" y="1417500"/>
            <a:ext cx="445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Medium"/>
              <a:buNone/>
              <a:defRPr>
                <a:solidFill>
                  <a:srgbClr val="36443E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2346525" y="2244100"/>
            <a:ext cx="4450800" cy="151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987775" y="3455700"/>
            <a:ext cx="33273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28918" y="3455700"/>
            <a:ext cx="33273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5"/>
          <p:cNvSpPr txBox="1"/>
          <p:nvPr>
            <p:ph idx="3" type="subTitle"/>
          </p:nvPr>
        </p:nvSpPr>
        <p:spPr>
          <a:xfrm>
            <a:off x="987775" y="2985900"/>
            <a:ext cx="3327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4" type="subTitle"/>
          </p:nvPr>
        </p:nvSpPr>
        <p:spPr>
          <a:xfrm>
            <a:off x="4828918" y="2985900"/>
            <a:ext cx="3327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rgbClr val="6C503E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rgbClr val="6C503E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978176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720000" y="1521375"/>
            <a:ext cx="3471000" cy="308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lengo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Molengo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-1623349" y="-12557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/>
          <p:nvPr>
            <p:ph type="ctrTitle"/>
          </p:nvPr>
        </p:nvSpPr>
        <p:spPr>
          <a:xfrm>
            <a:off x="720000" y="1935975"/>
            <a:ext cx="77040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7000"/>
              <a:buFont typeface="PT Serif"/>
              <a:buNone/>
              <a:defRPr sz="70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Font typeface="PT Serif"/>
              <a:buNone/>
              <a:defRPr sz="7000"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" type="subTitle"/>
          </p:nvPr>
        </p:nvSpPr>
        <p:spPr>
          <a:xfrm>
            <a:off x="733425" y="2933700"/>
            <a:ext cx="7690500" cy="49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054376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978176" y="-1371600"/>
            <a:ext cx="4632674" cy="46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5261700" y="2495475"/>
            <a:ext cx="3086100" cy="126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indent="-3302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indent="-3302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indent="-3302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indent="-3302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indent="-3302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indent="-3302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indent="-3302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indent="-3302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855675" y="4076700"/>
            <a:ext cx="7568400" cy="52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0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pic>
        <p:nvPicPr>
          <p:cNvPr id="57" name="Google Shape;5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01087" y="1752600"/>
            <a:ext cx="4632674" cy="46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CFCF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 sz="2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None/>
              <a:defRPr sz="2800">
                <a:solidFill>
                  <a:srgbClr val="6C503E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1pPr>
            <a:lvl2pPr indent="-3302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2pPr>
            <a:lvl3pPr indent="-3302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3pPr>
            <a:lvl4pPr indent="-3302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4pPr>
            <a:lvl5pPr indent="-3302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5pPr>
            <a:lvl6pPr indent="-3302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6pPr>
            <a:lvl7pPr indent="-3302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●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7pPr>
            <a:lvl8pPr indent="-3302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Font typeface="Chivo"/>
              <a:buChar char="○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8pPr>
            <a:lvl9pPr indent="-3302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Font typeface="Chivo"/>
              <a:buChar char="■"/>
              <a:defRPr sz="1600">
                <a:solidFill>
                  <a:srgbClr val="44665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ctrTitle"/>
          </p:nvPr>
        </p:nvSpPr>
        <p:spPr>
          <a:xfrm>
            <a:off x="747300" y="989000"/>
            <a:ext cx="7649400" cy="9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/>
              <a:t>Executive Director’s Report</a:t>
            </a:r>
            <a:endParaRPr sz="5100"/>
          </a:p>
        </p:txBody>
      </p:sp>
      <p:sp>
        <p:nvSpPr>
          <p:cNvPr id="153" name="Google Shape;153;p25"/>
          <p:cNvSpPr txBox="1"/>
          <p:nvPr>
            <p:ph idx="1" type="subTitle"/>
          </p:nvPr>
        </p:nvSpPr>
        <p:spPr>
          <a:xfrm>
            <a:off x="2236350" y="2868600"/>
            <a:ext cx="467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May 2022</a:t>
            </a:r>
            <a:endParaRPr sz="3100"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8738" y="299170"/>
            <a:ext cx="461300" cy="36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550" y="1211851"/>
            <a:ext cx="572200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043" y="2567724"/>
            <a:ext cx="46131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3775" y="4258211"/>
            <a:ext cx="1322575" cy="108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2621" y="2868600"/>
            <a:ext cx="2674273" cy="1949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Agenda</a:t>
            </a:r>
            <a:endParaRPr sz="3600"/>
          </a:p>
        </p:txBody>
      </p:sp>
      <p:sp>
        <p:nvSpPr>
          <p:cNvPr id="164" name="Google Shape;164;p26"/>
          <p:cNvSpPr txBox="1"/>
          <p:nvPr>
            <p:ph idx="1" type="subTitle"/>
          </p:nvPr>
        </p:nvSpPr>
        <p:spPr>
          <a:xfrm>
            <a:off x="1559913" y="38568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Return Date for Teachers</a:t>
            </a:r>
            <a:endParaRPr/>
          </a:p>
        </p:txBody>
      </p:sp>
      <p:sp>
        <p:nvSpPr>
          <p:cNvPr id="165" name="Google Shape;165;p26"/>
          <p:cNvSpPr txBox="1"/>
          <p:nvPr>
            <p:ph idx="3" type="subTitle"/>
          </p:nvPr>
        </p:nvSpPr>
        <p:spPr>
          <a:xfrm>
            <a:off x="556626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Vista Ordering</a:t>
            </a:r>
            <a:endParaRPr/>
          </a:p>
        </p:txBody>
      </p:sp>
      <p:sp>
        <p:nvSpPr>
          <p:cNvPr id="166" name="Google Shape;166;p26"/>
          <p:cNvSpPr txBox="1"/>
          <p:nvPr>
            <p:ph idx="5" type="subTitle"/>
          </p:nvPr>
        </p:nvSpPr>
        <p:spPr>
          <a:xfrm>
            <a:off x="1559913" y="1937575"/>
            <a:ext cx="256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Enrollment</a:t>
            </a:r>
            <a:endParaRPr/>
          </a:p>
        </p:txBody>
      </p:sp>
      <p:sp>
        <p:nvSpPr>
          <p:cNvPr id="167" name="Google Shape;167;p26"/>
          <p:cNvSpPr txBox="1"/>
          <p:nvPr>
            <p:ph idx="9" type="title"/>
          </p:nvPr>
        </p:nvSpPr>
        <p:spPr>
          <a:xfrm>
            <a:off x="1559913" y="1281688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8" name="Google Shape;168;p26"/>
          <p:cNvSpPr txBox="1"/>
          <p:nvPr>
            <p:ph idx="13" type="title"/>
          </p:nvPr>
        </p:nvSpPr>
        <p:spPr>
          <a:xfrm>
            <a:off x="5566263" y="12817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9" name="Google Shape;169;p26"/>
          <p:cNvSpPr txBox="1"/>
          <p:nvPr>
            <p:ph idx="15" type="title"/>
          </p:nvPr>
        </p:nvSpPr>
        <p:spPr>
          <a:xfrm>
            <a:off x="1559913" y="3069000"/>
            <a:ext cx="1233900" cy="8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6415" y="1466775"/>
            <a:ext cx="336385" cy="1335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238" y="1466870"/>
            <a:ext cx="390971" cy="13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993" y="3253258"/>
            <a:ext cx="257469" cy="133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719988" y="976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Enrollment Update</a:t>
            </a:r>
            <a:endParaRPr sz="3400"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50963">
            <a:off x="7334255" y="1731564"/>
            <a:ext cx="1445162" cy="11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1707">
            <a:off x="8119968" y="3048913"/>
            <a:ext cx="608050" cy="41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>
            <a:off x="1976125" y="4176475"/>
            <a:ext cx="449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81" name="Google Shape;181;p27"/>
          <p:cNvSpPr txBox="1"/>
          <p:nvPr/>
        </p:nvSpPr>
        <p:spPr>
          <a:xfrm>
            <a:off x="1743000" y="1766425"/>
            <a:ext cx="56580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hivo"/>
                <a:ea typeface="Chivo"/>
                <a:cs typeface="Chivo"/>
                <a:sym typeface="Chivo"/>
              </a:rPr>
              <a:t>All current Winship </a:t>
            </a:r>
            <a:r>
              <a:rPr lang="en" sz="1900">
                <a:latin typeface="Chivo"/>
                <a:ea typeface="Chivo"/>
                <a:cs typeface="Chivo"/>
                <a:sym typeface="Chivo"/>
              </a:rPr>
              <a:t>students</a:t>
            </a:r>
            <a:r>
              <a:rPr lang="en" sz="1900">
                <a:latin typeface="Chivo"/>
                <a:ea typeface="Chivo"/>
                <a:cs typeface="Chivo"/>
                <a:sym typeface="Chivo"/>
              </a:rPr>
              <a:t> were offered a spot in Feather River through a Jot Form survey. </a:t>
            </a:r>
            <a:r>
              <a:rPr lang="en" sz="1900">
                <a:latin typeface="Chivo"/>
                <a:ea typeface="Chivo"/>
                <a:cs typeface="Chivo"/>
                <a:sym typeface="Chivo"/>
              </a:rPr>
              <a:t>Students</a:t>
            </a:r>
            <a:r>
              <a:rPr lang="en" sz="1900">
                <a:latin typeface="Chivo"/>
                <a:ea typeface="Chivo"/>
                <a:cs typeface="Chivo"/>
                <a:sym typeface="Chivo"/>
              </a:rPr>
              <a:t> who indicated that they wanted to be enrolled have successfully completed the enrollment. Thank you to our enrollment and student information teams for helping with this.</a:t>
            </a:r>
            <a:endParaRPr sz="1900">
              <a:latin typeface="Chivo"/>
              <a:ea typeface="Chivo"/>
              <a:cs typeface="Chivo"/>
              <a:sym typeface="Chivo"/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88550" y="3058575"/>
            <a:ext cx="3215926" cy="34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675" y="111025"/>
            <a:ext cx="773125" cy="104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434313" y="6617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Enrollment Update</a:t>
            </a:r>
            <a:endParaRPr/>
          </a:p>
        </p:txBody>
      </p:sp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50956">
            <a:off x="7093977" y="1625803"/>
            <a:ext cx="1656195" cy="13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1707">
            <a:off x="8119968" y="3048913"/>
            <a:ext cx="608050" cy="4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0375" y="1467450"/>
            <a:ext cx="4291889" cy="22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88550" y="3058575"/>
            <a:ext cx="3215926" cy="34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2036925" y="3909050"/>
            <a:ext cx="449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hivo"/>
                <a:ea typeface="Chivo"/>
                <a:cs typeface="Chivo"/>
                <a:sym typeface="Chivo"/>
              </a:rPr>
              <a:t>A special thank you to our amazing Sequoia Grove Enrollment Team!!!</a:t>
            </a:r>
            <a:endParaRPr sz="1800"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712350" y="-1419850"/>
            <a:ext cx="3258320" cy="33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99999">
            <a:off x="7188199" y="-347238"/>
            <a:ext cx="2904159" cy="188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591308">
            <a:off x="7390801" y="185352"/>
            <a:ext cx="1671872" cy="81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2725" y="942100"/>
            <a:ext cx="6518548" cy="345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/>
          <p:nvPr/>
        </p:nvSpPr>
        <p:spPr>
          <a:xfrm>
            <a:off x="394850" y="187025"/>
            <a:ext cx="6712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6"/>
                </a:solidFill>
                <a:latin typeface="PT Serif"/>
                <a:ea typeface="PT Serif"/>
                <a:cs typeface="PT Serif"/>
                <a:sym typeface="PT Serif"/>
              </a:rPr>
              <a:t>New Ordering System Launched for Pre-Ordering!</a:t>
            </a:r>
            <a:endParaRPr b="1" sz="2000">
              <a:solidFill>
                <a:schemeClr val="accent6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571500" y="4530425"/>
            <a:ext cx="800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hivo"/>
                <a:ea typeface="Chivo"/>
                <a:cs typeface="Chivo"/>
                <a:sym typeface="Chivo"/>
              </a:rPr>
              <a:t>A great big thank you to Stephanie and Ryan for helping with the build and implementation!</a:t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idx="4" type="body"/>
          </p:nvPr>
        </p:nvSpPr>
        <p:spPr>
          <a:xfrm>
            <a:off x="4743825" y="1384425"/>
            <a:ext cx="4040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400" y="0"/>
            <a:ext cx="5032676" cy="503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idx="4" type="body"/>
          </p:nvPr>
        </p:nvSpPr>
        <p:spPr>
          <a:xfrm>
            <a:off x="4743825" y="1384425"/>
            <a:ext cx="40407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50" y="58900"/>
            <a:ext cx="4040699" cy="303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1700" y="1661825"/>
            <a:ext cx="2522826" cy="336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50" y="2618500"/>
            <a:ext cx="3080351" cy="231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6099" y="2521650"/>
            <a:ext cx="3338575" cy="25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/>
          <p:nvPr/>
        </p:nvSpPr>
        <p:spPr>
          <a:xfrm>
            <a:off x="4572000" y="642450"/>
            <a:ext cx="3294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PT Serif"/>
                <a:ea typeface="PT Serif"/>
                <a:cs typeface="PT Serif"/>
                <a:sym typeface="PT Serif"/>
              </a:rPr>
              <a:t>Student Showcase Success!</a:t>
            </a:r>
            <a:endParaRPr sz="2000">
              <a:solidFill>
                <a:schemeClr val="accent6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220" name="Google Shape;220;p31"/>
          <p:cNvSpPr txBox="1"/>
          <p:nvPr/>
        </p:nvSpPr>
        <p:spPr>
          <a:xfrm>
            <a:off x="4268425" y="1661825"/>
            <a:ext cx="186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hivo"/>
                <a:ea typeface="Chivo"/>
                <a:cs typeface="Chivo"/>
                <a:sym typeface="Chivo"/>
              </a:rPr>
              <a:t>Our students are so talented!</a:t>
            </a:r>
            <a:endParaRPr>
              <a:solidFill>
                <a:schemeClr val="lt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type="title"/>
          </p:nvPr>
        </p:nvSpPr>
        <p:spPr>
          <a:xfrm>
            <a:off x="1682575" y="515050"/>
            <a:ext cx="5088300" cy="21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We made it to the end of our first year as Sequoia Grove.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It has been quite a journey and we look forward to continuing to serve our homeschool families well in the future.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Thank you to all of our school staff, the CSO staff and our boards for </a:t>
            </a:r>
            <a:r>
              <a:rPr lang="en" sz="1900"/>
              <a:t>making</a:t>
            </a:r>
            <a:r>
              <a:rPr lang="en" sz="1900"/>
              <a:t> this year a success.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Teachers will return August 1</a:t>
            </a:r>
            <a:endParaRPr sz="1900"/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200" y="2691250"/>
            <a:ext cx="4017376" cy="321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/>
          <p:nvPr>
            <p:ph type="ctrTitle"/>
          </p:nvPr>
        </p:nvSpPr>
        <p:spPr>
          <a:xfrm>
            <a:off x="720000" y="1935975"/>
            <a:ext cx="8215200" cy="90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so much</a:t>
            </a:r>
            <a:endParaRPr/>
          </a:p>
        </p:txBody>
      </p:sp>
      <p:pic>
        <p:nvPicPr>
          <p:cNvPr id="232" name="Google Shape;2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7" y="817250"/>
            <a:ext cx="719618" cy="56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40">
            <a:off x="7640069" y="3859295"/>
            <a:ext cx="580709" cy="45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3"/>
          <p:cNvSpPr txBox="1"/>
          <p:nvPr>
            <p:ph idx="1" type="subTitle"/>
          </p:nvPr>
        </p:nvSpPr>
        <p:spPr>
          <a:xfrm>
            <a:off x="726750" y="3144950"/>
            <a:ext cx="7690500" cy="68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For all you do to encourage, </a:t>
            </a:r>
            <a:r>
              <a:rPr lang="en"/>
              <a:t>inspire</a:t>
            </a:r>
            <a:r>
              <a:rPr lang="en"/>
              <a:t>, motivate and guide your teams! </a:t>
            </a:r>
            <a:br>
              <a:rPr lang="en"/>
            </a:br>
            <a:r>
              <a:rPr lang="en"/>
              <a:t>The work you do is amazing! </a:t>
            </a:r>
            <a:br>
              <a:rPr lang="en"/>
            </a:br>
            <a:r>
              <a:rPr lang="en"/>
              <a:t>You are much appreciated.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atural Science Thesis by Slidesgo">
  <a:themeElements>
    <a:clrScheme name="Simple Light">
      <a:dk1>
        <a:srgbClr val="6C503E"/>
      </a:dk1>
      <a:lt1>
        <a:srgbClr val="446652"/>
      </a:lt1>
      <a:dk2>
        <a:srgbClr val="6C503E"/>
      </a:dk2>
      <a:lt2>
        <a:srgbClr val="446652"/>
      </a:lt2>
      <a:accent1>
        <a:srgbClr val="446652"/>
      </a:accent1>
      <a:accent2>
        <a:srgbClr val="446652"/>
      </a:accent2>
      <a:accent3>
        <a:srgbClr val="446652"/>
      </a:accent3>
      <a:accent4>
        <a:srgbClr val="6C503E"/>
      </a:accent4>
      <a:accent5>
        <a:srgbClr val="6C503E"/>
      </a:accent5>
      <a:accent6>
        <a:srgbClr val="6C503E"/>
      </a:accent6>
      <a:hlink>
        <a:srgbClr val="4466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