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360" r:id="rId6"/>
    <p:sldId id="361" r:id="rId7"/>
    <p:sldId id="362" r:id="rId8"/>
    <p:sldId id="364" r:id="rId9"/>
    <p:sldId id="363" r:id="rId10"/>
    <p:sldId id="365" r:id="rId11"/>
    <p:sldId id="366" r:id="rId12"/>
    <p:sldId id="367" r:id="rId13"/>
  </p:sldIdLst>
  <p:sldSz cx="18288000" cy="10287000"/>
  <p:notesSz cx="7102475" cy="93884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 Bold" panose="02040802050405020203" pitchFamily="18" charset="0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Abich" initials="AA" lastIdx="6" clrIdx="0">
    <p:extLst>
      <p:ext uri="{19B8F6BF-5375-455C-9EA6-DF929625EA0E}">
        <p15:presenceInfo xmlns:p15="http://schemas.microsoft.com/office/powerpoint/2012/main" userId="S-1-5-21-3299383778-1275647978-2047874352-6155797" providerId="AD"/>
      </p:ext>
    </p:extLst>
  </p:cmAuthor>
  <p:cmAuthor id="2" name="Darius Fequiere" initials="DF" lastIdx="1" clrIdx="1">
    <p:extLst>
      <p:ext uri="{19B8F6BF-5375-455C-9EA6-DF929625EA0E}">
        <p15:presenceInfo xmlns:p15="http://schemas.microsoft.com/office/powerpoint/2012/main" userId="S::darius.fequiere@caminonuevo.org::18756fa3-886a-4b20-a8be-5b948759bc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F00"/>
    <a:srgbClr val="F5F5F5"/>
    <a:srgbClr val="025D63"/>
    <a:srgbClr val="EEA900"/>
    <a:srgbClr val="D0E0F4"/>
    <a:srgbClr val="008289"/>
    <a:srgbClr val="FFDF00"/>
    <a:srgbClr val="80BC3E"/>
    <a:srgbClr val="FFE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1CEAA-C7ED-49C5-8BAD-47680132F3B5}" v="2431" dt="2021-11-05T01:28:10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66" autoAdjust="0"/>
  </p:normalViewPr>
  <p:slideViewPr>
    <p:cSldViewPr snapToGrid="0">
      <p:cViewPr varScale="1">
        <p:scale>
          <a:sx n="34" d="100"/>
          <a:sy n="34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Abich" userId="53e8ba82-69ec-4128-8c5a-c66ae4fe8b0b" providerId="ADAL" clId="{4F4D3489-4F1A-4D69-B7C7-7A1E3AF51D5B}"/>
    <pc:docChg chg="undo custSel addSld delSld modSld">
      <pc:chgData name="Adriana Abich" userId="53e8ba82-69ec-4128-8c5a-c66ae4fe8b0b" providerId="ADAL" clId="{4F4D3489-4F1A-4D69-B7C7-7A1E3AF51D5B}" dt="2021-11-05T01:05:37.435" v="2429" actId="20577"/>
      <pc:docMkLst>
        <pc:docMk/>
      </pc:docMkLst>
      <pc:sldChg chg="modSp">
        <pc:chgData name="Adriana Abich" userId="53e8ba82-69ec-4128-8c5a-c66ae4fe8b0b" providerId="ADAL" clId="{4F4D3489-4F1A-4D69-B7C7-7A1E3AF51D5B}" dt="2021-11-04T20:51:46.273" v="54" actId="1076"/>
        <pc:sldMkLst>
          <pc:docMk/>
          <pc:sldMk cId="3041247207" sldId="362"/>
        </pc:sldMkLst>
        <pc:spChg chg="mod">
          <ac:chgData name="Adriana Abich" userId="53e8ba82-69ec-4128-8c5a-c66ae4fe8b0b" providerId="ADAL" clId="{4F4D3489-4F1A-4D69-B7C7-7A1E3AF51D5B}" dt="2021-11-04T20:51:43.866" v="53" actId="255"/>
          <ac:spMkLst>
            <pc:docMk/>
            <pc:sldMk cId="3041247207" sldId="362"/>
            <ac:spMk id="4" creationId="{09707E11-C86C-4325-9715-7EC6E0CD30DC}"/>
          </ac:spMkLst>
        </pc:spChg>
        <pc:picChg chg="mod">
          <ac:chgData name="Adriana Abich" userId="53e8ba82-69ec-4128-8c5a-c66ae4fe8b0b" providerId="ADAL" clId="{4F4D3489-4F1A-4D69-B7C7-7A1E3AF51D5B}" dt="2021-11-04T20:51:46.273" v="54" actId="1076"/>
          <ac:picMkLst>
            <pc:docMk/>
            <pc:sldMk cId="3041247207" sldId="362"/>
            <ac:picMk id="6" creationId="{2D1D6157-3522-441B-A4EB-3B8AB74F3792}"/>
          </ac:picMkLst>
        </pc:picChg>
      </pc:sldChg>
      <pc:sldChg chg="addSp delSp modSp">
        <pc:chgData name="Adriana Abich" userId="53e8ba82-69ec-4128-8c5a-c66ae4fe8b0b" providerId="ADAL" clId="{4F4D3489-4F1A-4D69-B7C7-7A1E3AF51D5B}" dt="2021-11-04T21:17:27.791" v="767" actId="1076"/>
        <pc:sldMkLst>
          <pc:docMk/>
          <pc:sldMk cId="201592629" sldId="363"/>
        </pc:sldMkLst>
        <pc:spChg chg="add mod">
          <ac:chgData name="Adriana Abich" userId="53e8ba82-69ec-4128-8c5a-c66ae4fe8b0b" providerId="ADAL" clId="{4F4D3489-4F1A-4D69-B7C7-7A1E3AF51D5B}" dt="2021-11-04T21:05:24.702" v="629"/>
          <ac:spMkLst>
            <pc:docMk/>
            <pc:sldMk cId="201592629" sldId="363"/>
            <ac:spMk id="2" creationId="{6C4D1D95-F151-4810-B217-5D5DD91D952E}"/>
          </ac:spMkLst>
        </pc:spChg>
        <pc:spChg chg="add del mod">
          <ac:chgData name="Adriana Abich" userId="53e8ba82-69ec-4128-8c5a-c66ae4fe8b0b" providerId="ADAL" clId="{4F4D3489-4F1A-4D69-B7C7-7A1E3AF51D5B}" dt="2021-11-04T20:58:41.714" v="199"/>
          <ac:spMkLst>
            <pc:docMk/>
            <pc:sldMk cId="201592629" sldId="363"/>
            <ac:spMk id="3" creationId="{64A0D3E8-6253-46F3-B62B-7CA08FEF1457}"/>
          </ac:spMkLst>
        </pc:spChg>
        <pc:spChg chg="add mod">
          <ac:chgData name="Adriana Abich" userId="53e8ba82-69ec-4128-8c5a-c66ae4fe8b0b" providerId="ADAL" clId="{4F4D3489-4F1A-4D69-B7C7-7A1E3AF51D5B}" dt="2021-11-04T21:17:27.791" v="767" actId="1076"/>
          <ac:spMkLst>
            <pc:docMk/>
            <pc:sldMk cId="201592629" sldId="363"/>
            <ac:spMk id="4" creationId="{8CF1940F-7243-4663-9DB6-4204E70959E9}"/>
          </ac:spMkLst>
        </pc:spChg>
        <pc:spChg chg="del mod">
          <ac:chgData name="Adriana Abich" userId="53e8ba82-69ec-4128-8c5a-c66ae4fe8b0b" providerId="ADAL" clId="{4F4D3489-4F1A-4D69-B7C7-7A1E3AF51D5B}" dt="2021-11-04T20:55:18.192" v="111"/>
          <ac:spMkLst>
            <pc:docMk/>
            <pc:sldMk cId="201592629" sldId="363"/>
            <ac:spMk id="5" creationId="{7B20A8C3-473B-4734-8E95-97787B7F61AE}"/>
          </ac:spMkLst>
        </pc:spChg>
        <pc:spChg chg="add mod">
          <ac:chgData name="Adriana Abich" userId="53e8ba82-69ec-4128-8c5a-c66ae4fe8b0b" providerId="ADAL" clId="{4F4D3489-4F1A-4D69-B7C7-7A1E3AF51D5B}" dt="2021-11-04T21:10:37.720" v="701" actId="1076"/>
          <ac:spMkLst>
            <pc:docMk/>
            <pc:sldMk cId="201592629" sldId="363"/>
            <ac:spMk id="6" creationId="{12D22DF6-A6F4-4BA7-BB75-C6FD7624636D}"/>
          </ac:spMkLst>
        </pc:spChg>
        <pc:graphicFrameChg chg="add del modGraphic">
          <ac:chgData name="Adriana Abich" userId="53e8ba82-69ec-4128-8c5a-c66ae4fe8b0b" providerId="ADAL" clId="{4F4D3489-4F1A-4D69-B7C7-7A1E3AF51D5B}" dt="2021-11-04T21:08:20.045" v="636" actId="478"/>
          <ac:graphicFrameMkLst>
            <pc:docMk/>
            <pc:sldMk cId="201592629" sldId="363"/>
            <ac:graphicFrameMk id="7" creationId="{1D912122-1638-40A4-B988-290018B6DFAA}"/>
          </ac:graphicFrameMkLst>
        </pc:graphicFrameChg>
        <pc:graphicFrameChg chg="add mod modGraphic">
          <ac:chgData name="Adriana Abich" userId="53e8ba82-69ec-4128-8c5a-c66ae4fe8b0b" providerId="ADAL" clId="{4F4D3489-4F1A-4D69-B7C7-7A1E3AF51D5B}" dt="2021-11-04T21:10:51.443" v="703" actId="113"/>
          <ac:graphicFrameMkLst>
            <pc:docMk/>
            <pc:sldMk cId="201592629" sldId="363"/>
            <ac:graphicFrameMk id="8" creationId="{38803C27-3700-4D4D-B770-50015A444FF7}"/>
          </ac:graphicFrameMkLst>
        </pc:graphicFrameChg>
      </pc:sldChg>
      <pc:sldChg chg="modSp add del">
        <pc:chgData name="Adriana Abich" userId="53e8ba82-69ec-4128-8c5a-c66ae4fe8b0b" providerId="ADAL" clId="{4F4D3489-4F1A-4D69-B7C7-7A1E3AF51D5B}" dt="2021-11-04T20:57:01.703" v="132" actId="20577"/>
        <pc:sldMkLst>
          <pc:docMk/>
          <pc:sldMk cId="1693089785" sldId="364"/>
        </pc:sldMkLst>
        <pc:spChg chg="mod">
          <ac:chgData name="Adriana Abich" userId="53e8ba82-69ec-4128-8c5a-c66ae4fe8b0b" providerId="ADAL" clId="{4F4D3489-4F1A-4D69-B7C7-7A1E3AF51D5B}" dt="2021-11-04T20:57:01.703" v="132" actId="20577"/>
          <ac:spMkLst>
            <pc:docMk/>
            <pc:sldMk cId="1693089785" sldId="364"/>
            <ac:spMk id="3" creationId="{A862AE28-308D-4AA1-9D07-54788424457A}"/>
          </ac:spMkLst>
        </pc:spChg>
      </pc:sldChg>
      <pc:sldChg chg="addSp delSp modSp modNotesTx">
        <pc:chgData name="Adriana Abich" userId="53e8ba82-69ec-4128-8c5a-c66ae4fe8b0b" providerId="ADAL" clId="{4F4D3489-4F1A-4D69-B7C7-7A1E3AF51D5B}" dt="2021-11-04T22:25:22.250" v="1936" actId="20577"/>
        <pc:sldMkLst>
          <pc:docMk/>
          <pc:sldMk cId="931382578" sldId="365"/>
        </pc:sldMkLst>
        <pc:spChg chg="add mod">
          <ac:chgData name="Adriana Abich" userId="53e8ba82-69ec-4128-8c5a-c66ae4fe8b0b" providerId="ADAL" clId="{4F4D3489-4F1A-4D69-B7C7-7A1E3AF51D5B}" dt="2021-11-04T22:24:13.870" v="1815" actId="1076"/>
          <ac:spMkLst>
            <pc:docMk/>
            <pc:sldMk cId="931382578" sldId="365"/>
            <ac:spMk id="2" creationId="{77099FF3-2DCB-43CB-B5ED-5D6476F02B79}"/>
          </ac:spMkLst>
        </pc:spChg>
        <pc:spChg chg="del mod">
          <ac:chgData name="Adriana Abich" userId="53e8ba82-69ec-4128-8c5a-c66ae4fe8b0b" providerId="ADAL" clId="{4F4D3489-4F1A-4D69-B7C7-7A1E3AF51D5B}" dt="2021-11-04T20:56:55.124" v="114"/>
          <ac:spMkLst>
            <pc:docMk/>
            <pc:sldMk cId="931382578" sldId="365"/>
            <ac:spMk id="3" creationId="{151B12B0-9EB6-47D5-AB2C-DD512102FAED}"/>
          </ac:spMkLst>
        </pc:spChg>
        <pc:spChg chg="add mod">
          <ac:chgData name="Adriana Abich" userId="53e8ba82-69ec-4128-8c5a-c66ae4fe8b0b" providerId="ADAL" clId="{4F4D3489-4F1A-4D69-B7C7-7A1E3AF51D5B}" dt="2021-11-04T22:23:58.198" v="1812" actId="1076"/>
          <ac:spMkLst>
            <pc:docMk/>
            <pc:sldMk cId="931382578" sldId="365"/>
            <ac:spMk id="5" creationId="{31C6370B-3AE4-4CF0-AF93-37B9ABDA74F4}"/>
          </ac:spMkLst>
        </pc:spChg>
        <pc:spChg chg="add mod">
          <ac:chgData name="Adriana Abich" userId="53e8ba82-69ec-4128-8c5a-c66ae4fe8b0b" providerId="ADAL" clId="{4F4D3489-4F1A-4D69-B7C7-7A1E3AF51D5B}" dt="2021-11-04T22:24:30.980" v="1818" actId="1076"/>
          <ac:spMkLst>
            <pc:docMk/>
            <pc:sldMk cId="931382578" sldId="365"/>
            <ac:spMk id="6" creationId="{DF9EE2B4-7A2A-4DC4-859D-7B4297AE2443}"/>
          </ac:spMkLst>
        </pc:spChg>
        <pc:graphicFrameChg chg="add mod modGraphic">
          <ac:chgData name="Adriana Abich" userId="53e8ba82-69ec-4128-8c5a-c66ae4fe8b0b" providerId="ADAL" clId="{4F4D3489-4F1A-4D69-B7C7-7A1E3AF51D5B}" dt="2021-11-04T22:24:08.633" v="1814" actId="1076"/>
          <ac:graphicFrameMkLst>
            <pc:docMk/>
            <pc:sldMk cId="931382578" sldId="365"/>
            <ac:graphicFrameMk id="4" creationId="{8947FF4A-C4AB-4B94-B7B6-C3C264687397}"/>
          </ac:graphicFrameMkLst>
        </pc:graphicFrameChg>
      </pc:sldChg>
      <pc:sldChg chg="addSp delSp modSp add modNotesTx">
        <pc:chgData name="Adriana Abich" userId="53e8ba82-69ec-4128-8c5a-c66ae4fe8b0b" providerId="ADAL" clId="{4F4D3489-4F1A-4D69-B7C7-7A1E3AF51D5B}" dt="2021-11-05T01:03:24.829" v="2393" actId="20577"/>
        <pc:sldMkLst>
          <pc:docMk/>
          <pc:sldMk cId="3748606446" sldId="366"/>
        </pc:sldMkLst>
        <pc:spChg chg="mod">
          <ac:chgData name="Adriana Abich" userId="53e8ba82-69ec-4128-8c5a-c66ae4fe8b0b" providerId="ADAL" clId="{4F4D3489-4F1A-4D69-B7C7-7A1E3AF51D5B}" dt="2021-11-04T22:17:54.164" v="1532" actId="1076"/>
          <ac:spMkLst>
            <pc:docMk/>
            <pc:sldMk cId="3748606446" sldId="366"/>
            <ac:spMk id="2" creationId="{77099FF3-2DCB-43CB-B5ED-5D6476F02B79}"/>
          </ac:spMkLst>
        </pc:spChg>
        <pc:spChg chg="add mod">
          <ac:chgData name="Adriana Abich" userId="53e8ba82-69ec-4128-8c5a-c66ae4fe8b0b" providerId="ADAL" clId="{4F4D3489-4F1A-4D69-B7C7-7A1E3AF51D5B}" dt="2021-11-04T21:44:24.530" v="1530" actId="20577"/>
          <ac:spMkLst>
            <pc:docMk/>
            <pc:sldMk cId="3748606446" sldId="366"/>
            <ac:spMk id="3" creationId="{D6AC3332-82A1-41E0-BABC-3EC43BD8FD0A}"/>
          </ac:spMkLst>
        </pc:spChg>
        <pc:spChg chg="add del mod">
          <ac:chgData name="Adriana Abich" userId="53e8ba82-69ec-4128-8c5a-c66ae4fe8b0b" providerId="ADAL" clId="{4F4D3489-4F1A-4D69-B7C7-7A1E3AF51D5B}" dt="2021-11-04T22:23:44.260" v="1807"/>
          <ac:spMkLst>
            <pc:docMk/>
            <pc:sldMk cId="3748606446" sldId="366"/>
            <ac:spMk id="5" creationId="{D332DB1A-E74B-4374-8E43-C8B48FF6A2B5}"/>
          </ac:spMkLst>
        </pc:spChg>
        <pc:spChg chg="add del mod">
          <ac:chgData name="Adriana Abich" userId="53e8ba82-69ec-4128-8c5a-c66ae4fe8b0b" providerId="ADAL" clId="{4F4D3489-4F1A-4D69-B7C7-7A1E3AF51D5B}" dt="2021-11-04T22:24:22.154" v="1816"/>
          <ac:spMkLst>
            <pc:docMk/>
            <pc:sldMk cId="3748606446" sldId="366"/>
            <ac:spMk id="7" creationId="{05C01476-BA3D-40B6-A047-BC3CEF151CD1}"/>
          </ac:spMkLst>
        </pc:spChg>
        <pc:spChg chg="add mod">
          <ac:chgData name="Adriana Abich" userId="53e8ba82-69ec-4128-8c5a-c66ae4fe8b0b" providerId="ADAL" clId="{4F4D3489-4F1A-4D69-B7C7-7A1E3AF51D5B}" dt="2021-11-05T01:03:24.829" v="2393" actId="20577"/>
          <ac:spMkLst>
            <pc:docMk/>
            <pc:sldMk cId="3748606446" sldId="366"/>
            <ac:spMk id="8" creationId="{284B9D0F-31AA-48E1-B1D1-12B71CAEC9D0}"/>
          </ac:spMkLst>
        </pc:spChg>
        <pc:graphicFrameChg chg="del">
          <ac:chgData name="Adriana Abich" userId="53e8ba82-69ec-4128-8c5a-c66ae4fe8b0b" providerId="ADAL" clId="{4F4D3489-4F1A-4D69-B7C7-7A1E3AF51D5B}" dt="2021-11-04T21:18:28.959" v="769" actId="478"/>
          <ac:graphicFrameMkLst>
            <pc:docMk/>
            <pc:sldMk cId="3748606446" sldId="366"/>
            <ac:graphicFrameMk id="4" creationId="{8947FF4A-C4AB-4B94-B7B6-C3C264687397}"/>
          </ac:graphicFrameMkLst>
        </pc:graphicFrameChg>
        <pc:graphicFrameChg chg="add del">
          <ac:chgData name="Adriana Abich" userId="53e8ba82-69ec-4128-8c5a-c66ae4fe8b0b" providerId="ADAL" clId="{4F4D3489-4F1A-4D69-B7C7-7A1E3AF51D5B}" dt="2021-11-04T22:18:52.891" v="1673" actId="478"/>
          <ac:graphicFrameMkLst>
            <pc:docMk/>
            <pc:sldMk cId="3748606446" sldId="366"/>
            <ac:graphicFrameMk id="6" creationId="{1D32F36F-130C-4215-9F04-E347563EE11A}"/>
          </ac:graphicFrameMkLst>
        </pc:graphicFrameChg>
      </pc:sldChg>
      <pc:sldChg chg="delSp modSp add modNotesTx">
        <pc:chgData name="Adriana Abich" userId="53e8ba82-69ec-4128-8c5a-c66ae4fe8b0b" providerId="ADAL" clId="{4F4D3489-4F1A-4D69-B7C7-7A1E3AF51D5B}" dt="2021-11-05T01:05:37.435" v="2429" actId="20577"/>
        <pc:sldMkLst>
          <pc:docMk/>
          <pc:sldMk cId="3029271102" sldId="367"/>
        </pc:sldMkLst>
        <pc:spChg chg="mod">
          <ac:chgData name="Adriana Abich" userId="53e8ba82-69ec-4128-8c5a-c66ae4fe8b0b" providerId="ADAL" clId="{4F4D3489-4F1A-4D69-B7C7-7A1E3AF51D5B}" dt="2021-11-05T01:05:34.669" v="2428" actId="20577"/>
          <ac:spMkLst>
            <pc:docMk/>
            <pc:sldMk cId="3029271102" sldId="367"/>
            <ac:spMk id="2" creationId="{77099FF3-2DCB-43CB-B5ED-5D6476F02B79}"/>
          </ac:spMkLst>
        </pc:spChg>
        <pc:spChg chg="del mod">
          <ac:chgData name="Adriana Abich" userId="53e8ba82-69ec-4128-8c5a-c66ae4fe8b0b" providerId="ADAL" clId="{4F4D3489-4F1A-4D69-B7C7-7A1E3AF51D5B}" dt="2021-11-04T22:29:04.453" v="1945"/>
          <ac:spMkLst>
            <pc:docMk/>
            <pc:sldMk cId="3029271102" sldId="367"/>
            <ac:spMk id="3" creationId="{D6AC3332-82A1-41E0-BABC-3EC43BD8FD0A}"/>
          </ac:spMkLst>
        </pc:spChg>
        <pc:spChg chg="del mod">
          <ac:chgData name="Adriana Abich" userId="53e8ba82-69ec-4128-8c5a-c66ae4fe8b0b" providerId="ADAL" clId="{4F4D3489-4F1A-4D69-B7C7-7A1E3AF51D5B}" dt="2021-11-04T22:29:04.452" v="1943"/>
          <ac:spMkLst>
            <pc:docMk/>
            <pc:sldMk cId="3029271102" sldId="367"/>
            <ac:spMk id="5" creationId="{D332DB1A-E74B-4374-8E43-C8B48FF6A2B5}"/>
          </ac:spMkLst>
        </pc:spChg>
        <pc:spChg chg="del mod">
          <ac:chgData name="Adriana Abich" userId="53e8ba82-69ec-4128-8c5a-c66ae4fe8b0b" providerId="ADAL" clId="{4F4D3489-4F1A-4D69-B7C7-7A1E3AF51D5B}" dt="2021-11-04T22:27:15.969" v="1938" actId="478"/>
          <ac:spMkLst>
            <pc:docMk/>
            <pc:sldMk cId="3029271102" sldId="367"/>
            <ac:spMk id="7" creationId="{05C01476-BA3D-40B6-A047-BC3CEF151CD1}"/>
          </ac:spMkLst>
        </pc:spChg>
      </pc:sldChg>
    </pc:docChg>
  </pc:docChgLst>
  <pc:docChgLst>
    <pc:chgData name="Adriana Abich" userId="53e8ba82-69ec-4128-8c5a-c66ae4fe8b0b" providerId="ADAL" clId="{6221CEAA-C7ED-49C5-8BAD-47680132F3B5}"/>
    <pc:docChg chg="custSel modSld">
      <pc:chgData name="Adriana Abich" userId="53e8ba82-69ec-4128-8c5a-c66ae4fe8b0b" providerId="ADAL" clId="{6221CEAA-C7ED-49C5-8BAD-47680132F3B5}" dt="2021-11-05T01:28:10.713" v="5" actId="14100"/>
      <pc:docMkLst>
        <pc:docMk/>
      </pc:docMkLst>
      <pc:sldChg chg="addSp delSp modSp">
        <pc:chgData name="Adriana Abich" userId="53e8ba82-69ec-4128-8c5a-c66ae4fe8b0b" providerId="ADAL" clId="{6221CEAA-C7ED-49C5-8BAD-47680132F3B5}" dt="2021-11-05T01:28:10.713" v="5" actId="14100"/>
        <pc:sldMkLst>
          <pc:docMk/>
          <pc:sldMk cId="3041247207" sldId="362"/>
        </pc:sldMkLst>
        <pc:picChg chg="del">
          <ac:chgData name="Adriana Abich" userId="53e8ba82-69ec-4128-8c5a-c66ae4fe8b0b" providerId="ADAL" clId="{6221CEAA-C7ED-49C5-8BAD-47680132F3B5}" dt="2021-11-05T01:27:49.908" v="0" actId="478"/>
          <ac:picMkLst>
            <pc:docMk/>
            <pc:sldMk cId="3041247207" sldId="362"/>
            <ac:picMk id="6" creationId="{2D1D6157-3522-441B-A4EB-3B8AB74F3792}"/>
          </ac:picMkLst>
        </pc:picChg>
        <pc:picChg chg="add mod">
          <ac:chgData name="Adriana Abich" userId="53e8ba82-69ec-4128-8c5a-c66ae4fe8b0b" providerId="ADAL" clId="{6221CEAA-C7ED-49C5-8BAD-47680132F3B5}" dt="2021-11-05T01:28:10.713" v="5" actId="14100"/>
          <ac:picMkLst>
            <pc:docMk/>
            <pc:sldMk cId="3041247207" sldId="362"/>
            <ac:picMk id="1026" creationId="{655131FF-D00E-4512-8E68-4784C25FDB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991FBAE-79AF-8A4B-A082-03FC9CF4BB5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8446BEA-7189-6F42-9EAF-EE693391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not fully taking advantage of the TK population for enrollment and creating a TK-8 pipeline for families.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9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22-23 have flexibility to increase up to 20%</a:t>
            </a:r>
          </a:p>
          <a:p>
            <a:r>
              <a:rPr lang="en-US" dirty="0"/>
              <a:t>For more than 1 year.</a:t>
            </a:r>
          </a:p>
          <a:p>
            <a:r>
              <a:rPr lang="en-US" dirty="0"/>
              <a:t>December policy change:  3-5 months for MR.</a:t>
            </a:r>
          </a:p>
          <a:p>
            <a:r>
              <a:rPr lang="en-US" dirty="0"/>
              <a:t>Could implement for 22-23 with the 20% overage.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0" y="0"/>
            <a:ext cx="12192000" cy="6324600"/>
          </a:xfrm>
          <a:prstGeom prst="rect">
            <a:avLst/>
          </a:prstGeom>
          <a:solidFill>
            <a:srgbClr val="D65F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16358" y="5125350"/>
            <a:ext cx="6112358" cy="5161650"/>
          </a:xfrm>
          <a:prstGeom prst="rect">
            <a:avLst/>
          </a:prstGeom>
          <a:solidFill>
            <a:srgbClr val="005E6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0387" r="10387"/>
          <a:stretch>
            <a:fillRect/>
          </a:stretch>
        </p:blipFill>
        <p:spPr>
          <a:xfrm>
            <a:off x="-16358" y="0"/>
            <a:ext cx="6112358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318" r="1318"/>
          <a:stretch>
            <a:fillRect/>
          </a:stretch>
        </p:blipFill>
        <p:spPr>
          <a:xfrm>
            <a:off x="6096000" y="6107723"/>
            <a:ext cx="6096000" cy="417927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192000" y="6282821"/>
            <a:ext cx="6096000" cy="4179277"/>
          </a:xfrm>
          <a:prstGeom prst="rect">
            <a:avLst/>
          </a:prstGeom>
          <a:solidFill>
            <a:srgbClr val="ECAA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8176" y="6042773"/>
            <a:ext cx="4823290" cy="32155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72705" y="7165405"/>
            <a:ext cx="400567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85"/>
              </a:lnSpc>
            </a:pPr>
            <a:r>
              <a:rPr lang="en-US" sz="3500" spc="-87" dirty="0">
                <a:solidFill>
                  <a:srgbClr val="FFFFFF"/>
                </a:solidFill>
                <a:latin typeface="Georgia Bold"/>
              </a:rPr>
              <a:t>October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0AA6DF-F7AF-4311-B033-D98B58F6FFB6}"/>
              </a:ext>
            </a:extLst>
          </p:cNvPr>
          <p:cNvSpPr txBox="1"/>
          <p:nvPr/>
        </p:nvSpPr>
        <p:spPr>
          <a:xfrm>
            <a:off x="7028468" y="976390"/>
            <a:ext cx="10588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CEO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05326" y="467173"/>
            <a:ext cx="6498460" cy="9269328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2AE28-308D-4AA1-9D07-54788424457A}"/>
              </a:ext>
            </a:extLst>
          </p:cNvPr>
          <p:cNvSpPr txBox="1"/>
          <p:nvPr/>
        </p:nvSpPr>
        <p:spPr>
          <a:xfrm>
            <a:off x="1114425" y="1114426"/>
            <a:ext cx="5214937" cy="7443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Employee Vaccination Policy Update</a:t>
            </a:r>
          </a:p>
        </p:txBody>
      </p:sp>
    </p:spTree>
    <p:extLst>
      <p:ext uri="{BB962C8B-B14F-4D97-AF65-F5344CB8AC3E}">
        <p14:creationId xmlns:p14="http://schemas.microsoft.com/office/powerpoint/2010/main" val="259719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DCE16-D291-4F48-845A-1F26E3805092}"/>
              </a:ext>
            </a:extLst>
          </p:cNvPr>
          <p:cNvSpPr txBox="1"/>
          <p:nvPr/>
        </p:nvSpPr>
        <p:spPr>
          <a:xfrm>
            <a:off x="655093" y="832513"/>
            <a:ext cx="1727806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/>
              <a:t>Board approved policy approved 9/14/21</a:t>
            </a:r>
          </a:p>
          <a:p>
            <a:endParaRPr lang="en-US" sz="6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All employees will be required to receive the COVID-19 vaccination by November 15</a:t>
            </a:r>
            <a:r>
              <a:rPr lang="en-US" sz="5400" baseline="30000" dirty="0"/>
              <a:t>th</a:t>
            </a:r>
            <a:r>
              <a:rPr lang="en-US" sz="5400" dirty="0"/>
              <a:t>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5400" dirty="0"/>
              <a:t>2 exemption options were provided – medical and religious.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023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707E11-C86C-4325-9715-7EC6E0CD30DC}"/>
              </a:ext>
            </a:extLst>
          </p:cNvPr>
          <p:cNvSpPr txBox="1"/>
          <p:nvPr/>
        </p:nvSpPr>
        <p:spPr>
          <a:xfrm>
            <a:off x="1087120" y="640080"/>
            <a:ext cx="1635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Employee Vaccination  Update:</a:t>
            </a:r>
          </a:p>
        </p:txBody>
      </p:sp>
      <p:pic>
        <p:nvPicPr>
          <p:cNvPr id="1026" name="Picture 10" descr="image003">
            <a:extLst>
              <a:ext uri="{FF2B5EF4-FFF2-40B4-BE49-F238E27FC236}">
                <a16:creationId xmlns:a16="http://schemas.microsoft.com/office/drawing/2014/main" id="{655131FF-D00E-4512-8E68-4784C25F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7522"/>
            <a:ext cx="16664304" cy="630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24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05326" y="467173"/>
            <a:ext cx="6498460" cy="9269328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2AE28-308D-4AA1-9D07-54788424457A}"/>
              </a:ext>
            </a:extLst>
          </p:cNvPr>
          <p:cNvSpPr txBox="1"/>
          <p:nvPr/>
        </p:nvSpPr>
        <p:spPr>
          <a:xfrm>
            <a:off x="1114425" y="1114426"/>
            <a:ext cx="5214937" cy="7443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TK Legislation: Universal TK</a:t>
            </a:r>
            <a:endParaRPr lang="en-US" sz="7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308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4D1D95-F151-4810-B217-5D5DD91D952E}"/>
              </a:ext>
            </a:extLst>
          </p:cNvPr>
          <p:cNvSpPr txBox="1"/>
          <p:nvPr/>
        </p:nvSpPr>
        <p:spPr>
          <a:xfrm>
            <a:off x="838200" y="853440"/>
            <a:ext cx="168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What is TK?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1940F-7243-4663-9DB6-4204E70959E9}"/>
              </a:ext>
            </a:extLst>
          </p:cNvPr>
          <p:cNvSpPr txBox="1"/>
          <p:nvPr/>
        </p:nvSpPr>
        <p:spPr>
          <a:xfrm>
            <a:off x="754380" y="1569720"/>
            <a:ext cx="17023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TK stands for Transitional Kindergarten.  It was an answer to legislation that changed the qualifying birthdates for Kindergarten.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Its meant to prepare students for Kindergarten.  Entering K at an older age is one of the early predictors for long-term student success.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Provides students with time to develop social emotional skills that will help them enter the academic world of Kindergarten.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22DF6-A6F4-4BA7-BB75-C6FD7624636D}"/>
              </a:ext>
            </a:extLst>
          </p:cNvPr>
          <p:cNvSpPr/>
          <p:nvPr/>
        </p:nvSpPr>
        <p:spPr>
          <a:xfrm>
            <a:off x="658311" y="5558076"/>
            <a:ext cx="11987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How many TK students does CNCA currently have?</a:t>
            </a:r>
            <a:endParaRPr lang="en-US" sz="4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803C27-3700-4D4D-B770-50015A444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47376"/>
              </p:ext>
            </p:extLst>
          </p:nvPr>
        </p:nvGraphicFramePr>
        <p:xfrm>
          <a:off x="3497580" y="6461760"/>
          <a:ext cx="657606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740">
                  <a:extLst>
                    <a:ext uri="{9D8B030D-6E8A-4147-A177-3AD203B41FA5}">
                      <a16:colId xmlns:a16="http://schemas.microsoft.com/office/drawing/2014/main" val="1796084794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325858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Student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07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BUR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1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2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89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KAY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75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6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99FF3-2DCB-43CB-B5ED-5D6476F02B79}"/>
              </a:ext>
            </a:extLst>
          </p:cNvPr>
          <p:cNvSpPr txBox="1"/>
          <p:nvPr/>
        </p:nvSpPr>
        <p:spPr>
          <a:xfrm>
            <a:off x="1402080" y="2514600"/>
            <a:ext cx="1536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/>
          </a:p>
          <a:p>
            <a:endParaRPr lang="en-US" sz="4000" b="1" dirty="0"/>
          </a:p>
          <a:p>
            <a:r>
              <a:rPr lang="en-US" sz="4000" b="1" dirty="0"/>
              <a:t>SB 130 Trailer Bill – Transitional Kindergarten Roll Out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47FF4A-C4AB-4B94-B7B6-C3C264687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40721"/>
              </p:ext>
            </p:extLst>
          </p:nvPr>
        </p:nvGraphicFramePr>
        <p:xfrm>
          <a:off x="2030931" y="4666952"/>
          <a:ext cx="14104218" cy="4815840"/>
        </p:xfrm>
        <a:graphic>
          <a:graphicData uri="http://schemas.openxmlformats.org/drawingml/2006/table">
            <a:tbl>
              <a:tblPr/>
              <a:tblGrid>
                <a:gridCol w="2727798">
                  <a:extLst>
                    <a:ext uri="{9D8B030D-6E8A-4147-A177-3AD203B41FA5}">
                      <a16:colId xmlns:a16="http://schemas.microsoft.com/office/drawing/2014/main" val="3154342651"/>
                    </a:ext>
                  </a:extLst>
                </a:gridCol>
                <a:gridCol w="5656020">
                  <a:extLst>
                    <a:ext uri="{9D8B030D-6E8A-4147-A177-3AD203B41FA5}">
                      <a16:colId xmlns:a16="http://schemas.microsoft.com/office/drawing/2014/main" val="2340422452"/>
                    </a:ext>
                  </a:extLst>
                </a:gridCol>
                <a:gridCol w="5720400">
                  <a:extLst>
                    <a:ext uri="{9D8B030D-6E8A-4147-A177-3AD203B41FA5}">
                      <a16:colId xmlns:a16="http://schemas.microsoft.com/office/drawing/2014/main" val="4111468647"/>
                    </a:ext>
                  </a:extLst>
                </a:gridCol>
              </a:tblGrid>
              <a:tr h="511279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Enrollment Requirement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Class Size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74922"/>
                  </a:ext>
                </a:extLst>
              </a:tr>
              <a:tr h="8595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Current: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5th birthday between September 2 and December 2*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772842"/>
                  </a:ext>
                </a:extLst>
              </a:tr>
              <a:tr h="8595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2022–23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5th birthday between September 2 and February 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one adult for every 12 pupils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635781"/>
                  </a:ext>
                </a:extLst>
              </a:tr>
              <a:tr h="8595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2023-24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5th birthday between September 2 and April 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one adult for every 10 pupils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613020"/>
                  </a:ext>
                </a:extLst>
              </a:tr>
              <a:tr h="8595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2024-25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5th birthday between September 2 and June 2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one adult for every 10 pupils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28466"/>
                  </a:ext>
                </a:extLst>
              </a:tr>
              <a:tr h="5112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2025-26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4th birthday by September 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one adult for every 10 pupils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8647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C6370B-3AE4-4CF0-AF93-37B9ABDA74F4}"/>
              </a:ext>
            </a:extLst>
          </p:cNvPr>
          <p:cNvSpPr/>
          <p:nvPr/>
        </p:nvSpPr>
        <p:spPr>
          <a:xfrm>
            <a:off x="1402080" y="529977"/>
            <a:ext cx="11712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How many applications per year do we receive for TK?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EE2B4-7A2A-4DC4-859D-7B4297AE2443}"/>
              </a:ext>
            </a:extLst>
          </p:cNvPr>
          <p:cNvSpPr txBox="1"/>
          <p:nvPr/>
        </p:nvSpPr>
        <p:spPr>
          <a:xfrm>
            <a:off x="1844040" y="1237863"/>
            <a:ext cx="7071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71 applications for TK in 20-21</a:t>
            </a:r>
          </a:p>
          <a:p>
            <a:r>
              <a:rPr lang="en-US" sz="4000" dirty="0"/>
              <a:t>94 applications for TK in 21-22</a:t>
            </a:r>
          </a:p>
          <a:p>
            <a:r>
              <a:rPr lang="en-US" sz="4000" dirty="0"/>
              <a:t>16 early applicants for 22-23</a:t>
            </a:r>
          </a:p>
        </p:txBody>
      </p:sp>
    </p:spTree>
    <p:extLst>
      <p:ext uri="{BB962C8B-B14F-4D97-AF65-F5344CB8AC3E}">
        <p14:creationId xmlns:p14="http://schemas.microsoft.com/office/powerpoint/2010/main" val="93138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99FF3-2DCB-43CB-B5ED-5D6476F02B79}"/>
              </a:ext>
            </a:extLst>
          </p:cNvPr>
          <p:cNvSpPr txBox="1"/>
          <p:nvPr/>
        </p:nvSpPr>
        <p:spPr>
          <a:xfrm>
            <a:off x="304800" y="967740"/>
            <a:ext cx="16504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revenue is associated with the SB 130 Trailer Bill to implement Universal TK?</a:t>
            </a:r>
          </a:p>
          <a:p>
            <a:r>
              <a:rPr lang="en-US" sz="4000" b="1" dirty="0"/>
              <a:t> 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C3332-82A1-41E0-BABC-3EC43BD8FD0A}"/>
              </a:ext>
            </a:extLst>
          </p:cNvPr>
          <p:cNvSpPr txBox="1"/>
          <p:nvPr/>
        </p:nvSpPr>
        <p:spPr>
          <a:xfrm>
            <a:off x="731520" y="2804160"/>
            <a:ext cx="17419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Planning for TK expansion		approximately $100,000 per site</a:t>
            </a:r>
          </a:p>
          <a:p>
            <a:r>
              <a:rPr lang="en-US" sz="4000" dirty="0"/>
              <a:t>ADA funding per K-12 model	approximately $14,000 per student</a:t>
            </a:r>
          </a:p>
          <a:p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9D0F-31AA-48E1-B1D1-12B71CAEC9D0}"/>
              </a:ext>
            </a:extLst>
          </p:cNvPr>
          <p:cNvSpPr txBox="1"/>
          <p:nvPr/>
        </p:nvSpPr>
        <p:spPr>
          <a:xfrm>
            <a:off x="533400" y="4983480"/>
            <a:ext cx="1676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How can SB 130 TK legislation positively impact CNCA TK-8 schools</a:t>
            </a:r>
            <a:r>
              <a:rPr lang="en-US" sz="4000" dirty="0"/>
              <a:t>?</a:t>
            </a:r>
          </a:p>
          <a:p>
            <a:r>
              <a:rPr lang="en-US" sz="4000" u="sng" dirty="0"/>
              <a:t>Ongoing under-enrollment – increase by 1 TK class: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Kayne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CIS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u="sng" dirty="0"/>
              <a:t>Opportunity for expansion: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BUR</a:t>
            </a:r>
          </a:p>
        </p:txBody>
      </p:sp>
    </p:spTree>
    <p:extLst>
      <p:ext uri="{BB962C8B-B14F-4D97-AF65-F5344CB8AC3E}">
        <p14:creationId xmlns:p14="http://schemas.microsoft.com/office/powerpoint/2010/main" val="374860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99FF3-2DCB-43CB-B5ED-5D6476F02B79}"/>
              </a:ext>
            </a:extLst>
          </p:cNvPr>
          <p:cNvSpPr txBox="1"/>
          <p:nvPr/>
        </p:nvSpPr>
        <p:spPr>
          <a:xfrm>
            <a:off x="304800" y="967740"/>
            <a:ext cx="16504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Questions?</a:t>
            </a:r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927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9494AE1DF744ABC1CF6B414EED86C" ma:contentTypeVersion="14" ma:contentTypeDescription="Create a new document." ma:contentTypeScope="" ma:versionID="1e97fd928de5a1ab08081152686738cc">
  <xsd:schema xmlns:xsd="http://www.w3.org/2001/XMLSchema" xmlns:xs="http://www.w3.org/2001/XMLSchema" xmlns:p="http://schemas.microsoft.com/office/2006/metadata/properties" xmlns:ns3="c0aba810-3cd6-49c8-a8eb-087ec31d1c0a" xmlns:ns4="eb2167e6-2038-458d-a660-422cc3c9ae99" targetNamespace="http://schemas.microsoft.com/office/2006/metadata/properties" ma:root="true" ma:fieldsID="eb3d0b89c5c83aaab4a476756644f812" ns3:_="" ns4:_="">
    <xsd:import namespace="c0aba810-3cd6-49c8-a8eb-087ec31d1c0a"/>
    <xsd:import namespace="eb2167e6-2038-458d-a660-422cc3c9ae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ba810-3cd6-49c8-a8eb-087ec31d1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167e6-2038-458d-a660-422cc3c9ae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F2DDC-D901-4C6D-9DAA-BF631C2CA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ba810-3cd6-49c8-a8eb-087ec31d1c0a"/>
    <ds:schemaRef ds:uri="eb2167e6-2038-458d-a660-422cc3c9ae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C6368A-6959-47CA-BFB6-9BA38F4203C1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2167e6-2038-458d-a660-422cc3c9ae99"/>
    <ds:schemaRef ds:uri="http://schemas.microsoft.com/office/infopath/2007/PartnerControls"/>
    <ds:schemaRef ds:uri="c0aba810-3cd6-49c8-a8eb-087ec31d1c0a"/>
  </ds:schemaRefs>
</ds:datastoreItem>
</file>

<file path=customXml/itemProps3.xml><?xml version="1.0" encoding="utf-8"?>
<ds:datastoreItem xmlns:ds="http://schemas.openxmlformats.org/officeDocument/2006/customXml" ds:itemID="{1B020942-22CF-467D-A2D4-957830E4F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377</Words>
  <Application>Microsoft Office PowerPoint</Application>
  <PresentationFormat>Custom</PresentationFormat>
  <Paragraphs>73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Georgia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Abich</dc:creator>
  <cp:lastModifiedBy>Adriana Abich</cp:lastModifiedBy>
  <cp:revision>1</cp:revision>
  <dcterms:created xsi:type="dcterms:W3CDTF">2021-11-04T16:58:37Z</dcterms:created>
  <dcterms:modified xsi:type="dcterms:W3CDTF">2021-11-05T01:28:23Z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0x010100C6D9494AE1DF744ABC1CF6B414EED86C</vt:lpwstr>
  </property>
</Properties>
</file>