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8"/>
  </p:notesMasterIdLst>
  <p:sldIdLst>
    <p:sldId id="281" r:id="rId5"/>
    <p:sldId id="292" r:id="rId6"/>
    <p:sldId id="291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Georgia" panose="02040502050405020303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F00"/>
    <a:srgbClr val="80BC3E"/>
    <a:srgbClr val="EEA900"/>
    <a:srgbClr val="025D63"/>
    <a:srgbClr val="FFDF00"/>
    <a:srgbClr val="008289"/>
    <a:srgbClr val="FFE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69942" autoAdjust="0"/>
  </p:normalViewPr>
  <p:slideViewPr>
    <p:cSldViewPr>
      <p:cViewPr varScale="1">
        <p:scale>
          <a:sx n="51" d="100"/>
          <a:sy n="51" d="100"/>
        </p:scale>
        <p:origin x="18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via Moore" userId="4d5eac6e-9d6e-465a-b922-89b2c22256a8" providerId="ADAL" clId="{8A039EC8-F548-4FA8-99FB-610A23848BFD}"/>
    <pc:docChg chg="undo custSel modSld">
      <pc:chgData name="Chantavia Moore" userId="4d5eac6e-9d6e-465a-b922-89b2c22256a8" providerId="ADAL" clId="{8A039EC8-F548-4FA8-99FB-610A23848BFD}" dt="2021-05-06T23:19:17.512" v="116" actId="13822"/>
      <pc:docMkLst>
        <pc:docMk/>
      </pc:docMkLst>
      <pc:sldChg chg="modSp">
        <pc:chgData name="Chantavia Moore" userId="4d5eac6e-9d6e-465a-b922-89b2c22256a8" providerId="ADAL" clId="{8A039EC8-F548-4FA8-99FB-610A23848BFD}" dt="2021-05-06T23:13:35.401" v="54" actId="20577"/>
        <pc:sldMkLst>
          <pc:docMk/>
          <pc:sldMk cId="3298298268" sldId="281"/>
        </pc:sldMkLst>
        <pc:spChg chg="mod">
          <ac:chgData name="Chantavia Moore" userId="4d5eac6e-9d6e-465a-b922-89b2c22256a8" providerId="ADAL" clId="{8A039EC8-F548-4FA8-99FB-610A23848BFD}" dt="2021-05-06T23:13:35.401" v="54" actId="20577"/>
          <ac:spMkLst>
            <pc:docMk/>
            <pc:sldMk cId="3298298268" sldId="281"/>
            <ac:spMk id="2" creationId="{CFF50F05-0733-4D4F-B27F-422153A08070}"/>
          </ac:spMkLst>
        </pc:spChg>
      </pc:sldChg>
      <pc:sldChg chg="addSp delSp modSp">
        <pc:chgData name="Chantavia Moore" userId="4d5eac6e-9d6e-465a-b922-89b2c22256a8" providerId="ADAL" clId="{8A039EC8-F548-4FA8-99FB-610A23848BFD}" dt="2021-05-06T23:13:28.152" v="53" actId="14100"/>
        <pc:sldMkLst>
          <pc:docMk/>
          <pc:sldMk cId="822737432" sldId="291"/>
        </pc:sldMkLst>
        <pc:spChg chg="mod">
          <ac:chgData name="Chantavia Moore" userId="4d5eac6e-9d6e-465a-b922-89b2c22256a8" providerId="ADAL" clId="{8A039EC8-F548-4FA8-99FB-610A23848BFD}" dt="2021-05-06T23:13:28.152" v="53" actId="14100"/>
          <ac:spMkLst>
            <pc:docMk/>
            <pc:sldMk cId="822737432" sldId="291"/>
            <ac:spMk id="3" creationId="{96292D35-6020-4ECE-BAB4-17253B5169EE}"/>
          </ac:spMkLst>
        </pc:spChg>
        <pc:spChg chg="add del mod">
          <ac:chgData name="Chantavia Moore" userId="4d5eac6e-9d6e-465a-b922-89b2c22256a8" providerId="ADAL" clId="{8A039EC8-F548-4FA8-99FB-610A23848BFD}" dt="2021-05-06T23:13:14.341" v="50"/>
          <ac:spMkLst>
            <pc:docMk/>
            <pc:sldMk cId="822737432" sldId="291"/>
            <ac:spMk id="5" creationId="{3D271BAF-0916-4490-8517-530145FE5999}"/>
          </ac:spMkLst>
        </pc:spChg>
        <pc:spChg chg="add del mod">
          <ac:chgData name="Chantavia Moore" userId="4d5eac6e-9d6e-465a-b922-89b2c22256a8" providerId="ADAL" clId="{8A039EC8-F548-4FA8-99FB-610A23848BFD}" dt="2021-05-06T23:13:14.341" v="50"/>
          <ac:spMkLst>
            <pc:docMk/>
            <pc:sldMk cId="822737432" sldId="291"/>
            <ac:spMk id="6" creationId="{7394A97D-3ACC-4D93-814D-13135A9F9E6C}"/>
          </ac:spMkLst>
        </pc:spChg>
      </pc:sldChg>
      <pc:sldChg chg="addSp modSp">
        <pc:chgData name="Chantavia Moore" userId="4d5eac6e-9d6e-465a-b922-89b2c22256a8" providerId="ADAL" clId="{8A039EC8-F548-4FA8-99FB-610A23848BFD}" dt="2021-05-06T23:19:17.512" v="116" actId="13822"/>
        <pc:sldMkLst>
          <pc:docMk/>
          <pc:sldMk cId="88549125" sldId="292"/>
        </pc:sldMkLst>
        <pc:spChg chg="mod">
          <ac:chgData name="Chantavia Moore" userId="4d5eac6e-9d6e-465a-b922-89b2c22256a8" providerId="ADAL" clId="{8A039EC8-F548-4FA8-99FB-610A23848BFD}" dt="2021-05-06T23:18:23.872" v="108" actId="1076"/>
          <ac:spMkLst>
            <pc:docMk/>
            <pc:sldMk cId="88549125" sldId="292"/>
            <ac:spMk id="2" creationId="{A2AA9804-2A25-4E51-87A7-C75ADD7D34D8}"/>
          </ac:spMkLst>
        </pc:spChg>
        <pc:spChg chg="add mod">
          <ac:chgData name="Chantavia Moore" userId="4d5eac6e-9d6e-465a-b922-89b2c22256a8" providerId="ADAL" clId="{8A039EC8-F548-4FA8-99FB-610A23848BFD}" dt="2021-05-06T23:18:30.632" v="109" actId="122"/>
          <ac:spMkLst>
            <pc:docMk/>
            <pc:sldMk cId="88549125" sldId="292"/>
            <ac:spMk id="15" creationId="{4BFBD2C6-4DC6-4F7C-AA0C-0D51688CE93D}"/>
          </ac:spMkLst>
        </pc:spChg>
        <pc:spChg chg="add mod">
          <ac:chgData name="Chantavia Moore" userId="4d5eac6e-9d6e-465a-b922-89b2c22256a8" providerId="ADAL" clId="{8A039EC8-F548-4FA8-99FB-610A23848BFD}" dt="2021-05-06T23:19:13.008" v="115" actId="207"/>
          <ac:spMkLst>
            <pc:docMk/>
            <pc:sldMk cId="88549125" sldId="292"/>
            <ac:spMk id="17" creationId="{F60F65CA-BAE6-4458-B082-B78ECD2AC209}"/>
          </ac:spMkLst>
        </pc:spChg>
        <pc:graphicFrameChg chg="mod">
          <ac:chgData name="Chantavia Moore" userId="4d5eac6e-9d6e-465a-b922-89b2c22256a8" providerId="ADAL" clId="{8A039EC8-F548-4FA8-99FB-610A23848BFD}" dt="2021-05-06T23:16:51.558" v="83" actId="20577"/>
          <ac:graphicFrameMkLst>
            <pc:docMk/>
            <pc:sldMk cId="88549125" sldId="292"/>
            <ac:graphicFrameMk id="4" creationId="{F5A18F1D-2724-4419-B421-74CA03358989}"/>
          </ac:graphicFrameMkLst>
        </pc:graphicFrameChg>
        <pc:cxnChg chg="add mod">
          <ac:chgData name="Chantavia Moore" userId="4d5eac6e-9d6e-465a-b922-89b2c22256a8" providerId="ADAL" clId="{8A039EC8-F548-4FA8-99FB-610A23848BFD}" dt="2021-05-06T23:18:06.430" v="105" actId="1076"/>
          <ac:cxnSpMkLst>
            <pc:docMk/>
            <pc:sldMk cId="88549125" sldId="292"/>
            <ac:cxnSpMk id="14" creationId="{BC396765-F664-43A0-B722-22E5BE5F95A8}"/>
          </ac:cxnSpMkLst>
        </pc:cxnChg>
        <pc:cxnChg chg="add mod">
          <ac:chgData name="Chantavia Moore" userId="4d5eac6e-9d6e-465a-b922-89b2c22256a8" providerId="ADAL" clId="{8A039EC8-F548-4FA8-99FB-610A23848BFD}" dt="2021-05-06T23:19:17.512" v="116" actId="13822"/>
          <ac:cxnSpMkLst>
            <pc:docMk/>
            <pc:sldMk cId="88549125" sldId="292"/>
            <ac:cxnSpMk id="16" creationId="{E2A69E67-5489-4A72-947F-434797611F4F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8992A-D279-45E4-8637-C027657BC28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43D91AB-2679-4779-A164-EEF544E4EA96}">
      <dgm:prSet phldrT="[Text]"/>
      <dgm:spPr/>
      <dgm:t>
        <a:bodyPr/>
        <a:lstStyle/>
        <a:p>
          <a:r>
            <a:rPr lang="en-US" dirty="0"/>
            <a:t>Selection of Org-Wide Goals</a:t>
          </a:r>
        </a:p>
      </dgm:t>
    </dgm:pt>
    <dgm:pt modelId="{FD8B6512-00BD-4F74-901A-5E524A3B5BAB}" type="parTrans" cxnId="{AF01AD54-0A01-43A4-AA1E-D1A2886ACF11}">
      <dgm:prSet/>
      <dgm:spPr/>
      <dgm:t>
        <a:bodyPr/>
        <a:lstStyle/>
        <a:p>
          <a:endParaRPr lang="en-US"/>
        </a:p>
      </dgm:t>
    </dgm:pt>
    <dgm:pt modelId="{7114DCFD-03CA-48A4-AAC5-03FB2596768A}" type="sibTrans" cxnId="{AF01AD54-0A01-43A4-AA1E-D1A2886ACF11}">
      <dgm:prSet/>
      <dgm:spPr/>
      <dgm:t>
        <a:bodyPr/>
        <a:lstStyle/>
        <a:p>
          <a:endParaRPr lang="en-US"/>
        </a:p>
      </dgm:t>
    </dgm:pt>
    <dgm:pt modelId="{666058C7-BB5A-4418-ADDD-67A3E0FA3C15}">
      <dgm:prSet phldrT="[Text]"/>
      <dgm:spPr/>
      <dgm:t>
        <a:bodyPr/>
        <a:lstStyle/>
        <a:p>
          <a:r>
            <a:rPr lang="en-US" dirty="0"/>
            <a:t>Alignment with State Priorities and Metrics</a:t>
          </a:r>
        </a:p>
      </dgm:t>
    </dgm:pt>
    <dgm:pt modelId="{A2C047F3-6314-412E-9E0B-82467B0433DB}" type="parTrans" cxnId="{68A94497-9EDC-4592-8EFC-802F12B04394}">
      <dgm:prSet/>
      <dgm:spPr/>
      <dgm:t>
        <a:bodyPr/>
        <a:lstStyle/>
        <a:p>
          <a:endParaRPr lang="en-US"/>
        </a:p>
      </dgm:t>
    </dgm:pt>
    <dgm:pt modelId="{1CECEBC9-963D-46D6-94B6-F88CF6C22A5A}" type="sibTrans" cxnId="{68A94497-9EDC-4592-8EFC-802F12B04394}">
      <dgm:prSet/>
      <dgm:spPr/>
      <dgm:t>
        <a:bodyPr/>
        <a:lstStyle/>
        <a:p>
          <a:endParaRPr lang="en-US"/>
        </a:p>
      </dgm:t>
    </dgm:pt>
    <dgm:pt modelId="{5CB0B7BF-1723-46C1-8E9A-363F39D0B13D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Stakeholder Engagement</a:t>
          </a:r>
        </a:p>
      </dgm:t>
    </dgm:pt>
    <dgm:pt modelId="{D359C72A-2560-4773-A91A-63C4BD989CDE}" type="parTrans" cxnId="{86B9DF94-B397-43E8-9A53-F03D37DE9B9D}">
      <dgm:prSet/>
      <dgm:spPr/>
      <dgm:t>
        <a:bodyPr/>
        <a:lstStyle/>
        <a:p>
          <a:endParaRPr lang="en-US"/>
        </a:p>
      </dgm:t>
    </dgm:pt>
    <dgm:pt modelId="{1D6C61BA-BA98-44E1-8A03-D6080A776008}" type="sibTrans" cxnId="{86B9DF94-B397-43E8-9A53-F03D37DE9B9D}">
      <dgm:prSet/>
      <dgm:spPr/>
      <dgm:t>
        <a:bodyPr/>
        <a:lstStyle/>
        <a:p>
          <a:endParaRPr lang="en-US"/>
        </a:p>
      </dgm:t>
    </dgm:pt>
    <dgm:pt modelId="{85DAF210-4616-47BF-89CA-CA952A10489A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Action Selection and Budgeting</a:t>
          </a:r>
        </a:p>
      </dgm:t>
    </dgm:pt>
    <dgm:pt modelId="{AC8E4E91-9B5C-414A-B2F3-A8F10A8F6CC5}" type="parTrans" cxnId="{9CDCD9E5-5E60-4837-BBD7-F3B76E8CA388}">
      <dgm:prSet/>
      <dgm:spPr/>
      <dgm:t>
        <a:bodyPr/>
        <a:lstStyle/>
        <a:p>
          <a:endParaRPr lang="en-US"/>
        </a:p>
      </dgm:t>
    </dgm:pt>
    <dgm:pt modelId="{1AAB9474-74D9-4B8F-A38A-DF42C5398E4A}" type="sibTrans" cxnId="{9CDCD9E5-5E60-4837-BBD7-F3B76E8CA388}">
      <dgm:prSet/>
      <dgm:spPr/>
      <dgm:t>
        <a:bodyPr/>
        <a:lstStyle/>
        <a:p>
          <a:endParaRPr lang="en-US"/>
        </a:p>
      </dgm:t>
    </dgm:pt>
    <dgm:pt modelId="{28602F27-DDFF-4216-8648-C8411628F932}">
      <dgm:prSet phldrT="[Text]"/>
      <dgm:spPr/>
      <dgm:t>
        <a:bodyPr/>
        <a:lstStyle/>
        <a:p>
          <a:r>
            <a:rPr lang="en-US" dirty="0"/>
            <a:t>BOD Approval</a:t>
          </a:r>
        </a:p>
      </dgm:t>
    </dgm:pt>
    <dgm:pt modelId="{F767F628-6C19-41EA-9A38-82ECCD2F7A28}" type="parTrans" cxnId="{50870D9A-8EAF-47A3-8525-8636D7B7D02A}">
      <dgm:prSet/>
      <dgm:spPr/>
      <dgm:t>
        <a:bodyPr/>
        <a:lstStyle/>
        <a:p>
          <a:endParaRPr lang="en-US"/>
        </a:p>
      </dgm:t>
    </dgm:pt>
    <dgm:pt modelId="{5BD25255-B3D1-4E60-938F-C3948F3A98E3}" type="sibTrans" cxnId="{50870D9A-8EAF-47A3-8525-8636D7B7D02A}">
      <dgm:prSet/>
      <dgm:spPr/>
      <dgm:t>
        <a:bodyPr/>
        <a:lstStyle/>
        <a:p>
          <a:endParaRPr lang="en-US"/>
        </a:p>
      </dgm:t>
    </dgm:pt>
    <dgm:pt modelId="{3876E16C-05B8-4207-86F4-B433AC99CE9A}">
      <dgm:prSet phldrT="[Text]"/>
      <dgm:spPr/>
      <dgm:t>
        <a:bodyPr/>
        <a:lstStyle/>
        <a:p>
          <a:r>
            <a:rPr lang="en-US" dirty="0"/>
            <a:t>Annual Update </a:t>
          </a:r>
        </a:p>
      </dgm:t>
    </dgm:pt>
    <dgm:pt modelId="{5FF0083D-4127-4EA6-88A9-49B78C2D8A12}" type="parTrans" cxnId="{27CC94DC-9C60-48BE-8AED-0D3464AB1501}">
      <dgm:prSet/>
      <dgm:spPr/>
      <dgm:t>
        <a:bodyPr/>
        <a:lstStyle/>
        <a:p>
          <a:endParaRPr lang="en-US"/>
        </a:p>
      </dgm:t>
    </dgm:pt>
    <dgm:pt modelId="{CE2920DF-2EB7-4286-AA7F-0C11E73300CF}" type="sibTrans" cxnId="{27CC94DC-9C60-48BE-8AED-0D3464AB1501}">
      <dgm:prSet/>
      <dgm:spPr/>
      <dgm:t>
        <a:bodyPr/>
        <a:lstStyle/>
        <a:p>
          <a:endParaRPr lang="en-US"/>
        </a:p>
      </dgm:t>
    </dgm:pt>
    <dgm:pt modelId="{B869F2E7-F402-4595-8D68-EBDC6098B722}" type="pres">
      <dgm:prSet presAssocID="{60B8992A-D279-45E4-8637-C027657BC288}" presName="CompostProcess" presStyleCnt="0">
        <dgm:presLayoutVars>
          <dgm:dir/>
          <dgm:resizeHandles val="exact"/>
        </dgm:presLayoutVars>
      </dgm:prSet>
      <dgm:spPr/>
    </dgm:pt>
    <dgm:pt modelId="{83285365-B7D2-427F-BB31-97B20F751795}" type="pres">
      <dgm:prSet presAssocID="{60B8992A-D279-45E4-8637-C027657BC288}" presName="arrow" presStyleLbl="bgShp" presStyleIdx="0" presStyleCnt="1"/>
      <dgm:spPr/>
    </dgm:pt>
    <dgm:pt modelId="{ABA39652-A0E2-404E-88A2-D56A54711E0C}" type="pres">
      <dgm:prSet presAssocID="{60B8992A-D279-45E4-8637-C027657BC288}" presName="linearProcess" presStyleCnt="0"/>
      <dgm:spPr/>
    </dgm:pt>
    <dgm:pt modelId="{D7789B48-B75D-4D19-833F-D0B230B5C9B8}" type="pres">
      <dgm:prSet presAssocID="{3876E16C-05B8-4207-86F4-B433AC99CE9A}" presName="textNode" presStyleLbl="node1" presStyleIdx="0" presStyleCnt="6">
        <dgm:presLayoutVars>
          <dgm:bulletEnabled val="1"/>
        </dgm:presLayoutVars>
      </dgm:prSet>
      <dgm:spPr/>
    </dgm:pt>
    <dgm:pt modelId="{D178F1D7-7A8A-4EFC-9F5D-7704990AFEE1}" type="pres">
      <dgm:prSet presAssocID="{CE2920DF-2EB7-4286-AA7F-0C11E73300CF}" presName="sibTrans" presStyleCnt="0"/>
      <dgm:spPr/>
    </dgm:pt>
    <dgm:pt modelId="{85285EC6-0D0A-45BA-B420-FE9E227F2D3F}" type="pres">
      <dgm:prSet presAssocID="{343D91AB-2679-4779-A164-EEF544E4EA96}" presName="textNode" presStyleLbl="node1" presStyleIdx="1" presStyleCnt="6">
        <dgm:presLayoutVars>
          <dgm:bulletEnabled val="1"/>
        </dgm:presLayoutVars>
      </dgm:prSet>
      <dgm:spPr/>
    </dgm:pt>
    <dgm:pt modelId="{42EB7DB9-B3FF-47C5-9BF1-6AEC1ACA33B3}" type="pres">
      <dgm:prSet presAssocID="{7114DCFD-03CA-48A4-AAC5-03FB2596768A}" presName="sibTrans" presStyleCnt="0"/>
      <dgm:spPr/>
    </dgm:pt>
    <dgm:pt modelId="{440A6F27-CB0A-4EFC-B882-25C67DB6F3E5}" type="pres">
      <dgm:prSet presAssocID="{666058C7-BB5A-4418-ADDD-67A3E0FA3C15}" presName="textNode" presStyleLbl="node1" presStyleIdx="2" presStyleCnt="6">
        <dgm:presLayoutVars>
          <dgm:bulletEnabled val="1"/>
        </dgm:presLayoutVars>
      </dgm:prSet>
      <dgm:spPr/>
    </dgm:pt>
    <dgm:pt modelId="{C3BE56C6-CAB2-4981-807D-896AA8D7ACEF}" type="pres">
      <dgm:prSet presAssocID="{1CECEBC9-963D-46D6-94B6-F88CF6C22A5A}" presName="sibTrans" presStyleCnt="0"/>
      <dgm:spPr/>
    </dgm:pt>
    <dgm:pt modelId="{3B81F3BF-94C7-4FDA-B52B-221BBBEC5556}" type="pres">
      <dgm:prSet presAssocID="{85DAF210-4616-47BF-89CA-CA952A10489A}" presName="textNode" presStyleLbl="node1" presStyleIdx="3" presStyleCnt="6">
        <dgm:presLayoutVars>
          <dgm:bulletEnabled val="1"/>
        </dgm:presLayoutVars>
      </dgm:prSet>
      <dgm:spPr/>
    </dgm:pt>
    <dgm:pt modelId="{BDCFFBFA-E4FE-4D94-A85A-1D0EFFFE15F3}" type="pres">
      <dgm:prSet presAssocID="{1AAB9474-74D9-4B8F-A38A-DF42C5398E4A}" presName="sibTrans" presStyleCnt="0"/>
      <dgm:spPr/>
    </dgm:pt>
    <dgm:pt modelId="{E74D3E9B-1A88-4BD1-BC50-E0AB1F2E4CB3}" type="pres">
      <dgm:prSet presAssocID="{5CB0B7BF-1723-46C1-8E9A-363F39D0B13D}" presName="textNode" presStyleLbl="node1" presStyleIdx="4" presStyleCnt="6">
        <dgm:presLayoutVars>
          <dgm:bulletEnabled val="1"/>
        </dgm:presLayoutVars>
      </dgm:prSet>
      <dgm:spPr/>
    </dgm:pt>
    <dgm:pt modelId="{732E887A-0544-45FF-A440-9882D7EB9BFA}" type="pres">
      <dgm:prSet presAssocID="{1D6C61BA-BA98-44E1-8A03-D6080A776008}" presName="sibTrans" presStyleCnt="0"/>
      <dgm:spPr/>
    </dgm:pt>
    <dgm:pt modelId="{A97BE65D-0E49-4BFF-ADA5-982D9D46FAD0}" type="pres">
      <dgm:prSet presAssocID="{28602F27-DDFF-4216-8648-C8411628F932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0B88BD1D-6A4F-4EED-81A9-EACF7BFB9624}" type="presOf" srcId="{28602F27-DDFF-4216-8648-C8411628F932}" destId="{A97BE65D-0E49-4BFF-ADA5-982D9D46FAD0}" srcOrd="0" destOrd="0" presId="urn:microsoft.com/office/officeart/2005/8/layout/hProcess9"/>
    <dgm:cxn modelId="{2F8A3465-C4E2-4071-B24B-1AC0E7C86327}" type="presOf" srcId="{343D91AB-2679-4779-A164-EEF544E4EA96}" destId="{85285EC6-0D0A-45BA-B420-FE9E227F2D3F}" srcOrd="0" destOrd="0" presId="urn:microsoft.com/office/officeart/2005/8/layout/hProcess9"/>
    <dgm:cxn modelId="{8091E569-517F-46B2-95A6-A3E5682500A2}" type="presOf" srcId="{3876E16C-05B8-4207-86F4-B433AC99CE9A}" destId="{D7789B48-B75D-4D19-833F-D0B230B5C9B8}" srcOrd="0" destOrd="0" presId="urn:microsoft.com/office/officeart/2005/8/layout/hProcess9"/>
    <dgm:cxn modelId="{EDBB224C-61CA-45F9-BC54-4427F40DCB63}" type="presOf" srcId="{5CB0B7BF-1723-46C1-8E9A-363F39D0B13D}" destId="{E74D3E9B-1A88-4BD1-BC50-E0AB1F2E4CB3}" srcOrd="0" destOrd="0" presId="urn:microsoft.com/office/officeart/2005/8/layout/hProcess9"/>
    <dgm:cxn modelId="{AF01AD54-0A01-43A4-AA1E-D1A2886ACF11}" srcId="{60B8992A-D279-45E4-8637-C027657BC288}" destId="{343D91AB-2679-4779-A164-EEF544E4EA96}" srcOrd="1" destOrd="0" parTransId="{FD8B6512-00BD-4F74-901A-5E524A3B5BAB}" sibTransId="{7114DCFD-03CA-48A4-AAC5-03FB2596768A}"/>
    <dgm:cxn modelId="{86B9DF94-B397-43E8-9A53-F03D37DE9B9D}" srcId="{60B8992A-D279-45E4-8637-C027657BC288}" destId="{5CB0B7BF-1723-46C1-8E9A-363F39D0B13D}" srcOrd="4" destOrd="0" parTransId="{D359C72A-2560-4773-A91A-63C4BD989CDE}" sibTransId="{1D6C61BA-BA98-44E1-8A03-D6080A776008}"/>
    <dgm:cxn modelId="{68A94497-9EDC-4592-8EFC-802F12B04394}" srcId="{60B8992A-D279-45E4-8637-C027657BC288}" destId="{666058C7-BB5A-4418-ADDD-67A3E0FA3C15}" srcOrd="2" destOrd="0" parTransId="{A2C047F3-6314-412E-9E0B-82467B0433DB}" sibTransId="{1CECEBC9-963D-46D6-94B6-F88CF6C22A5A}"/>
    <dgm:cxn modelId="{CAED9297-DA95-43EB-8FE6-63EFA94EA162}" type="presOf" srcId="{85DAF210-4616-47BF-89CA-CA952A10489A}" destId="{3B81F3BF-94C7-4FDA-B52B-221BBBEC5556}" srcOrd="0" destOrd="0" presId="urn:microsoft.com/office/officeart/2005/8/layout/hProcess9"/>
    <dgm:cxn modelId="{50870D9A-8EAF-47A3-8525-8636D7B7D02A}" srcId="{60B8992A-D279-45E4-8637-C027657BC288}" destId="{28602F27-DDFF-4216-8648-C8411628F932}" srcOrd="5" destOrd="0" parTransId="{F767F628-6C19-41EA-9A38-82ECCD2F7A28}" sibTransId="{5BD25255-B3D1-4E60-938F-C3948F3A98E3}"/>
    <dgm:cxn modelId="{9A8252B1-DC6B-43CB-AA29-189D747B13F4}" type="presOf" srcId="{60B8992A-D279-45E4-8637-C027657BC288}" destId="{B869F2E7-F402-4595-8D68-EBDC6098B722}" srcOrd="0" destOrd="0" presId="urn:microsoft.com/office/officeart/2005/8/layout/hProcess9"/>
    <dgm:cxn modelId="{27CC94DC-9C60-48BE-8AED-0D3464AB1501}" srcId="{60B8992A-D279-45E4-8637-C027657BC288}" destId="{3876E16C-05B8-4207-86F4-B433AC99CE9A}" srcOrd="0" destOrd="0" parTransId="{5FF0083D-4127-4EA6-88A9-49B78C2D8A12}" sibTransId="{CE2920DF-2EB7-4286-AA7F-0C11E73300CF}"/>
    <dgm:cxn modelId="{9CDCD9E5-5E60-4837-BBD7-F3B76E8CA388}" srcId="{60B8992A-D279-45E4-8637-C027657BC288}" destId="{85DAF210-4616-47BF-89CA-CA952A10489A}" srcOrd="3" destOrd="0" parTransId="{AC8E4E91-9B5C-414A-B2F3-A8F10A8F6CC5}" sibTransId="{1AAB9474-74D9-4B8F-A38A-DF42C5398E4A}"/>
    <dgm:cxn modelId="{5EDD5CF2-FFF3-4433-908E-31D2D1A88303}" type="presOf" srcId="{666058C7-BB5A-4418-ADDD-67A3E0FA3C15}" destId="{440A6F27-CB0A-4EFC-B882-25C67DB6F3E5}" srcOrd="0" destOrd="0" presId="urn:microsoft.com/office/officeart/2005/8/layout/hProcess9"/>
    <dgm:cxn modelId="{AA740503-2060-4BE4-948A-C8F77C2FED8F}" type="presParOf" srcId="{B869F2E7-F402-4595-8D68-EBDC6098B722}" destId="{83285365-B7D2-427F-BB31-97B20F751795}" srcOrd="0" destOrd="0" presId="urn:microsoft.com/office/officeart/2005/8/layout/hProcess9"/>
    <dgm:cxn modelId="{BCB5CD63-200F-49F4-BFF4-1B8D64E3A1C8}" type="presParOf" srcId="{B869F2E7-F402-4595-8D68-EBDC6098B722}" destId="{ABA39652-A0E2-404E-88A2-D56A54711E0C}" srcOrd="1" destOrd="0" presId="urn:microsoft.com/office/officeart/2005/8/layout/hProcess9"/>
    <dgm:cxn modelId="{679908F4-CF19-412F-908A-24C1B6F9CA4A}" type="presParOf" srcId="{ABA39652-A0E2-404E-88A2-D56A54711E0C}" destId="{D7789B48-B75D-4D19-833F-D0B230B5C9B8}" srcOrd="0" destOrd="0" presId="urn:microsoft.com/office/officeart/2005/8/layout/hProcess9"/>
    <dgm:cxn modelId="{B0ACFF21-0792-49C0-9EB2-8A7C95DEB6CF}" type="presParOf" srcId="{ABA39652-A0E2-404E-88A2-D56A54711E0C}" destId="{D178F1D7-7A8A-4EFC-9F5D-7704990AFEE1}" srcOrd="1" destOrd="0" presId="urn:microsoft.com/office/officeart/2005/8/layout/hProcess9"/>
    <dgm:cxn modelId="{B6E0C5DA-F47C-4AF6-B4B8-AEBF8FC440A3}" type="presParOf" srcId="{ABA39652-A0E2-404E-88A2-D56A54711E0C}" destId="{85285EC6-0D0A-45BA-B420-FE9E227F2D3F}" srcOrd="2" destOrd="0" presId="urn:microsoft.com/office/officeart/2005/8/layout/hProcess9"/>
    <dgm:cxn modelId="{B84416E8-5DE4-46AB-A51C-BD95FDC966C4}" type="presParOf" srcId="{ABA39652-A0E2-404E-88A2-D56A54711E0C}" destId="{42EB7DB9-B3FF-47C5-9BF1-6AEC1ACA33B3}" srcOrd="3" destOrd="0" presId="urn:microsoft.com/office/officeart/2005/8/layout/hProcess9"/>
    <dgm:cxn modelId="{DDE0248D-6CCE-47EE-BF32-55818D1138E4}" type="presParOf" srcId="{ABA39652-A0E2-404E-88A2-D56A54711E0C}" destId="{440A6F27-CB0A-4EFC-B882-25C67DB6F3E5}" srcOrd="4" destOrd="0" presId="urn:microsoft.com/office/officeart/2005/8/layout/hProcess9"/>
    <dgm:cxn modelId="{A6773C2C-D0E0-4F24-8DBF-57B4B0D24C1D}" type="presParOf" srcId="{ABA39652-A0E2-404E-88A2-D56A54711E0C}" destId="{C3BE56C6-CAB2-4981-807D-896AA8D7ACEF}" srcOrd="5" destOrd="0" presId="urn:microsoft.com/office/officeart/2005/8/layout/hProcess9"/>
    <dgm:cxn modelId="{F7D97B39-AD8B-48FD-973E-73F87E7CCC49}" type="presParOf" srcId="{ABA39652-A0E2-404E-88A2-D56A54711E0C}" destId="{3B81F3BF-94C7-4FDA-B52B-221BBBEC5556}" srcOrd="6" destOrd="0" presId="urn:microsoft.com/office/officeart/2005/8/layout/hProcess9"/>
    <dgm:cxn modelId="{BE7CADF6-356B-4DA5-9354-4564942B6306}" type="presParOf" srcId="{ABA39652-A0E2-404E-88A2-D56A54711E0C}" destId="{BDCFFBFA-E4FE-4D94-A85A-1D0EFFFE15F3}" srcOrd="7" destOrd="0" presId="urn:microsoft.com/office/officeart/2005/8/layout/hProcess9"/>
    <dgm:cxn modelId="{1D65F6FD-30BF-473E-B0BB-7059118207FC}" type="presParOf" srcId="{ABA39652-A0E2-404E-88A2-D56A54711E0C}" destId="{E74D3E9B-1A88-4BD1-BC50-E0AB1F2E4CB3}" srcOrd="8" destOrd="0" presId="urn:microsoft.com/office/officeart/2005/8/layout/hProcess9"/>
    <dgm:cxn modelId="{3A08C596-47C3-4A38-8AD0-AC5CF395039C}" type="presParOf" srcId="{ABA39652-A0E2-404E-88A2-D56A54711E0C}" destId="{732E887A-0544-45FF-A440-9882D7EB9BFA}" srcOrd="9" destOrd="0" presId="urn:microsoft.com/office/officeart/2005/8/layout/hProcess9"/>
    <dgm:cxn modelId="{9F4108E1-BDD3-4F18-B609-FF21C10E0702}" type="presParOf" srcId="{ABA39652-A0E2-404E-88A2-D56A54711E0C}" destId="{A97BE65D-0E49-4BFF-ADA5-982D9D46FAD0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85365-B7D2-427F-BB31-97B20F751795}">
      <dsp:nvSpPr>
        <dsp:cNvPr id="0" name=""/>
        <dsp:cNvSpPr/>
      </dsp:nvSpPr>
      <dsp:spPr>
        <a:xfrm>
          <a:off x="1183004" y="0"/>
          <a:ext cx="13407390" cy="65278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89B48-B75D-4D19-833F-D0B230B5C9B8}">
      <dsp:nvSpPr>
        <dsp:cNvPr id="0" name=""/>
        <dsp:cNvSpPr/>
      </dsp:nvSpPr>
      <dsp:spPr>
        <a:xfrm>
          <a:off x="1474" y="1958340"/>
          <a:ext cx="2433936" cy="261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Annual Update </a:t>
          </a:r>
        </a:p>
      </dsp:txBody>
      <dsp:txXfrm>
        <a:off x="120289" y="2077155"/>
        <a:ext cx="2196306" cy="2373490"/>
      </dsp:txXfrm>
    </dsp:sp>
    <dsp:sp modelId="{85285EC6-0D0A-45BA-B420-FE9E227F2D3F}">
      <dsp:nvSpPr>
        <dsp:cNvPr id="0" name=""/>
        <dsp:cNvSpPr/>
      </dsp:nvSpPr>
      <dsp:spPr>
        <a:xfrm>
          <a:off x="2668777" y="1958340"/>
          <a:ext cx="2433936" cy="261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Selection of Org-Wide Goals</a:t>
          </a:r>
        </a:p>
      </dsp:txBody>
      <dsp:txXfrm>
        <a:off x="2787592" y="2077155"/>
        <a:ext cx="2196306" cy="2373490"/>
      </dsp:txXfrm>
    </dsp:sp>
    <dsp:sp modelId="{440A6F27-CB0A-4EFC-B882-25C67DB6F3E5}">
      <dsp:nvSpPr>
        <dsp:cNvPr id="0" name=""/>
        <dsp:cNvSpPr/>
      </dsp:nvSpPr>
      <dsp:spPr>
        <a:xfrm>
          <a:off x="5336080" y="1958340"/>
          <a:ext cx="2433936" cy="261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Alignment with State Priorities and Metrics</a:t>
          </a:r>
        </a:p>
      </dsp:txBody>
      <dsp:txXfrm>
        <a:off x="5454895" y="2077155"/>
        <a:ext cx="2196306" cy="2373490"/>
      </dsp:txXfrm>
    </dsp:sp>
    <dsp:sp modelId="{3B81F3BF-94C7-4FDA-B52B-221BBBEC5556}">
      <dsp:nvSpPr>
        <dsp:cNvPr id="0" name=""/>
        <dsp:cNvSpPr/>
      </dsp:nvSpPr>
      <dsp:spPr>
        <a:xfrm>
          <a:off x="8003383" y="1958340"/>
          <a:ext cx="2433936" cy="261112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Action Selection and Budgeting</a:t>
          </a:r>
        </a:p>
      </dsp:txBody>
      <dsp:txXfrm>
        <a:off x="8122198" y="2077155"/>
        <a:ext cx="2196306" cy="2373490"/>
      </dsp:txXfrm>
    </dsp:sp>
    <dsp:sp modelId="{E74D3E9B-1A88-4BD1-BC50-E0AB1F2E4CB3}">
      <dsp:nvSpPr>
        <dsp:cNvPr id="0" name=""/>
        <dsp:cNvSpPr/>
      </dsp:nvSpPr>
      <dsp:spPr>
        <a:xfrm>
          <a:off x="10670686" y="1958340"/>
          <a:ext cx="2433936" cy="261112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Stakeholder Engagement</a:t>
          </a:r>
        </a:p>
      </dsp:txBody>
      <dsp:txXfrm>
        <a:off x="10789501" y="2077155"/>
        <a:ext cx="2196306" cy="2373490"/>
      </dsp:txXfrm>
    </dsp:sp>
    <dsp:sp modelId="{A97BE65D-0E49-4BFF-ADA5-982D9D46FAD0}">
      <dsp:nvSpPr>
        <dsp:cNvPr id="0" name=""/>
        <dsp:cNvSpPr/>
      </dsp:nvSpPr>
      <dsp:spPr>
        <a:xfrm>
          <a:off x="13337989" y="1958340"/>
          <a:ext cx="2433936" cy="261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BOD Approval</a:t>
          </a:r>
        </a:p>
      </dsp:txBody>
      <dsp:txXfrm>
        <a:off x="13456804" y="2077155"/>
        <a:ext cx="2196306" cy="237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Calibri" panose="020F0502020204030204" pitchFamily="34" charset="0"/>
              </a:defRPr>
            </a:lvl1pPr>
          </a:lstStyle>
          <a:p>
            <a:fld id="{0991FBAE-79AF-8A4B-A082-03FC9CF4BB50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Calibri" panose="020F0502020204030204" pitchFamily="34" charset="0"/>
              </a:defRPr>
            </a:lvl1pPr>
          </a:lstStyle>
          <a:p>
            <a:fld id="{58446BEA-7189-6F42-9EAF-EE693391E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0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will pick up the LCAP cycle where it left off in Spring of 2020</a:t>
            </a:r>
          </a:p>
          <a:p>
            <a:r>
              <a:rPr lang="en-US" dirty="0"/>
              <a:t>The LCAP Cycle will now be a new three year cycle: </a:t>
            </a:r>
          </a:p>
          <a:p>
            <a:pPr lvl="1"/>
            <a:r>
              <a:rPr lang="en-US" dirty="0"/>
              <a:t>2021-2022</a:t>
            </a:r>
          </a:p>
          <a:p>
            <a:pPr lvl="1"/>
            <a:r>
              <a:rPr lang="en-US" dirty="0"/>
              <a:t>2022-2023</a:t>
            </a:r>
          </a:p>
          <a:p>
            <a:pPr lvl="1"/>
            <a:r>
              <a:rPr lang="en-US" dirty="0"/>
              <a:t>2023-2024</a:t>
            </a:r>
          </a:p>
          <a:p>
            <a:r>
              <a:rPr lang="en-US" dirty="0"/>
              <a:t>LEAs (each CNCA school) prepared an Annual Update. It contains three sections:</a:t>
            </a:r>
          </a:p>
          <a:p>
            <a:pPr lvl="1"/>
            <a:r>
              <a:rPr lang="en-US" dirty="0"/>
              <a:t>An update on the last LCAP that ended SY 2019-2020, to close the last LCAP cycle</a:t>
            </a:r>
          </a:p>
          <a:p>
            <a:pPr lvl="1"/>
            <a:r>
              <a:rPr lang="en-US" dirty="0"/>
              <a:t>An update on the 2020-21 Learning Continuity and Attendance Plan, since there was no LCAP in 2020-21. </a:t>
            </a:r>
          </a:p>
          <a:p>
            <a:pPr lvl="1"/>
            <a:r>
              <a:rPr lang="en-US" dirty="0"/>
              <a:t>A overview of the LEA’s plans going forward into the new LCAP cycle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46BEA-7189-6F42-9EAF-EE693391E27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unified “goals” across all CNCA sites</a:t>
            </a:r>
          </a:p>
          <a:p>
            <a:r>
              <a:rPr lang="en-US" dirty="0"/>
              <a:t>Unified “actions” based on state priorities and common CNCA expenditures</a:t>
            </a:r>
          </a:p>
          <a:p>
            <a:r>
              <a:rPr lang="en-US" dirty="0"/>
              <a:t>HSO-provided metrics based on state priorities</a:t>
            </a:r>
          </a:p>
          <a:p>
            <a:r>
              <a:rPr lang="en-US" dirty="0"/>
              <a:t>Principal-led descriptions and school-specific stakeholder feedback sections will allow personalization per school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46BEA-7189-6F42-9EAF-EE693391E27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6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refrigerator, sign, standing&#10;&#10;Description automatically generated">
            <a:extLst>
              <a:ext uri="{FF2B5EF4-FFF2-40B4-BE49-F238E27FC236}">
                <a16:creationId xmlns:a16="http://schemas.microsoft.com/office/drawing/2014/main" id="{09F52CBB-2E61-F548-ADD2-62ED1C3A1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" y="0"/>
            <a:ext cx="18286751" cy="10305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5EF57-1693-834F-8302-F100C060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193005"/>
            <a:ext cx="10058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A45DB-4120-B345-A481-EE05BD24E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0" y="6591300"/>
            <a:ext cx="5105400" cy="3429000"/>
          </a:xfrm>
        </p:spPr>
        <p:txBody>
          <a:bodyPr/>
          <a:lstStyle>
            <a:lvl1pPr marL="0" indent="0">
              <a:buNone/>
              <a:defRPr b="1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190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5F5679-F77E-EC42-BADD-415FBAB26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4DA76-B1BB-7C42-8934-D9A9ABB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0" y="547688"/>
            <a:ext cx="7774782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C4AB-D709-8147-894C-3A1A2757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47688"/>
            <a:ext cx="7736681" cy="873680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65C0F-69B2-7C4C-B8C7-8D89BBFC2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786064"/>
            <a:ext cx="7774782" cy="6498431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016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AB7D937-FC56-5B4E-ABE5-C833793EE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2" y="0"/>
            <a:ext cx="18301741" cy="10329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4DA76-B1BB-7C42-8934-D9A9ABB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A6B47-D699-F547-83B5-326E58500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 i="0">
                <a:latin typeface="Calibri" panose="020F050202020403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C4AB-D709-8147-894C-3A1A2757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7F0D2-52A4-BD4C-959E-456DB7B3E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 i="0">
                <a:latin typeface="Calibri" panose="020F050202020403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65C0F-69B2-7C4C-B8C7-8D89BBFC2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7B6A0-923C-B44B-80EC-D8FF3957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B2484-813F-4B46-BD39-53B2B9E0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50896-C148-2B44-A92E-BF4E4878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7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6F9B10C-21BB-234D-BA29-66C65C82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2" y="0"/>
            <a:ext cx="18301741" cy="10329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4DA76-B1BB-7C42-8934-D9A9ABB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0" y="547688"/>
            <a:ext cx="7774782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C4AB-D709-8147-894C-3A1A2757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547688"/>
            <a:ext cx="7736681" cy="873680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65C0F-69B2-7C4C-B8C7-8D89BBFC2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786064"/>
            <a:ext cx="7774782" cy="6498431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31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food, drawing, flower, bird&#10;&#10;Description automatically generated">
            <a:extLst>
              <a:ext uri="{FF2B5EF4-FFF2-40B4-BE49-F238E27FC236}">
                <a16:creationId xmlns:a16="http://schemas.microsoft.com/office/drawing/2014/main" id="{AE1050D5-3B27-F04A-8B79-CD97540AB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432885" cy="1040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4DA76-B1BB-7C42-8934-D9A9ABB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A6B47-D699-F547-83B5-326E58500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 i="0">
                <a:latin typeface="Calibri" panose="020F050202020403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C4AB-D709-8147-894C-3A1A2757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7F0D2-52A4-BD4C-959E-456DB7B3E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 i="0">
                <a:latin typeface="Calibri" panose="020F050202020403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65C0F-69B2-7C4C-B8C7-8D89BBFC2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7B6A0-923C-B44B-80EC-D8FF3957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B2484-813F-4B46-BD39-53B2B9E0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50896-C148-2B44-A92E-BF4E4878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16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rawing, flower, bird&#10;&#10;Description automatically generated">
            <a:extLst>
              <a:ext uri="{FF2B5EF4-FFF2-40B4-BE49-F238E27FC236}">
                <a16:creationId xmlns:a16="http://schemas.microsoft.com/office/drawing/2014/main" id="{040098C8-D9F1-F14C-94E1-A39ACBC64D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432885" cy="1040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4DA76-B1BB-7C42-8934-D9A9ABB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0" y="547688"/>
            <a:ext cx="7774782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C4AB-D709-8147-894C-3A1A2757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547688"/>
            <a:ext cx="7736681" cy="873680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65C0F-69B2-7C4C-B8C7-8D89BBFC2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786064"/>
            <a:ext cx="7774782" cy="6498431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28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FB0F98B-924A-8843-A301-D982567EC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71842-737C-094C-9F4C-4E5B04B4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F724E-B52B-FC41-92A0-E1298860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67752-FC66-9042-85E8-795C791E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5D6EF-686D-3745-B0A8-2FE09568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0DFD5E-6AB6-1849-BD9A-4F12EA986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170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FF634CE-8A23-804E-B58A-DC318A638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4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30DB173-0026-B142-B73B-E77398DAB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2" y="0"/>
            <a:ext cx="18301741" cy="103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ood, drawing, flower, bird&#10;&#10;Description automatically generated">
            <a:extLst>
              <a:ext uri="{FF2B5EF4-FFF2-40B4-BE49-F238E27FC236}">
                <a16:creationId xmlns:a16="http://schemas.microsoft.com/office/drawing/2014/main" id="{4D9055D1-1770-DB4E-A7B3-8AFF76BC4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432885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61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E8B694C-D271-6743-9B68-C943358C5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C85E7A-2100-7B42-BD39-0D31C7C1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BA91-0025-3D4C-8831-AD5E29C25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 b="1" i="0">
                <a:latin typeface="Calibri" panose="020F0502020204030204" pitchFamily="34" charset="0"/>
              </a:defRPr>
            </a:lvl1pPr>
            <a:lvl2pPr>
              <a:defRPr sz="4200" b="1" i="0">
                <a:latin typeface="Calibri" panose="020F0502020204030204" pitchFamily="34" charset="0"/>
              </a:defRPr>
            </a:lvl2pPr>
            <a:lvl3pPr>
              <a:defRPr sz="3600" b="1" i="0">
                <a:latin typeface="Calibri" panose="020F0502020204030204" pitchFamily="34" charset="0"/>
              </a:defRPr>
            </a:lvl3pPr>
            <a:lvl4pPr>
              <a:defRPr sz="3000" b="1" i="0">
                <a:latin typeface="Calibri" panose="020F0502020204030204" pitchFamily="34" charset="0"/>
              </a:defRPr>
            </a:lvl4pPr>
            <a:lvl5pPr>
              <a:defRPr sz="3000" b="1" i="0">
                <a:latin typeface="Calibri" panose="020F0502020204030204" pitchFamily="34" charset="0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7E205-DEAC-1E4B-9895-4298358A2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 b="1" i="0">
                <a:latin typeface="Calibri" panose="020F050202020403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170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person, outdoor, person&#10;&#10;Description automatically generated">
            <a:extLst>
              <a:ext uri="{FF2B5EF4-FFF2-40B4-BE49-F238E27FC236}">
                <a16:creationId xmlns:a16="http://schemas.microsoft.com/office/drawing/2014/main" id="{CA78AE42-5EA0-5142-ABDB-7A7E41E3F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4" y="-1"/>
            <a:ext cx="18311734" cy="10337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855E9-4EAB-7E4B-AE00-136403906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0" y="800101"/>
            <a:ext cx="6629400" cy="5943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9000"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2973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718998A-D524-FA46-94AE-E055DC5D3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9B254-3C8A-BD41-9BA2-9ED53E16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A1B90E-F69A-7E45-9474-4F90FFC8E7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 b="1" i="0">
                <a:latin typeface="Calibri" panose="020F050202020403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8696F-21B2-5443-8091-AEA6F08D2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 b="1" i="0">
                <a:latin typeface="Calibri" panose="020F050202020403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218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B482C6D-A32B-6340-9846-799C75CDB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B994C-2706-1640-9D40-3F31B699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E00B4-A007-8043-935C-E6CB8EBC7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82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DE31E33-300D-8247-863E-EAE343094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1A6925-0B2B-6A4B-A4A6-E5E0843D6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49BB82-B081-584C-BF81-4DCB73597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99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35DC828-6322-4948-AB09-BE6D937C8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855E9-4EAB-7E4B-AE00-136403906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0" y="800101"/>
            <a:ext cx="6629400" cy="5943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9000"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01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CBA17FBB-D6F9-F542-A8F2-77DCF2C4A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737" y="0"/>
            <a:ext cx="19992014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855E9-4EAB-7E4B-AE00-136403906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0" y="800101"/>
            <a:ext cx="6629400" cy="59436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9000"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2DA4B8-1D18-4F4A-9CC6-3E3CBFA04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13A87-F7EF-FC41-85C5-981BB323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9E4A7-3F50-164E-84A5-6D7F13FB5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5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4AD7F12-C0BC-B14F-BD66-52074F678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2" y="0"/>
            <a:ext cx="18301741" cy="10329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13A87-F7EF-FC41-85C5-981BB323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9E4A7-3F50-164E-84A5-6D7F13FB5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43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drawing, flower, bird&#10;&#10;Description automatically generated">
            <a:extLst>
              <a:ext uri="{FF2B5EF4-FFF2-40B4-BE49-F238E27FC236}">
                <a16:creationId xmlns:a16="http://schemas.microsoft.com/office/drawing/2014/main" id="{55479BB7-D1CC-A742-A65A-424014343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432885" cy="1040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13A87-F7EF-FC41-85C5-981BB323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9E4A7-3F50-164E-84A5-6D7F13FB5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29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ED8A6AC-D696-9041-8887-F43E3F12C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1BA54-ACF7-214A-AB74-9CD233B0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7540-4828-3C49-8CF3-3883233D0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 b="1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49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5F5679-F77E-EC42-BADD-415FBAB26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0"/>
            <a:ext cx="18266931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4DA76-B1BB-7C42-8934-D9A9ABB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A6B47-D699-F547-83B5-326E58500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 i="0">
                <a:latin typeface="Calibri" panose="020F050202020403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C4AB-D709-8147-894C-3A1A2757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7F0D2-52A4-BD4C-959E-456DB7B3E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 i="0">
                <a:latin typeface="Calibri" panose="020F050202020403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65C0F-69B2-7C4C-B8C7-8D89BBFC2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7B6A0-923C-B44B-80EC-D8FF3957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B2484-813F-4B46-BD39-53B2B9E0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50896-C148-2B44-A92E-BF4E4878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11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20C52-B3DA-134C-9CFB-EFB653025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B92EE9FC-8E0D-3D48-B642-7E282C487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866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3" r:id="rId2"/>
    <p:sldLayoutId id="2147483686" r:id="rId3"/>
    <p:sldLayoutId id="2147483694" r:id="rId4"/>
    <p:sldLayoutId id="2147483684" r:id="rId5"/>
    <p:sldLayoutId id="2147483674" r:id="rId6"/>
    <p:sldLayoutId id="2147483685" r:id="rId7"/>
    <p:sldLayoutId id="2147483675" r:id="rId8"/>
    <p:sldLayoutId id="2147483677" r:id="rId9"/>
    <p:sldLayoutId id="2147483691" r:id="rId10"/>
    <p:sldLayoutId id="2147483687" r:id="rId11"/>
    <p:sldLayoutId id="2147483692" r:id="rId12"/>
    <p:sldLayoutId id="2147483688" r:id="rId13"/>
    <p:sldLayoutId id="2147483693" r:id="rId14"/>
    <p:sldLayoutId id="2147483678" r:id="rId15"/>
    <p:sldLayoutId id="2147483679" r:id="rId16"/>
    <p:sldLayoutId id="2147483690" r:id="rId17"/>
    <p:sldLayoutId id="214748368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50F05-0733-4D4F-B27F-422153A0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935955"/>
            <a:ext cx="10058400" cy="1988345"/>
          </a:xfrm>
        </p:spPr>
        <p:txBody>
          <a:bodyPr>
            <a:noAutofit/>
          </a:bodyPr>
          <a:lstStyle/>
          <a:p>
            <a:r>
              <a:rPr lang="en-US" sz="10000" dirty="0"/>
              <a:t>LCAP 2021-2024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36AE4-25D0-5B47-A7C4-B317580F1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0" y="6819900"/>
            <a:ext cx="5105400" cy="3200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May 2021</a:t>
            </a:r>
          </a:p>
        </p:txBody>
      </p:sp>
    </p:spTree>
    <p:extLst>
      <p:ext uri="{BB962C8B-B14F-4D97-AF65-F5344CB8AC3E}">
        <p14:creationId xmlns:p14="http://schemas.microsoft.com/office/powerpoint/2010/main" val="329829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9804-2A25-4E51-87A7-C75ADD7D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 dirty="0"/>
              <a:t>LCAP Process (2021-2024)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A18F1D-2724-4419-B421-74CA033589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313050"/>
              </p:ext>
            </p:extLst>
          </p:nvPr>
        </p:nvGraphicFramePr>
        <p:xfrm>
          <a:off x="1257300" y="2738438"/>
          <a:ext cx="15773400" cy="652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71C6F1A5-5CF3-46E8-A235-E19564B9BC70}"/>
              </a:ext>
            </a:extLst>
          </p:cNvPr>
          <p:cNvGrpSpPr/>
          <p:nvPr/>
        </p:nvGrpSpPr>
        <p:grpSpPr>
          <a:xfrm>
            <a:off x="15925821" y="309566"/>
            <a:ext cx="2381229" cy="844726"/>
            <a:chOff x="15528127" y="583357"/>
            <a:chExt cx="2381229" cy="8447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E89053-0CD4-4893-BBAC-4E483B2CC59A}"/>
                </a:ext>
              </a:extLst>
            </p:cNvPr>
            <p:cNvGrpSpPr/>
            <p:nvPr/>
          </p:nvGrpSpPr>
          <p:grpSpPr>
            <a:xfrm>
              <a:off x="15528127" y="583357"/>
              <a:ext cx="360584" cy="321566"/>
              <a:chOff x="5350" y="1958340"/>
              <a:chExt cx="2927953" cy="261112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E936141-3983-42DA-A405-44D70CBA3BF3}"/>
                  </a:ext>
                </a:extLst>
              </p:cNvPr>
              <p:cNvSpPr/>
              <p:nvPr/>
            </p:nvSpPr>
            <p:spPr>
              <a:xfrm>
                <a:off x="5350" y="1958340"/>
                <a:ext cx="2927953" cy="261112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Rectangle: Rounded Corners 4">
                <a:extLst>
                  <a:ext uri="{FF2B5EF4-FFF2-40B4-BE49-F238E27FC236}">
                    <a16:creationId xmlns:a16="http://schemas.microsoft.com/office/drawing/2014/main" id="{308D14A8-ED08-4F9F-A0E7-8BEEE255AE5B}"/>
                  </a:ext>
                </a:extLst>
              </p:cNvPr>
              <p:cNvSpPr txBox="1"/>
              <p:nvPr/>
            </p:nvSpPr>
            <p:spPr>
              <a:xfrm>
                <a:off x="132814" y="2085804"/>
                <a:ext cx="2673025" cy="23561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140970" rIns="140970" bIns="140970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700" kern="12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C8CE15-8D41-4798-A503-787799CE7341}"/>
                </a:ext>
              </a:extLst>
            </p:cNvPr>
            <p:cNvGrpSpPr/>
            <p:nvPr/>
          </p:nvGrpSpPr>
          <p:grpSpPr>
            <a:xfrm>
              <a:off x="15528127" y="1091631"/>
              <a:ext cx="377278" cy="336452"/>
              <a:chOff x="6422723" y="1958340"/>
              <a:chExt cx="2927953" cy="26111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6F1CF8E-B309-4868-9B59-3A94AE03001B}"/>
                  </a:ext>
                </a:extLst>
              </p:cNvPr>
              <p:cNvSpPr/>
              <p:nvPr/>
            </p:nvSpPr>
            <p:spPr>
              <a:xfrm>
                <a:off x="6422723" y="1958340"/>
                <a:ext cx="2927953" cy="2611120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ctangle: Rounded Corners 4">
                <a:extLst>
                  <a:ext uri="{FF2B5EF4-FFF2-40B4-BE49-F238E27FC236}">
                    <a16:creationId xmlns:a16="http://schemas.microsoft.com/office/drawing/2014/main" id="{3F8E74EE-3825-4B25-B949-CB5AE45D27E8}"/>
                  </a:ext>
                </a:extLst>
              </p:cNvPr>
              <p:cNvSpPr txBox="1"/>
              <p:nvPr/>
            </p:nvSpPr>
            <p:spPr>
              <a:xfrm>
                <a:off x="6550187" y="2085804"/>
                <a:ext cx="2673025" cy="23561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140970" rIns="140970" bIns="140970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700" kern="120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5C74A6-37D2-4488-9D2C-906AD8B9943E}"/>
                </a:ext>
              </a:extLst>
            </p:cNvPr>
            <p:cNvSpPr txBox="1"/>
            <p:nvPr/>
          </p:nvSpPr>
          <p:spPr>
            <a:xfrm>
              <a:off x="15923458" y="636477"/>
              <a:ext cx="1985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Org-Wide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28752E-02E1-495B-8897-1A18A42B081E}"/>
                </a:ext>
              </a:extLst>
            </p:cNvPr>
            <p:cNvSpPr txBox="1"/>
            <p:nvPr/>
          </p:nvSpPr>
          <p:spPr>
            <a:xfrm>
              <a:off x="15923458" y="1054721"/>
              <a:ext cx="1985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Site-Specific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396765-F664-43A0-B722-22E5BE5F95A8}"/>
              </a:ext>
            </a:extLst>
          </p:cNvPr>
          <p:cNvCxnSpPr/>
          <p:nvPr/>
        </p:nvCxnSpPr>
        <p:spPr>
          <a:xfrm flipV="1">
            <a:off x="15524425" y="3926077"/>
            <a:ext cx="746282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FBD2C6-4DC6-4F7C-AA0C-0D51688CE93D}"/>
              </a:ext>
            </a:extLst>
          </p:cNvPr>
          <p:cNvSpPr txBox="1"/>
          <p:nvPr/>
        </p:nvSpPr>
        <p:spPr>
          <a:xfrm>
            <a:off x="16014512" y="3530906"/>
            <a:ext cx="198589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22, 2021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A69E67-5489-4A72-947F-434797611F4F}"/>
              </a:ext>
            </a:extLst>
          </p:cNvPr>
          <p:cNvCxnSpPr/>
          <p:nvPr/>
        </p:nvCxnSpPr>
        <p:spPr>
          <a:xfrm flipV="1">
            <a:off x="12936726" y="3926077"/>
            <a:ext cx="746282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0F65CA-BAE6-4458-B082-B78ECD2AC209}"/>
              </a:ext>
            </a:extLst>
          </p:cNvPr>
          <p:cNvSpPr txBox="1"/>
          <p:nvPr/>
        </p:nvSpPr>
        <p:spPr>
          <a:xfrm>
            <a:off x="13426813" y="3530906"/>
            <a:ext cx="1985898" cy="36933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June 1, 2021</a:t>
            </a:r>
          </a:p>
        </p:txBody>
      </p:sp>
    </p:spTree>
    <p:extLst>
      <p:ext uri="{BB962C8B-B14F-4D97-AF65-F5344CB8AC3E}">
        <p14:creationId xmlns:p14="http://schemas.microsoft.com/office/powerpoint/2010/main" val="8854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061C-D2E3-4BD7-8FE1-123B837B1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Year LCAP Goals (PREVIEW)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2D35-6020-4ECE-BAB4-17253B516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Foster a place-based, rigorous academic program across a broad range of study (math, language arts, science, social science, PE/athletics, and the arts) that equips all students with the knowledge, skills, and mindsets to increase college and career readiness.</a:t>
            </a:r>
          </a:p>
          <a:p>
            <a:pPr lvl="2"/>
            <a:r>
              <a:rPr lang="en-US" b="0" dirty="0"/>
              <a:t>State Priorities: 2. Implementation of State Standards, 3. Parent Involvement, 4. Pupil Achievement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All students will learn from trained educators using standards-aligned instructional materials across a broad range of study (math, language arts, science, social science, PE/athletics, and the arts), with appropriate materials and in a clean, safe, and functional facility.</a:t>
            </a:r>
          </a:p>
          <a:p>
            <a:pPr lvl="2"/>
            <a:r>
              <a:rPr lang="en-US" b="0" dirty="0"/>
              <a:t>State Priorities: 1. Basic, 7. Course Access, 8. Other Pupil Outcomes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Foster a positive school climate and culture that values physical and emotional safety, family, community and the development of diverse cultural experiences and critical social perspectives.</a:t>
            </a:r>
          </a:p>
          <a:p>
            <a:pPr lvl="2"/>
            <a:r>
              <a:rPr lang="en-US" b="0" dirty="0"/>
              <a:t>State Priorities: 5. Pupil Engagement, 6. School Climate </a:t>
            </a:r>
          </a:p>
        </p:txBody>
      </p:sp>
    </p:spTree>
    <p:extLst>
      <p:ext uri="{BB962C8B-B14F-4D97-AF65-F5344CB8AC3E}">
        <p14:creationId xmlns:p14="http://schemas.microsoft.com/office/powerpoint/2010/main" val="822737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mino Nuevo 3">
      <a:dk1>
        <a:srgbClr val="005E63"/>
      </a:dk1>
      <a:lt1>
        <a:srgbClr val="FEFFFE"/>
      </a:lt1>
      <a:dk2>
        <a:srgbClr val="EDA702"/>
      </a:dk2>
      <a:lt2>
        <a:srgbClr val="FEFFFE"/>
      </a:lt2>
      <a:accent1>
        <a:srgbClr val="D45E00"/>
      </a:accent1>
      <a:accent2>
        <a:srgbClr val="EEA802"/>
      </a:accent2>
      <a:accent3>
        <a:srgbClr val="005E62"/>
      </a:accent3>
      <a:accent4>
        <a:srgbClr val="90BF5C"/>
      </a:accent4>
      <a:accent5>
        <a:srgbClr val="302C2A"/>
      </a:accent5>
      <a:accent6>
        <a:srgbClr val="918287"/>
      </a:accent6>
      <a:hlink>
        <a:srgbClr val="D55E25"/>
      </a:hlink>
      <a:folHlink>
        <a:srgbClr val="91828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ino Template" id="{E6E5FA7B-33E8-0A42-84F2-AD0509689681}" vid="{D6D82430-78D9-8A48-B508-9981E1A6FC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D4E68231F6C4389A66569B2454D2A" ma:contentTypeVersion="13" ma:contentTypeDescription="Create a new document." ma:contentTypeScope="" ma:versionID="adc9bf274fb7f0e6f44958884503411e">
  <xsd:schema xmlns:xsd="http://www.w3.org/2001/XMLSchema" xmlns:xs="http://www.w3.org/2001/XMLSchema" xmlns:p="http://schemas.microsoft.com/office/2006/metadata/properties" xmlns:ns3="09bd77a5-1528-4e06-9ac5-3c25dbe17466" xmlns:ns4="7a634948-31c1-456a-8878-700ace3c174e" targetNamespace="http://schemas.microsoft.com/office/2006/metadata/properties" ma:root="true" ma:fieldsID="2ea555a47c4c8d20536f169a659bce59" ns3:_="" ns4:_="">
    <xsd:import namespace="09bd77a5-1528-4e06-9ac5-3c25dbe17466"/>
    <xsd:import namespace="7a634948-31c1-456a-8878-700ace3c174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d77a5-1528-4e06-9ac5-3c25dbe174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34948-31c1-456a-8878-700ace3c17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68707C-C5DF-4F46-8227-100568DCB8FF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09bd77a5-1528-4e06-9ac5-3c25dbe17466"/>
    <ds:schemaRef ds:uri="http://purl.org/dc/dcmitype/"/>
    <ds:schemaRef ds:uri="7a634948-31c1-456a-8878-700ace3c174e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984215-2A3D-4DBA-988C-FA678325B1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9D9DD8-7A1C-4469-9ADF-4AB914E02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bd77a5-1528-4e06-9ac5-3c25dbe17466"/>
    <ds:schemaRef ds:uri="7a634948-31c1-456a-8878-700ace3c17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</TotalTime>
  <Words>360</Words>
  <Application>Microsoft Office PowerPoint</Application>
  <PresentationFormat>Custom</PresentationFormat>
  <Paragraphs>35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Georgia</vt:lpstr>
      <vt:lpstr>Calibri</vt:lpstr>
      <vt:lpstr>Arial</vt:lpstr>
      <vt:lpstr>Office Theme</vt:lpstr>
      <vt:lpstr>LCAP 2021-2024</vt:lpstr>
      <vt:lpstr>LCAP Process (2021-2024)</vt:lpstr>
      <vt:lpstr>3 Year LCAP Goals (PREVIEW)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Camino Powerpoint Template</dc:title>
  <dc:creator>Lindsey Jurca</dc:creator>
  <cp:lastModifiedBy>Chantavia Moore</cp:lastModifiedBy>
  <cp:revision>131</cp:revision>
  <dcterms:created xsi:type="dcterms:W3CDTF">2020-09-22T20:48:51Z</dcterms:created>
  <dcterms:modified xsi:type="dcterms:W3CDTF">2021-05-06T23:19:28Z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0x010100188D4E68231F6C4389A66569B2454D2A</vt:lpwstr>
  </property>
</Properties>
</file>