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PT Sans Narrow"/>
      <p:regular r:id="rId20"/>
      <p:bold r:id="rId21"/>
    </p:embeddedFont>
    <p:embeddedFont>
      <p:font typeface="Source Sans Pro"/>
      <p:regular r:id="rId22"/>
      <p:bold r:id="rId23"/>
      <p:italic r:id="rId24"/>
      <p:boldItalic r:id="rId25"/>
    </p:embeddedFont>
    <p:embeddedFont>
      <p:font typeface="Open Sans"/>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1" name="K Morga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font" Target="fonts/PTSansNarrow-regular.fntdata"/><Relationship Id="rId22" Type="http://schemas.openxmlformats.org/officeDocument/2006/relationships/font" Target="fonts/SourceSansPro-regular.fntdata"/><Relationship Id="rId21" Type="http://schemas.openxmlformats.org/officeDocument/2006/relationships/font" Target="fonts/PTSansNarrow-bold.fntdata"/><Relationship Id="rId24" Type="http://schemas.openxmlformats.org/officeDocument/2006/relationships/font" Target="fonts/SourceSansPro-italic.fntdata"/><Relationship Id="rId23" Type="http://schemas.openxmlformats.org/officeDocument/2006/relationships/font" Target="fonts/SourceSansPro-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OpenSans-regular.fntdata"/><Relationship Id="rId25" Type="http://schemas.openxmlformats.org/officeDocument/2006/relationships/font" Target="fonts/SourceSansPro-boldItalic.fntdata"/><Relationship Id="rId28" Type="http://schemas.openxmlformats.org/officeDocument/2006/relationships/font" Target="fonts/OpenSans-italic.fntdata"/><Relationship Id="rId27" Type="http://schemas.openxmlformats.org/officeDocument/2006/relationships/font" Target="fonts/OpenSans-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20-06-11T23:49:38.253">
    <p:pos x="6000" y="0"/>
    <p:text>I would suggest changing deep clean to disinfection or just add disinfection.</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Google Shape;77;g116b49276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116b49276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889680c671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889680c671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889680c671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889680c671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g889680c671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889680c671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889680c671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889680c671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g889680c671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889680c671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g8991e9f42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8991e9f42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g889680c67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889680c67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g889680c671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889680c671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889680c67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889680c67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889680c671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889680c671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889680c671_0_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889680c671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889680c671_0_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889680c671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g889680c671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889680c671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400"/>
              <a:buNone/>
              <a:defRPr sz="5400"/>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5"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3"/>
              </a:buClr>
              <a:buSzPts val="13000"/>
              <a:buNone/>
              <a:defRPr sz="13000">
                <a:solidFill>
                  <a:schemeClr val="accent3"/>
                </a:solidFill>
              </a:defRPr>
            </a:lvl1pPr>
            <a:lvl2pPr lvl="1" rtl="0" algn="ctr">
              <a:spcBef>
                <a:spcPts val="0"/>
              </a:spcBef>
              <a:spcAft>
                <a:spcPts val="0"/>
              </a:spcAft>
              <a:buClr>
                <a:schemeClr val="accent3"/>
              </a:buClr>
              <a:buSzPts val="13000"/>
              <a:buNone/>
              <a:defRPr sz="13000">
                <a:solidFill>
                  <a:schemeClr val="accent3"/>
                </a:solidFill>
              </a:defRPr>
            </a:lvl2pPr>
            <a:lvl3pPr lvl="2" rtl="0" algn="ctr">
              <a:spcBef>
                <a:spcPts val="0"/>
              </a:spcBef>
              <a:spcAft>
                <a:spcPts val="0"/>
              </a:spcAft>
              <a:buClr>
                <a:schemeClr val="accent3"/>
              </a:buClr>
              <a:buSzPts val="13000"/>
              <a:buNone/>
              <a:defRPr sz="13000">
                <a:solidFill>
                  <a:schemeClr val="accent3"/>
                </a:solidFill>
              </a:defRPr>
            </a:lvl3pPr>
            <a:lvl4pPr lvl="3" rtl="0" algn="ctr">
              <a:spcBef>
                <a:spcPts val="0"/>
              </a:spcBef>
              <a:spcAft>
                <a:spcPts val="0"/>
              </a:spcAft>
              <a:buClr>
                <a:schemeClr val="accent3"/>
              </a:buClr>
              <a:buSzPts val="13000"/>
              <a:buNone/>
              <a:defRPr sz="13000">
                <a:solidFill>
                  <a:schemeClr val="accent3"/>
                </a:solidFill>
              </a:defRPr>
            </a:lvl4pPr>
            <a:lvl5pPr lvl="4" rtl="0" algn="ctr">
              <a:spcBef>
                <a:spcPts val="0"/>
              </a:spcBef>
              <a:spcAft>
                <a:spcPts val="0"/>
              </a:spcAft>
              <a:buClr>
                <a:schemeClr val="accent3"/>
              </a:buClr>
              <a:buSzPts val="13000"/>
              <a:buNone/>
              <a:defRPr sz="13000">
                <a:solidFill>
                  <a:schemeClr val="accent3"/>
                </a:solidFill>
              </a:defRPr>
            </a:lvl5pPr>
            <a:lvl6pPr lvl="5" rtl="0" algn="ctr">
              <a:spcBef>
                <a:spcPts val="0"/>
              </a:spcBef>
              <a:spcAft>
                <a:spcPts val="0"/>
              </a:spcAft>
              <a:buClr>
                <a:schemeClr val="accent3"/>
              </a:buClr>
              <a:buSzPts val="13000"/>
              <a:buNone/>
              <a:defRPr sz="13000">
                <a:solidFill>
                  <a:schemeClr val="accent3"/>
                </a:solidFill>
              </a:defRPr>
            </a:lvl6pPr>
            <a:lvl7pPr lvl="6" rtl="0" algn="ctr">
              <a:spcBef>
                <a:spcPts val="0"/>
              </a:spcBef>
              <a:spcAft>
                <a:spcPts val="0"/>
              </a:spcAft>
              <a:buClr>
                <a:schemeClr val="accent3"/>
              </a:buClr>
              <a:buSzPts val="13000"/>
              <a:buNone/>
              <a:defRPr sz="13000">
                <a:solidFill>
                  <a:schemeClr val="accent3"/>
                </a:solidFill>
              </a:defRPr>
            </a:lvl7pPr>
            <a:lvl8pPr lvl="7" rtl="0" algn="ctr">
              <a:spcBef>
                <a:spcPts val="0"/>
              </a:spcBef>
              <a:spcAft>
                <a:spcPts val="0"/>
              </a:spcAft>
              <a:buClr>
                <a:schemeClr val="accent3"/>
              </a:buClr>
              <a:buSzPts val="13000"/>
              <a:buNone/>
              <a:defRPr sz="13000">
                <a:solidFill>
                  <a:schemeClr val="accent3"/>
                </a:solidFill>
              </a:defRPr>
            </a:lvl8pPr>
            <a:lvl9pPr lvl="8" rtl="0"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p:nvPr>
            <p:ph idx="1" type="body"/>
          </p:nvPr>
        </p:nvSpPr>
        <p:spPr>
          <a:xfrm>
            <a:off x="311700" y="2995650"/>
            <a:ext cx="8520600" cy="10716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59" name="Google Shape;5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62" name="Shape 62"/>
        <p:cNvGrpSpPr/>
        <p:nvPr/>
      </p:nvGrpSpPr>
      <p:grpSpPr>
        <a:xfrm>
          <a:off x="0" y="0"/>
          <a:ext cx="0" cy="0"/>
          <a:chOff x="0" y="0"/>
          <a:chExt cx="0" cy="0"/>
        </a:xfrm>
      </p:grpSpPr>
      <p:sp>
        <p:nvSpPr>
          <p:cNvPr id="63" name="Google Shape;63;p13"/>
          <p:cNvSpPr txBox="1"/>
          <p:nvPr>
            <p:ph idx="1" type="body"/>
          </p:nvPr>
        </p:nvSpPr>
        <p:spPr>
          <a:xfrm>
            <a:off x="872067" y="2006600"/>
            <a:ext cx="7408200" cy="25881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chemeClr val="accent1"/>
              </a:buClr>
              <a:buSzPts val="2400"/>
              <a:buFont typeface="Noto Sans Symbols"/>
              <a:buChar char="∗"/>
              <a:defRPr b="0" i="0" sz="2400" u="none" cap="none" strike="noStrike">
                <a:solidFill>
                  <a:schemeClr val="dk2"/>
                </a:solidFill>
                <a:latin typeface="Source Sans Pro"/>
                <a:ea typeface="Source Sans Pro"/>
                <a:cs typeface="Source Sans Pro"/>
                <a:sym typeface="Source Sans Pro"/>
              </a:defRPr>
            </a:lvl1pPr>
            <a:lvl2pPr indent="-368300" lvl="1" marL="914400" marR="0" rtl="0" algn="l">
              <a:spcBef>
                <a:spcPts val="1600"/>
              </a:spcBef>
              <a:spcAft>
                <a:spcPts val="0"/>
              </a:spcAft>
              <a:buClr>
                <a:schemeClr val="accent1"/>
              </a:buClr>
              <a:buSzPts val="2200"/>
              <a:buFont typeface="Noto Sans Symbols"/>
              <a:buChar char="∗"/>
              <a:defRPr b="0" i="0" sz="2200" u="none" cap="none" strike="noStrike">
                <a:solidFill>
                  <a:schemeClr val="dk2"/>
                </a:solidFill>
                <a:latin typeface="Source Sans Pro"/>
                <a:ea typeface="Source Sans Pro"/>
                <a:cs typeface="Source Sans Pro"/>
                <a:sym typeface="Source Sans Pro"/>
              </a:defRPr>
            </a:lvl2pPr>
            <a:lvl3pPr indent="-355600" lvl="2" marL="1371600" marR="0" rtl="0" algn="l">
              <a:spcBef>
                <a:spcPts val="1600"/>
              </a:spcBef>
              <a:spcAft>
                <a:spcPts val="0"/>
              </a:spcAft>
              <a:buClr>
                <a:schemeClr val="accent1"/>
              </a:buClr>
              <a:buSzPts val="2000"/>
              <a:buFont typeface="Noto Sans Symbols"/>
              <a:buChar char="∗"/>
              <a:defRPr b="0" i="0" sz="2000" u="none" cap="none" strike="noStrike">
                <a:solidFill>
                  <a:schemeClr val="dk2"/>
                </a:solidFill>
                <a:latin typeface="Source Sans Pro"/>
                <a:ea typeface="Source Sans Pro"/>
                <a:cs typeface="Source Sans Pro"/>
                <a:sym typeface="Source Sans Pro"/>
              </a:defRPr>
            </a:lvl3pPr>
            <a:lvl4pPr indent="-342900" lvl="3" marL="1828800" marR="0" rtl="0" algn="l">
              <a:spcBef>
                <a:spcPts val="1600"/>
              </a:spcBef>
              <a:spcAft>
                <a:spcPts val="0"/>
              </a:spcAft>
              <a:buClr>
                <a:schemeClr val="accent1"/>
              </a:buClr>
              <a:buSzPts val="1800"/>
              <a:buFont typeface="Noto Sans Symbols"/>
              <a:buChar char="∗"/>
              <a:defRPr b="0" i="0" sz="1800" u="none" cap="none" strike="noStrike">
                <a:solidFill>
                  <a:schemeClr val="dk2"/>
                </a:solidFill>
                <a:latin typeface="Source Sans Pro"/>
                <a:ea typeface="Source Sans Pro"/>
                <a:cs typeface="Source Sans Pro"/>
                <a:sym typeface="Source Sans Pro"/>
              </a:defRPr>
            </a:lvl4pPr>
            <a:lvl5pPr indent="-330200" lvl="4" marL="2286000" marR="0" rtl="0" algn="l">
              <a:spcBef>
                <a:spcPts val="1600"/>
              </a:spcBef>
              <a:spcAft>
                <a:spcPts val="0"/>
              </a:spcAft>
              <a:buClr>
                <a:schemeClr val="accent1"/>
              </a:buClr>
              <a:buSzPts val="1600"/>
              <a:buFont typeface="Noto Sans Symbols"/>
              <a:buChar char="∗"/>
              <a:defRPr b="0" i="0" sz="1600" u="none" cap="none" strike="noStrike">
                <a:solidFill>
                  <a:schemeClr val="dk2"/>
                </a:solidFill>
                <a:latin typeface="Source Sans Pro"/>
                <a:ea typeface="Source Sans Pro"/>
                <a:cs typeface="Source Sans Pro"/>
                <a:sym typeface="Source Sans Pro"/>
              </a:defRPr>
            </a:lvl5pPr>
            <a:lvl6pPr indent="-317500" lvl="5" marL="2743200" marR="0" rtl="0" algn="l">
              <a:spcBef>
                <a:spcPts val="1600"/>
              </a:spcBef>
              <a:spcAft>
                <a:spcPts val="0"/>
              </a:spcAft>
              <a:buClr>
                <a:schemeClr val="accent1"/>
              </a:buClr>
              <a:buSzPts val="1400"/>
              <a:buFont typeface="Noto Sans Symbols"/>
              <a:buChar char="∗"/>
              <a:defRPr b="0" i="0" sz="1400" u="none" cap="none" strike="noStrike">
                <a:solidFill>
                  <a:schemeClr val="dk2"/>
                </a:solidFill>
                <a:latin typeface="Source Sans Pro"/>
                <a:ea typeface="Source Sans Pro"/>
                <a:cs typeface="Source Sans Pro"/>
                <a:sym typeface="Source Sans Pro"/>
              </a:defRPr>
            </a:lvl6pPr>
            <a:lvl7pPr indent="-317500" lvl="6" marL="3200400" marR="0" rtl="0" algn="l">
              <a:spcBef>
                <a:spcPts val="1600"/>
              </a:spcBef>
              <a:spcAft>
                <a:spcPts val="0"/>
              </a:spcAft>
              <a:buClr>
                <a:schemeClr val="accent1"/>
              </a:buClr>
              <a:buSzPts val="1400"/>
              <a:buFont typeface="Noto Sans Symbols"/>
              <a:buChar char="∗"/>
              <a:defRPr b="0" i="0" sz="1400" u="none" cap="none" strike="noStrike">
                <a:solidFill>
                  <a:schemeClr val="dk2"/>
                </a:solidFill>
                <a:latin typeface="Source Sans Pro"/>
                <a:ea typeface="Source Sans Pro"/>
                <a:cs typeface="Source Sans Pro"/>
                <a:sym typeface="Source Sans Pro"/>
              </a:defRPr>
            </a:lvl7pPr>
            <a:lvl8pPr indent="-317500" lvl="7" marL="3657600" marR="0" rtl="0" algn="l">
              <a:spcBef>
                <a:spcPts val="1600"/>
              </a:spcBef>
              <a:spcAft>
                <a:spcPts val="0"/>
              </a:spcAft>
              <a:buClr>
                <a:schemeClr val="accent1"/>
              </a:buClr>
              <a:buSzPts val="1400"/>
              <a:buFont typeface="Noto Sans Symbols"/>
              <a:buChar char="∗"/>
              <a:defRPr b="0" i="0" sz="1400" u="none" cap="none" strike="noStrike">
                <a:solidFill>
                  <a:schemeClr val="dk2"/>
                </a:solidFill>
                <a:latin typeface="Source Sans Pro"/>
                <a:ea typeface="Source Sans Pro"/>
                <a:cs typeface="Source Sans Pro"/>
                <a:sym typeface="Source Sans Pro"/>
              </a:defRPr>
            </a:lvl8pPr>
            <a:lvl9pPr indent="-317500" lvl="8" marL="4114800" marR="0" rtl="0" algn="l">
              <a:spcBef>
                <a:spcPts val="1600"/>
              </a:spcBef>
              <a:spcAft>
                <a:spcPts val="1600"/>
              </a:spcAft>
              <a:buClr>
                <a:schemeClr val="accent1"/>
              </a:buClr>
              <a:buSzPts val="1400"/>
              <a:buFont typeface="Noto Sans Symbols"/>
              <a:buChar char="∗"/>
              <a:defRPr b="0" i="0" sz="1400" u="none" cap="none" strike="noStrike">
                <a:solidFill>
                  <a:schemeClr val="dk2"/>
                </a:solidFill>
                <a:latin typeface="Source Sans Pro"/>
                <a:ea typeface="Source Sans Pro"/>
                <a:cs typeface="Source Sans Pro"/>
                <a:sym typeface="Source Sans Pro"/>
              </a:defRPr>
            </a:lvl9pPr>
          </a:lstStyle>
          <a:p/>
        </p:txBody>
      </p:sp>
      <p:sp>
        <p:nvSpPr>
          <p:cNvPr id="64" name="Google Shape;64;p13"/>
          <p:cNvSpPr txBox="1"/>
          <p:nvPr>
            <p:ph idx="10" type="dt"/>
          </p:nvPr>
        </p:nvSpPr>
        <p:spPr>
          <a:xfrm>
            <a:off x="5163672" y="4687623"/>
            <a:ext cx="3786600" cy="273900"/>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SzPts val="1400"/>
              <a:buNone/>
              <a:defRPr sz="1000">
                <a:solidFill>
                  <a:schemeClr val="dk2"/>
                </a:solidFill>
                <a:latin typeface="Source Sans Pro"/>
                <a:ea typeface="Source Sans Pro"/>
                <a:cs typeface="Source Sans Pro"/>
                <a:sym typeface="Source Sans Pro"/>
              </a:defRPr>
            </a:lvl1pPr>
            <a:lvl2pPr indent="0" lvl="1" marL="4572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indent="0" lvl="2" marL="9144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indent="0" lvl="3" marL="13716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indent="0" lvl="4" marL="18288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indent="0" lvl="5" marL="22860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indent="0" lvl="6" marL="27432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indent="0" lvl="7" marL="32004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indent="0" lvl="8" marL="36576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65" name="Google Shape;65;p13"/>
          <p:cNvSpPr txBox="1"/>
          <p:nvPr>
            <p:ph idx="11" type="ftr"/>
          </p:nvPr>
        </p:nvSpPr>
        <p:spPr>
          <a:xfrm>
            <a:off x="193638" y="4687623"/>
            <a:ext cx="3786600" cy="2739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000">
                <a:solidFill>
                  <a:schemeClr val="dk2"/>
                </a:solidFill>
                <a:latin typeface="Source Sans Pro"/>
                <a:ea typeface="Source Sans Pro"/>
                <a:cs typeface="Source Sans Pro"/>
                <a:sym typeface="Source Sans Pro"/>
              </a:defRPr>
            </a:lvl1pPr>
            <a:lvl2pPr indent="0" lvl="1" marL="4572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indent="0" lvl="2" marL="9144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indent="0" lvl="3" marL="13716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indent="0" lvl="4" marL="18288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indent="0" lvl="5" marL="22860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indent="0" lvl="6" marL="27432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indent="0" lvl="7" marL="32004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indent="0" lvl="8" marL="36576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66" name="Google Shape;66;p13"/>
          <p:cNvSpPr txBox="1"/>
          <p:nvPr>
            <p:ph idx="12" type="sldNum"/>
          </p:nvPr>
        </p:nvSpPr>
        <p:spPr>
          <a:xfrm>
            <a:off x="3991088" y="4687622"/>
            <a:ext cx="1161900" cy="273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sz="1000">
                <a:solidFill>
                  <a:schemeClr val="dk2"/>
                </a:solidFill>
                <a:latin typeface="Source Sans Pro"/>
                <a:ea typeface="Source Sans Pro"/>
                <a:cs typeface="Source Sans Pro"/>
                <a:sym typeface="Source Sans Pro"/>
              </a:defRPr>
            </a:lvl1pPr>
            <a:lvl2pPr indent="0" lvl="1" marL="0" marR="0" rtl="0" algn="ctr">
              <a:spcBef>
                <a:spcPts val="0"/>
              </a:spcBef>
              <a:buNone/>
              <a:defRPr sz="1000">
                <a:solidFill>
                  <a:schemeClr val="dk2"/>
                </a:solidFill>
                <a:latin typeface="Source Sans Pro"/>
                <a:ea typeface="Source Sans Pro"/>
                <a:cs typeface="Source Sans Pro"/>
                <a:sym typeface="Source Sans Pro"/>
              </a:defRPr>
            </a:lvl2pPr>
            <a:lvl3pPr indent="0" lvl="2" marL="0" marR="0" rtl="0" algn="ctr">
              <a:spcBef>
                <a:spcPts val="0"/>
              </a:spcBef>
              <a:buNone/>
              <a:defRPr sz="1000">
                <a:solidFill>
                  <a:schemeClr val="dk2"/>
                </a:solidFill>
                <a:latin typeface="Source Sans Pro"/>
                <a:ea typeface="Source Sans Pro"/>
                <a:cs typeface="Source Sans Pro"/>
                <a:sym typeface="Source Sans Pro"/>
              </a:defRPr>
            </a:lvl3pPr>
            <a:lvl4pPr indent="0" lvl="3" marL="0" marR="0" rtl="0" algn="ctr">
              <a:spcBef>
                <a:spcPts val="0"/>
              </a:spcBef>
              <a:buNone/>
              <a:defRPr sz="1000">
                <a:solidFill>
                  <a:schemeClr val="dk2"/>
                </a:solidFill>
                <a:latin typeface="Source Sans Pro"/>
                <a:ea typeface="Source Sans Pro"/>
                <a:cs typeface="Source Sans Pro"/>
                <a:sym typeface="Source Sans Pro"/>
              </a:defRPr>
            </a:lvl4pPr>
            <a:lvl5pPr indent="0" lvl="4" marL="0" marR="0" rtl="0" algn="ctr">
              <a:spcBef>
                <a:spcPts val="0"/>
              </a:spcBef>
              <a:buNone/>
              <a:defRPr sz="1000">
                <a:solidFill>
                  <a:schemeClr val="dk2"/>
                </a:solidFill>
                <a:latin typeface="Source Sans Pro"/>
                <a:ea typeface="Source Sans Pro"/>
                <a:cs typeface="Source Sans Pro"/>
                <a:sym typeface="Source Sans Pro"/>
              </a:defRPr>
            </a:lvl5pPr>
            <a:lvl6pPr indent="0" lvl="5" marL="0" marR="0" rtl="0" algn="ctr">
              <a:spcBef>
                <a:spcPts val="0"/>
              </a:spcBef>
              <a:buNone/>
              <a:defRPr sz="1000">
                <a:solidFill>
                  <a:schemeClr val="dk2"/>
                </a:solidFill>
                <a:latin typeface="Source Sans Pro"/>
                <a:ea typeface="Source Sans Pro"/>
                <a:cs typeface="Source Sans Pro"/>
                <a:sym typeface="Source Sans Pro"/>
              </a:defRPr>
            </a:lvl6pPr>
            <a:lvl7pPr indent="0" lvl="6" marL="0" marR="0" rtl="0" algn="ctr">
              <a:spcBef>
                <a:spcPts val="0"/>
              </a:spcBef>
              <a:buNone/>
              <a:defRPr sz="1000">
                <a:solidFill>
                  <a:schemeClr val="dk2"/>
                </a:solidFill>
                <a:latin typeface="Source Sans Pro"/>
                <a:ea typeface="Source Sans Pro"/>
                <a:cs typeface="Source Sans Pro"/>
                <a:sym typeface="Source Sans Pro"/>
              </a:defRPr>
            </a:lvl7pPr>
            <a:lvl8pPr indent="0" lvl="7" marL="0" marR="0" rtl="0" algn="ctr">
              <a:spcBef>
                <a:spcPts val="0"/>
              </a:spcBef>
              <a:buNone/>
              <a:defRPr sz="1000">
                <a:solidFill>
                  <a:schemeClr val="dk2"/>
                </a:solidFill>
                <a:latin typeface="Source Sans Pro"/>
                <a:ea typeface="Source Sans Pro"/>
                <a:cs typeface="Source Sans Pro"/>
                <a:sym typeface="Source Sans Pro"/>
              </a:defRPr>
            </a:lvl8pPr>
            <a:lvl9pPr indent="0" lvl="8" marL="0" marR="0" rtl="0" algn="ctr">
              <a:spcBef>
                <a:spcPts val="0"/>
              </a:spcBef>
              <a:buNone/>
              <a:defRPr sz="1000">
                <a:solidFill>
                  <a:schemeClr val="dk2"/>
                </a:solidFill>
                <a:latin typeface="Source Sans Pro"/>
                <a:ea typeface="Source Sans Pro"/>
                <a:cs typeface="Source Sans Pro"/>
                <a:sym typeface="Source Sans Pro"/>
              </a:defRPr>
            </a:lvl9pPr>
          </a:lstStyle>
          <a:p>
            <a:pPr indent="0" lvl="0" marL="0" rtl="0" algn="ctr">
              <a:spcBef>
                <a:spcPts val="0"/>
              </a:spcBef>
              <a:spcAft>
                <a:spcPts val="0"/>
              </a:spcAft>
              <a:buNone/>
            </a:pPr>
            <a:fld id="{00000000-1234-1234-1234-123412341234}" type="slidenum">
              <a:rPr lang="en"/>
              <a:t>‹#›</a:t>
            </a:fld>
            <a:endParaRPr/>
          </a:p>
        </p:txBody>
      </p:sp>
      <p:sp>
        <p:nvSpPr>
          <p:cNvPr id="67" name="Google Shape;67;p13"/>
          <p:cNvSpPr txBox="1"/>
          <p:nvPr>
            <p:ph type="title"/>
          </p:nvPr>
        </p:nvSpPr>
        <p:spPr>
          <a:xfrm>
            <a:off x="457200" y="253746"/>
            <a:ext cx="8229600" cy="9396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rgbClr val="FFFFFF"/>
              </a:buClr>
              <a:buSzPts val="3600"/>
              <a:buFont typeface="Source Sans Pro"/>
              <a:buNone/>
              <a:defRPr b="0" i="0" sz="4400" u="none" cap="none" strike="noStrike">
                <a:solidFill>
                  <a:srgbClr val="FFFFFF"/>
                </a:solidFill>
                <a:latin typeface="Source Sans Pro"/>
                <a:ea typeface="Source Sans Pro"/>
                <a:cs typeface="Source Sans Pro"/>
                <a:sym typeface="Source Sans Pro"/>
              </a:defRPr>
            </a:lvl1pPr>
            <a:lvl2pPr indent="0" lvl="1" marL="0" marR="0" rtl="0" algn="l">
              <a:spcBef>
                <a:spcPts val="0"/>
              </a:spcBef>
              <a:spcAft>
                <a:spcPts val="0"/>
              </a:spcAft>
              <a:buSzPts val="3600"/>
              <a:buNone/>
              <a:defRPr b="0" i="0" sz="1800" u="none" cap="none" strike="noStrike">
                <a:solidFill>
                  <a:schemeClr val="dk2"/>
                </a:solidFill>
              </a:defRPr>
            </a:lvl2pPr>
            <a:lvl3pPr indent="0" lvl="2" marL="0" marR="0" rtl="0" algn="l">
              <a:spcBef>
                <a:spcPts val="0"/>
              </a:spcBef>
              <a:spcAft>
                <a:spcPts val="0"/>
              </a:spcAft>
              <a:buSzPts val="3600"/>
              <a:buNone/>
              <a:defRPr b="0" i="0" sz="1800" u="none" cap="none" strike="noStrike">
                <a:solidFill>
                  <a:schemeClr val="dk2"/>
                </a:solidFill>
              </a:defRPr>
            </a:lvl3pPr>
            <a:lvl4pPr indent="0" lvl="3" marL="0" marR="0" rtl="0" algn="l">
              <a:spcBef>
                <a:spcPts val="0"/>
              </a:spcBef>
              <a:spcAft>
                <a:spcPts val="0"/>
              </a:spcAft>
              <a:buSzPts val="3600"/>
              <a:buNone/>
              <a:defRPr b="0" i="0" sz="1800" u="none" cap="none" strike="noStrike">
                <a:solidFill>
                  <a:schemeClr val="dk2"/>
                </a:solidFill>
              </a:defRPr>
            </a:lvl4pPr>
            <a:lvl5pPr indent="0" lvl="4" marL="0" marR="0" rtl="0" algn="l">
              <a:spcBef>
                <a:spcPts val="0"/>
              </a:spcBef>
              <a:spcAft>
                <a:spcPts val="0"/>
              </a:spcAft>
              <a:buSzPts val="3600"/>
              <a:buNone/>
              <a:defRPr b="0" i="0" sz="1800" u="none" cap="none" strike="noStrike">
                <a:solidFill>
                  <a:schemeClr val="dk2"/>
                </a:solidFill>
              </a:defRPr>
            </a:lvl5pPr>
            <a:lvl6pPr indent="0" lvl="5" marL="0" marR="0" rtl="0" algn="l">
              <a:spcBef>
                <a:spcPts val="0"/>
              </a:spcBef>
              <a:spcAft>
                <a:spcPts val="0"/>
              </a:spcAft>
              <a:buSzPts val="3600"/>
              <a:buNone/>
              <a:defRPr b="0" i="0" sz="1800" u="none" cap="none" strike="noStrike">
                <a:solidFill>
                  <a:schemeClr val="dk2"/>
                </a:solidFill>
              </a:defRPr>
            </a:lvl6pPr>
            <a:lvl7pPr indent="0" lvl="6" marL="0" marR="0" rtl="0" algn="l">
              <a:spcBef>
                <a:spcPts val="0"/>
              </a:spcBef>
              <a:spcAft>
                <a:spcPts val="0"/>
              </a:spcAft>
              <a:buSzPts val="3600"/>
              <a:buNone/>
              <a:defRPr b="0" i="0" sz="1800" u="none" cap="none" strike="noStrike">
                <a:solidFill>
                  <a:schemeClr val="dk2"/>
                </a:solidFill>
              </a:defRPr>
            </a:lvl7pPr>
            <a:lvl8pPr indent="0" lvl="7" marL="0" marR="0" rtl="0" algn="l">
              <a:spcBef>
                <a:spcPts val="0"/>
              </a:spcBef>
              <a:spcAft>
                <a:spcPts val="0"/>
              </a:spcAft>
              <a:buSzPts val="3600"/>
              <a:buNone/>
              <a:defRPr b="0" i="0" sz="1800" u="none" cap="none" strike="noStrike">
                <a:solidFill>
                  <a:schemeClr val="dk2"/>
                </a:solidFill>
              </a:defRPr>
            </a:lvl8pPr>
            <a:lvl9pPr indent="0" lvl="8" marL="0" marR="0" rtl="0" algn="l">
              <a:spcBef>
                <a:spcPts val="0"/>
              </a:spcBef>
              <a:spcAft>
                <a:spcPts val="0"/>
              </a:spcAft>
              <a:buSzPts val="3600"/>
              <a:buNone/>
              <a:defRPr b="0" i="0" sz="1800" u="none" cap="none" strike="noStrike">
                <a:solidFill>
                  <a:schemeClr val="dk2"/>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1">
  <p:cSld name="Title and Content">
    <p:bg>
      <p:bgPr>
        <a:blipFill>
          <a:blip r:embed="rId2">
            <a:alphaModFix/>
          </a:blip>
          <a:stretch>
            <a:fillRect/>
          </a:stretch>
        </a:blipFill>
      </p:bgPr>
    </p:bg>
    <p:spTree>
      <p:nvGrpSpPr>
        <p:cNvPr id="68" name="Shape 68"/>
        <p:cNvGrpSpPr/>
        <p:nvPr/>
      </p:nvGrpSpPr>
      <p:grpSpPr>
        <a:xfrm>
          <a:off x="0" y="0"/>
          <a:ext cx="0" cy="0"/>
          <a:chOff x="0" y="0"/>
          <a:chExt cx="0" cy="0"/>
        </a:xfrm>
      </p:grpSpPr>
      <p:sp>
        <p:nvSpPr>
          <p:cNvPr id="69" name="Google Shape;69;p14"/>
          <p:cNvSpPr txBox="1"/>
          <p:nvPr>
            <p:ph type="title"/>
          </p:nvPr>
        </p:nvSpPr>
        <p:spPr>
          <a:xfrm>
            <a:off x="0" y="0"/>
            <a:ext cx="9144000" cy="8844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0" name="Google Shape;70;p14"/>
          <p:cNvSpPr txBox="1"/>
          <p:nvPr>
            <p:ph idx="1" type="body"/>
          </p:nvPr>
        </p:nvSpPr>
        <p:spPr>
          <a:xfrm>
            <a:off x="395536" y="1131590"/>
            <a:ext cx="8496900" cy="4605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400"/>
              </a:spcBef>
              <a:spcAft>
                <a:spcPts val="0"/>
              </a:spcAft>
              <a:buClr>
                <a:srgbClr val="3F3F3F"/>
              </a:buClr>
              <a:buSzPts val="2000"/>
              <a:buFont typeface="Arial"/>
              <a:buNone/>
              <a:defRPr b="0" i="0" sz="2000" u="none" cap="none" strike="noStrike">
                <a:solidFill>
                  <a:srgbClr val="3F3F3F"/>
                </a:solidFill>
                <a:latin typeface="Malgun Gothic"/>
                <a:ea typeface="Malgun Gothic"/>
                <a:cs typeface="Malgun Gothic"/>
                <a:sym typeface="Malgun Gothic"/>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Malgun Gothic"/>
                <a:ea typeface="Malgun Gothic"/>
                <a:cs typeface="Malgun Gothic"/>
                <a:sym typeface="Malgun Gothic"/>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Malgun Gothic"/>
                <a:ea typeface="Malgun Gothic"/>
                <a:cs typeface="Malgun Gothic"/>
                <a:sym typeface="Malgun Gothic"/>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Malgun Gothic"/>
                <a:ea typeface="Malgun Gothic"/>
                <a:cs typeface="Malgun Gothic"/>
                <a:sym typeface="Malgun Gothic"/>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Malgun Gothic"/>
                <a:ea typeface="Malgun Gothic"/>
                <a:cs typeface="Malgun Gothic"/>
                <a:sym typeface="Malgun Gothic"/>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Malgun Gothic"/>
                <a:ea typeface="Malgun Gothic"/>
                <a:cs typeface="Malgun Gothic"/>
                <a:sym typeface="Malgun Gothic"/>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Malgun Gothic"/>
                <a:ea typeface="Malgun Gothic"/>
                <a:cs typeface="Malgun Gothic"/>
                <a:sym typeface="Malgun Gothic"/>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Malgun Gothic"/>
                <a:ea typeface="Malgun Gothic"/>
                <a:cs typeface="Malgun Gothic"/>
                <a:sym typeface="Malgun Gothic"/>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Malgun Gothic"/>
                <a:ea typeface="Malgun Gothic"/>
                <a:cs typeface="Malgun Gothic"/>
                <a:sym typeface="Malgun Gothic"/>
              </a:defRPr>
            </a:lvl9pPr>
          </a:lstStyle>
          <a:p/>
        </p:txBody>
      </p:sp>
      <p:sp>
        <p:nvSpPr>
          <p:cNvPr id="71" name="Google Shape;71;p14"/>
          <p:cNvSpPr txBox="1"/>
          <p:nvPr>
            <p:ph idx="2" type="body"/>
          </p:nvPr>
        </p:nvSpPr>
        <p:spPr>
          <a:xfrm>
            <a:off x="405880" y="1808261"/>
            <a:ext cx="8496900" cy="2995800"/>
          </a:xfrm>
          <a:prstGeom prst="rect">
            <a:avLst/>
          </a:prstGeom>
          <a:noFill/>
          <a:ln>
            <a:noFill/>
          </a:ln>
        </p:spPr>
        <p:txBody>
          <a:bodyPr anchorCtr="0" anchor="t" bIns="45700" lIns="396000" spcFirstLastPara="1" rIns="91425" wrap="square" tIns="45700">
            <a:noAutofit/>
          </a:bodyPr>
          <a:lstStyle>
            <a:lvl1pPr indent="-228600" lvl="0" marL="457200" marR="0" rtl="0" algn="l">
              <a:lnSpc>
                <a:spcPct val="100000"/>
              </a:lnSpc>
              <a:spcBef>
                <a:spcPts val="280"/>
              </a:spcBef>
              <a:spcAft>
                <a:spcPts val="0"/>
              </a:spcAft>
              <a:buClr>
                <a:srgbClr val="3F3F3F"/>
              </a:buClr>
              <a:buSzPts val="1400"/>
              <a:buFont typeface="Arial"/>
              <a:buNone/>
              <a:defRPr b="0" i="0" sz="1400" u="none" cap="none" strike="noStrike">
                <a:solidFill>
                  <a:srgbClr val="3F3F3F"/>
                </a:solidFill>
                <a:latin typeface="Malgun Gothic"/>
                <a:ea typeface="Malgun Gothic"/>
                <a:cs typeface="Malgun Gothic"/>
                <a:sym typeface="Malgun Gothic"/>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Malgun Gothic"/>
                <a:ea typeface="Malgun Gothic"/>
                <a:cs typeface="Malgun Gothic"/>
                <a:sym typeface="Malgun Gothic"/>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Malgun Gothic"/>
                <a:ea typeface="Malgun Gothic"/>
                <a:cs typeface="Malgun Gothic"/>
                <a:sym typeface="Malgun Gothic"/>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Malgun Gothic"/>
                <a:ea typeface="Malgun Gothic"/>
                <a:cs typeface="Malgun Gothic"/>
                <a:sym typeface="Malgun Gothic"/>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Malgun Gothic"/>
                <a:ea typeface="Malgun Gothic"/>
                <a:cs typeface="Malgun Gothic"/>
                <a:sym typeface="Malgun Gothic"/>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Malgun Gothic"/>
                <a:ea typeface="Malgun Gothic"/>
                <a:cs typeface="Malgun Gothic"/>
                <a:sym typeface="Malgun Gothic"/>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Malgun Gothic"/>
                <a:ea typeface="Malgun Gothic"/>
                <a:cs typeface="Malgun Gothic"/>
                <a:sym typeface="Malgun Gothic"/>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Malgun Gothic"/>
                <a:ea typeface="Malgun Gothic"/>
                <a:cs typeface="Malgun Gothic"/>
                <a:sym typeface="Malgun Gothic"/>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Malgun Gothic"/>
                <a:ea typeface="Malgun Gothic"/>
                <a:cs typeface="Malgun Gothic"/>
                <a:sym typeface="Malgun Gothic"/>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and Content">
  <p:cSld name="1_Title and Content">
    <p:bg>
      <p:bgPr>
        <a:blipFill>
          <a:blip r:embed="rId2">
            <a:alphaModFix/>
          </a:blip>
          <a:stretch>
            <a:fillRect/>
          </a:stretch>
        </a:blipFill>
      </p:bgPr>
    </p:bg>
    <p:spTree>
      <p:nvGrpSpPr>
        <p:cNvPr id="72" name="Shape 72"/>
        <p:cNvGrpSpPr/>
        <p:nvPr/>
      </p:nvGrpSpPr>
      <p:grpSpPr>
        <a:xfrm>
          <a:off x="0" y="0"/>
          <a:ext cx="0" cy="0"/>
          <a:chOff x="0" y="0"/>
          <a:chExt cx="0" cy="0"/>
        </a:xfrm>
      </p:grpSpPr>
      <p:sp>
        <p:nvSpPr>
          <p:cNvPr id="73" name="Google Shape;73;p15"/>
          <p:cNvSpPr txBox="1"/>
          <p:nvPr>
            <p:ph type="title"/>
          </p:nvPr>
        </p:nvSpPr>
        <p:spPr>
          <a:xfrm>
            <a:off x="1619672" y="0"/>
            <a:ext cx="7524300" cy="8844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3F3F3F"/>
              </a:buClr>
              <a:buSzPts val="3600"/>
              <a:buFont typeface="Arial"/>
              <a:buNone/>
              <a:defRPr b="1" i="0" sz="360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4" name="Google Shape;74;p15"/>
          <p:cNvSpPr txBox="1"/>
          <p:nvPr>
            <p:ph idx="1" type="body"/>
          </p:nvPr>
        </p:nvSpPr>
        <p:spPr>
          <a:xfrm>
            <a:off x="1979712" y="987574"/>
            <a:ext cx="6912900" cy="4605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400"/>
              </a:spcBef>
              <a:spcAft>
                <a:spcPts val="0"/>
              </a:spcAft>
              <a:buClr>
                <a:srgbClr val="3F3F3F"/>
              </a:buClr>
              <a:buSzPts val="2000"/>
              <a:buFont typeface="Arial"/>
              <a:buNone/>
              <a:defRPr b="0" i="0" sz="2000" u="none" cap="none" strike="noStrike">
                <a:solidFill>
                  <a:srgbClr val="3F3F3F"/>
                </a:solidFill>
                <a:latin typeface="Malgun Gothic"/>
                <a:ea typeface="Malgun Gothic"/>
                <a:cs typeface="Malgun Gothic"/>
                <a:sym typeface="Malgun Gothic"/>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Malgun Gothic"/>
                <a:ea typeface="Malgun Gothic"/>
                <a:cs typeface="Malgun Gothic"/>
                <a:sym typeface="Malgun Gothic"/>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Malgun Gothic"/>
                <a:ea typeface="Malgun Gothic"/>
                <a:cs typeface="Malgun Gothic"/>
                <a:sym typeface="Malgun Gothic"/>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Malgun Gothic"/>
                <a:ea typeface="Malgun Gothic"/>
                <a:cs typeface="Malgun Gothic"/>
                <a:sym typeface="Malgun Gothic"/>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Malgun Gothic"/>
                <a:ea typeface="Malgun Gothic"/>
                <a:cs typeface="Malgun Gothic"/>
                <a:sym typeface="Malgun Gothic"/>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Malgun Gothic"/>
                <a:ea typeface="Malgun Gothic"/>
                <a:cs typeface="Malgun Gothic"/>
                <a:sym typeface="Malgun Gothic"/>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Malgun Gothic"/>
                <a:ea typeface="Malgun Gothic"/>
                <a:cs typeface="Malgun Gothic"/>
                <a:sym typeface="Malgun Gothic"/>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Malgun Gothic"/>
                <a:ea typeface="Malgun Gothic"/>
                <a:cs typeface="Malgun Gothic"/>
                <a:sym typeface="Malgun Gothic"/>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Malgun Gothic"/>
                <a:ea typeface="Malgun Gothic"/>
                <a:cs typeface="Malgun Gothic"/>
                <a:sym typeface="Malgun Gothic"/>
              </a:defRPr>
            </a:lvl9pPr>
          </a:lstStyle>
          <a:p/>
        </p:txBody>
      </p:sp>
      <p:sp>
        <p:nvSpPr>
          <p:cNvPr id="75" name="Google Shape;75;p15"/>
          <p:cNvSpPr txBox="1"/>
          <p:nvPr>
            <p:ph idx="2" type="body"/>
          </p:nvPr>
        </p:nvSpPr>
        <p:spPr>
          <a:xfrm>
            <a:off x="1990056" y="1664245"/>
            <a:ext cx="6912900" cy="2995800"/>
          </a:xfrm>
          <a:prstGeom prst="rect">
            <a:avLst/>
          </a:prstGeom>
          <a:noFill/>
          <a:ln>
            <a:noFill/>
          </a:ln>
        </p:spPr>
        <p:txBody>
          <a:bodyPr anchorCtr="0" anchor="t" bIns="45700" lIns="396000" spcFirstLastPara="1" rIns="91425" wrap="square" tIns="45700">
            <a:noAutofit/>
          </a:bodyPr>
          <a:lstStyle>
            <a:lvl1pPr indent="-228600" lvl="0" marL="457200" marR="0" rtl="0" algn="l">
              <a:lnSpc>
                <a:spcPct val="100000"/>
              </a:lnSpc>
              <a:spcBef>
                <a:spcPts val="280"/>
              </a:spcBef>
              <a:spcAft>
                <a:spcPts val="0"/>
              </a:spcAft>
              <a:buClr>
                <a:srgbClr val="3F3F3F"/>
              </a:buClr>
              <a:buSzPts val="1400"/>
              <a:buFont typeface="Arial"/>
              <a:buNone/>
              <a:defRPr b="0" i="0" sz="1400" u="none" cap="none" strike="noStrike">
                <a:solidFill>
                  <a:srgbClr val="3F3F3F"/>
                </a:solidFill>
                <a:latin typeface="Malgun Gothic"/>
                <a:ea typeface="Malgun Gothic"/>
                <a:cs typeface="Malgun Gothic"/>
                <a:sym typeface="Malgun Gothic"/>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Malgun Gothic"/>
                <a:ea typeface="Malgun Gothic"/>
                <a:cs typeface="Malgun Gothic"/>
                <a:sym typeface="Malgun Gothic"/>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Malgun Gothic"/>
                <a:ea typeface="Malgun Gothic"/>
                <a:cs typeface="Malgun Gothic"/>
                <a:sym typeface="Malgun Gothic"/>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Malgun Gothic"/>
                <a:ea typeface="Malgun Gothic"/>
                <a:cs typeface="Malgun Gothic"/>
                <a:sym typeface="Malgun Gothic"/>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Malgun Gothic"/>
                <a:ea typeface="Malgun Gothic"/>
                <a:cs typeface="Malgun Gothic"/>
                <a:sym typeface="Malgun Gothic"/>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Malgun Gothic"/>
                <a:ea typeface="Malgun Gothic"/>
                <a:cs typeface="Malgun Gothic"/>
                <a:sym typeface="Malgun Gothic"/>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Malgun Gothic"/>
                <a:ea typeface="Malgun Gothic"/>
                <a:cs typeface="Malgun Gothic"/>
                <a:sym typeface="Malgun Gothic"/>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Malgun Gothic"/>
                <a:ea typeface="Malgun Gothic"/>
                <a:cs typeface="Malgun Gothic"/>
                <a:sym typeface="Malgun Gothic"/>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Malgun Gothic"/>
                <a:ea typeface="Malgun Gothic"/>
                <a:cs typeface="Malgun Gothic"/>
                <a:sym typeface="Malgun Gothic"/>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a:lvl1pPr>
            <a:lvl2pPr lvl="1" rtl="0" algn="ctr">
              <a:spcBef>
                <a:spcPts val="0"/>
              </a:spcBef>
              <a:spcAft>
                <a:spcPts val="0"/>
              </a:spcAft>
              <a:buSzPts val="3600"/>
              <a:buNone/>
              <a:defRPr/>
            </a:lvl2pPr>
            <a:lvl3pPr lvl="2" rtl="0" algn="ctr">
              <a:spcBef>
                <a:spcPts val="0"/>
              </a:spcBef>
              <a:spcAft>
                <a:spcPts val="0"/>
              </a:spcAft>
              <a:buSzPts val="3600"/>
              <a:buNone/>
              <a:defRPr/>
            </a:lvl3pPr>
            <a:lvl4pPr lvl="3" rtl="0" algn="ctr">
              <a:spcBef>
                <a:spcPts val="0"/>
              </a:spcBef>
              <a:spcAft>
                <a:spcPts val="0"/>
              </a:spcAft>
              <a:buSzPts val="3600"/>
              <a:buNone/>
              <a:defRPr/>
            </a:lvl4pPr>
            <a:lvl5pPr lvl="4" rtl="0" algn="ctr">
              <a:spcBef>
                <a:spcPts val="0"/>
              </a:spcBef>
              <a:spcAft>
                <a:spcPts val="0"/>
              </a:spcAft>
              <a:buSzPts val="3600"/>
              <a:buNone/>
              <a:defRPr/>
            </a:lvl5pPr>
            <a:lvl6pPr lvl="5" rtl="0" algn="ctr">
              <a:spcBef>
                <a:spcPts val="0"/>
              </a:spcBef>
              <a:spcAft>
                <a:spcPts val="0"/>
              </a:spcAft>
              <a:buSzPts val="3600"/>
              <a:buNone/>
              <a:defRPr/>
            </a:lvl6pPr>
            <a:lvl7pPr lvl="6" rtl="0" algn="ctr">
              <a:spcBef>
                <a:spcPts val="0"/>
              </a:spcBef>
              <a:spcAft>
                <a:spcPts val="0"/>
              </a:spcAft>
              <a:buSzPts val="3600"/>
              <a:buNone/>
              <a:defRPr/>
            </a:lvl7pPr>
            <a:lvl8pPr lvl="7" rtl="0" algn="ctr">
              <a:spcBef>
                <a:spcPts val="0"/>
              </a:spcBef>
              <a:spcAft>
                <a:spcPts val="0"/>
              </a:spcAft>
              <a:buSzPts val="3600"/>
              <a:buNone/>
              <a:defRPr/>
            </a:lvl8pPr>
            <a:lvl9pPr lvl="8" rtl="0" algn="ctr">
              <a:spcBef>
                <a:spcPts val="0"/>
              </a:spcBef>
              <a:spcAft>
                <a:spcPts val="0"/>
              </a:spcAft>
              <a:buSzPts val="3600"/>
              <a:buNone/>
              <a:defRPr/>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28" name="Google Shape;28;p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32" name="Google Shape;32;p5"/>
          <p:cNvSpPr txBox="1"/>
          <p:nvPr>
            <p:ph idx="1" type="body"/>
          </p:nvPr>
        </p:nvSpPr>
        <p:spPr>
          <a:xfrm>
            <a:off x="311700" y="1266175"/>
            <a:ext cx="3999900" cy="33027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3" name="Google Shape;33;p5"/>
          <p:cNvSpPr txBox="1"/>
          <p:nvPr>
            <p:ph idx="2" type="body"/>
          </p:nvPr>
        </p:nvSpPr>
        <p:spPr>
          <a:xfrm>
            <a:off x="4832400" y="1266175"/>
            <a:ext cx="3999900" cy="33027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6"/>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490250" y="526350"/>
            <a:ext cx="56136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dk2"/>
              </a:buClr>
              <a:buSzPts val="5400"/>
              <a:buNone/>
              <a:defRPr b="0" sz="5400">
                <a:solidFill>
                  <a:schemeClr val="dk2"/>
                </a:solidFill>
              </a:defRPr>
            </a:lvl1pPr>
            <a:lvl2pPr lvl="1" rtl="0">
              <a:spcBef>
                <a:spcPts val="0"/>
              </a:spcBef>
              <a:spcAft>
                <a:spcPts val="0"/>
              </a:spcAft>
              <a:buClr>
                <a:schemeClr val="dk2"/>
              </a:buClr>
              <a:buSzPts val="5400"/>
              <a:buNone/>
              <a:defRPr b="0" sz="5400">
                <a:solidFill>
                  <a:schemeClr val="dk2"/>
                </a:solidFill>
              </a:defRPr>
            </a:lvl2pPr>
            <a:lvl3pPr lvl="2" rtl="0">
              <a:spcBef>
                <a:spcPts val="0"/>
              </a:spcBef>
              <a:spcAft>
                <a:spcPts val="0"/>
              </a:spcAft>
              <a:buClr>
                <a:schemeClr val="dk2"/>
              </a:buClr>
              <a:buSzPts val="5400"/>
              <a:buNone/>
              <a:defRPr b="0" sz="5400">
                <a:solidFill>
                  <a:schemeClr val="dk2"/>
                </a:solidFill>
              </a:defRPr>
            </a:lvl3pPr>
            <a:lvl4pPr lvl="3" rtl="0">
              <a:spcBef>
                <a:spcPts val="0"/>
              </a:spcBef>
              <a:spcAft>
                <a:spcPts val="0"/>
              </a:spcAft>
              <a:buClr>
                <a:schemeClr val="dk2"/>
              </a:buClr>
              <a:buSzPts val="5400"/>
              <a:buNone/>
              <a:defRPr b="0" sz="5400">
                <a:solidFill>
                  <a:schemeClr val="dk2"/>
                </a:solidFill>
              </a:defRPr>
            </a:lvl4pPr>
            <a:lvl5pPr lvl="4" rtl="0">
              <a:spcBef>
                <a:spcPts val="0"/>
              </a:spcBef>
              <a:spcAft>
                <a:spcPts val="0"/>
              </a:spcAft>
              <a:buClr>
                <a:schemeClr val="dk2"/>
              </a:buClr>
              <a:buSzPts val="5400"/>
              <a:buNone/>
              <a:defRPr b="0" sz="5400">
                <a:solidFill>
                  <a:schemeClr val="dk2"/>
                </a:solidFill>
              </a:defRPr>
            </a:lvl5pPr>
            <a:lvl6pPr lvl="5" rtl="0">
              <a:spcBef>
                <a:spcPts val="0"/>
              </a:spcBef>
              <a:spcAft>
                <a:spcPts val="0"/>
              </a:spcAft>
              <a:buClr>
                <a:schemeClr val="dk2"/>
              </a:buClr>
              <a:buSzPts val="5400"/>
              <a:buNone/>
              <a:defRPr b="0" sz="5400">
                <a:solidFill>
                  <a:schemeClr val="dk2"/>
                </a:solidFill>
              </a:defRPr>
            </a:lvl6pPr>
            <a:lvl7pPr lvl="6" rtl="0">
              <a:spcBef>
                <a:spcPts val="0"/>
              </a:spcBef>
              <a:spcAft>
                <a:spcPts val="0"/>
              </a:spcAft>
              <a:buClr>
                <a:schemeClr val="dk2"/>
              </a:buClr>
              <a:buSzPts val="5400"/>
              <a:buNone/>
              <a:defRPr b="0" sz="5400">
                <a:solidFill>
                  <a:schemeClr val="dk2"/>
                </a:solidFill>
              </a:defRPr>
            </a:lvl7pPr>
            <a:lvl8pPr lvl="7" rtl="0">
              <a:spcBef>
                <a:spcPts val="0"/>
              </a:spcBef>
              <a:spcAft>
                <a:spcPts val="0"/>
              </a:spcAft>
              <a:buClr>
                <a:schemeClr val="dk2"/>
              </a:buClr>
              <a:buSzPts val="5400"/>
              <a:buNone/>
              <a:defRPr b="0" sz="5400">
                <a:solidFill>
                  <a:schemeClr val="dk2"/>
                </a:solidFill>
              </a:defRPr>
            </a:lvl8pPr>
            <a:lvl9pPr lvl="8" rtl="0">
              <a:spcBef>
                <a:spcPts val="0"/>
              </a:spcBef>
              <a:spcAft>
                <a:spcPts val="0"/>
              </a:spcAft>
              <a:buClr>
                <a:schemeClr val="dk2"/>
              </a:buClr>
              <a:buSzPts val="5400"/>
              <a:buNone/>
              <a:defRPr b="0" sz="5400">
                <a:solidFill>
                  <a:schemeClr val="dk2"/>
                </a:solidFill>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 name="Google Shape;47;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9"/>
          <p:cNvSpPr txBox="1"/>
          <p:nvPr>
            <p:ph type="title"/>
          </p:nvPr>
        </p:nvSpPr>
        <p:spPr>
          <a:xfrm>
            <a:off x="265500" y="1039675"/>
            <a:ext cx="4045200" cy="1675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9" name="Google Shape;49;p9"/>
          <p:cNvSpPr txBox="1"/>
          <p:nvPr>
            <p:ph idx="1" type="subTitle"/>
          </p:nvPr>
        </p:nvSpPr>
        <p:spPr>
          <a:xfrm>
            <a:off x="265500" y="27268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2" name="Shape 52"/>
        <p:cNvGrpSpPr/>
        <p:nvPr/>
      </p:nvGrpSpPr>
      <p:grpSpPr>
        <a:xfrm>
          <a:off x="0" y="0"/>
          <a:ext cx="0" cy="0"/>
          <a:chOff x="0" y="0"/>
          <a:chExt cx="0" cy="0"/>
        </a:xfrm>
      </p:grpSpPr>
      <p:sp>
        <p:nvSpPr>
          <p:cNvPr id="53" name="Google Shape;53;p10"/>
          <p:cNvSpPr txBox="1"/>
          <p:nvPr>
            <p:ph idx="1" type="body"/>
          </p:nvPr>
        </p:nvSpPr>
        <p:spPr>
          <a:xfrm>
            <a:off x="311700" y="4230725"/>
            <a:ext cx="5998800" cy="5988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rtl="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Open Sans"/>
                <a:ea typeface="Open Sans"/>
                <a:cs typeface="Open Sans"/>
                <a:sym typeface="Open Sans"/>
              </a:defRPr>
            </a:lvl1pPr>
            <a:lvl2pPr lvl="1" rtl="0" algn="r">
              <a:buNone/>
              <a:defRPr sz="1000">
                <a:solidFill>
                  <a:schemeClr val="dk2"/>
                </a:solidFill>
                <a:latin typeface="Open Sans"/>
                <a:ea typeface="Open Sans"/>
                <a:cs typeface="Open Sans"/>
                <a:sym typeface="Open Sans"/>
              </a:defRPr>
            </a:lvl2pPr>
            <a:lvl3pPr lvl="2" rtl="0" algn="r">
              <a:buNone/>
              <a:defRPr sz="1000">
                <a:solidFill>
                  <a:schemeClr val="dk2"/>
                </a:solidFill>
                <a:latin typeface="Open Sans"/>
                <a:ea typeface="Open Sans"/>
                <a:cs typeface="Open Sans"/>
                <a:sym typeface="Open Sans"/>
              </a:defRPr>
            </a:lvl3pPr>
            <a:lvl4pPr lvl="3" rtl="0" algn="r">
              <a:buNone/>
              <a:defRPr sz="1000">
                <a:solidFill>
                  <a:schemeClr val="dk2"/>
                </a:solidFill>
                <a:latin typeface="Open Sans"/>
                <a:ea typeface="Open Sans"/>
                <a:cs typeface="Open Sans"/>
                <a:sym typeface="Open Sans"/>
              </a:defRPr>
            </a:lvl4pPr>
            <a:lvl5pPr lvl="4" rtl="0" algn="r">
              <a:buNone/>
              <a:defRPr sz="1000">
                <a:solidFill>
                  <a:schemeClr val="dk2"/>
                </a:solidFill>
                <a:latin typeface="Open Sans"/>
                <a:ea typeface="Open Sans"/>
                <a:cs typeface="Open Sans"/>
                <a:sym typeface="Open Sans"/>
              </a:defRPr>
            </a:lvl5pPr>
            <a:lvl6pPr lvl="5" rtl="0" algn="r">
              <a:buNone/>
              <a:defRPr sz="1000">
                <a:solidFill>
                  <a:schemeClr val="dk2"/>
                </a:solidFill>
                <a:latin typeface="Open Sans"/>
                <a:ea typeface="Open Sans"/>
                <a:cs typeface="Open Sans"/>
                <a:sym typeface="Open Sans"/>
              </a:defRPr>
            </a:lvl6pPr>
            <a:lvl7pPr lvl="6" rtl="0" algn="r">
              <a:buNone/>
              <a:defRPr sz="1000">
                <a:solidFill>
                  <a:schemeClr val="dk2"/>
                </a:solidFill>
                <a:latin typeface="Open Sans"/>
                <a:ea typeface="Open Sans"/>
                <a:cs typeface="Open Sans"/>
                <a:sym typeface="Open Sans"/>
              </a:defRPr>
            </a:lvl7pPr>
            <a:lvl8pPr lvl="7" rtl="0" algn="r">
              <a:buNone/>
              <a:defRPr sz="1000">
                <a:solidFill>
                  <a:schemeClr val="dk2"/>
                </a:solidFill>
                <a:latin typeface="Open Sans"/>
                <a:ea typeface="Open Sans"/>
                <a:cs typeface="Open Sans"/>
                <a:sym typeface="Open Sans"/>
              </a:defRPr>
            </a:lvl8pPr>
            <a:lvl9pPr lvl="8" rtl="0"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comments" Target="../comments/commen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 name="Shape 79"/>
        <p:cNvGrpSpPr/>
        <p:nvPr/>
      </p:nvGrpSpPr>
      <p:grpSpPr>
        <a:xfrm>
          <a:off x="0" y="0"/>
          <a:ext cx="0" cy="0"/>
          <a:chOff x="0" y="0"/>
          <a:chExt cx="0" cy="0"/>
        </a:xfrm>
      </p:grpSpPr>
      <p:sp>
        <p:nvSpPr>
          <p:cNvPr id="80" name="Google Shape;80;p16"/>
          <p:cNvSpPr txBox="1"/>
          <p:nvPr>
            <p:ph type="ctrTitle"/>
          </p:nvPr>
        </p:nvSpPr>
        <p:spPr>
          <a:xfrm>
            <a:off x="471425" y="1541375"/>
            <a:ext cx="8415300" cy="102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674EA7"/>
                </a:solidFill>
              </a:rPr>
              <a:t>Interim Leadership Team Report</a:t>
            </a:r>
            <a:endParaRPr>
              <a:solidFill>
                <a:srgbClr val="674EA7"/>
              </a:solidFill>
            </a:endParaRPr>
          </a:p>
        </p:txBody>
      </p:sp>
      <p:sp>
        <p:nvSpPr>
          <p:cNvPr id="81" name="Google Shape;81;p16"/>
          <p:cNvSpPr txBox="1"/>
          <p:nvPr>
            <p:ph idx="1" type="subTitle"/>
          </p:nvPr>
        </p:nvSpPr>
        <p:spPr>
          <a:xfrm>
            <a:off x="2137225" y="2850039"/>
            <a:ext cx="48705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 Exploris School</a:t>
            </a:r>
            <a:endParaRPr/>
          </a:p>
          <a:p>
            <a:pPr indent="0" lvl="0" marL="0" rtl="0" algn="ctr">
              <a:spcBef>
                <a:spcPts val="0"/>
              </a:spcBef>
              <a:spcAft>
                <a:spcPts val="0"/>
              </a:spcAft>
              <a:buNone/>
            </a:pPr>
            <a:r>
              <a:rPr lang="en"/>
              <a:t>Board Meeting June 16, 2020</a:t>
            </a:r>
            <a:endParaRPr/>
          </a:p>
        </p:txBody>
      </p:sp>
      <p:pic>
        <p:nvPicPr>
          <p:cNvPr id="82" name="Google Shape;82;p16"/>
          <p:cNvPicPr preferRelativeResize="0"/>
          <p:nvPr/>
        </p:nvPicPr>
        <p:blipFill>
          <a:blip r:embed="rId3">
            <a:alphaModFix/>
          </a:blip>
          <a:stretch>
            <a:fillRect/>
          </a:stretch>
        </p:blipFill>
        <p:spPr>
          <a:xfrm>
            <a:off x="8002498" y="4465724"/>
            <a:ext cx="1077724" cy="6015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25"/>
          <p:cNvSpPr txBox="1"/>
          <p:nvPr>
            <p:ph type="title"/>
          </p:nvPr>
        </p:nvSpPr>
        <p:spPr>
          <a:xfrm>
            <a:off x="1380325" y="232675"/>
            <a:ext cx="74520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Operation Issues</a:t>
            </a:r>
            <a:endParaRPr/>
          </a:p>
        </p:txBody>
      </p:sp>
      <p:sp>
        <p:nvSpPr>
          <p:cNvPr id="151" name="Google Shape;151;p25"/>
          <p:cNvSpPr txBox="1"/>
          <p:nvPr>
            <p:ph idx="1" type="body"/>
          </p:nvPr>
        </p:nvSpPr>
        <p:spPr>
          <a:xfrm>
            <a:off x="1486525" y="940075"/>
            <a:ext cx="7345800" cy="38976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20124D"/>
              </a:buClr>
              <a:buSzPts val="2000"/>
              <a:buFont typeface="Cambria"/>
              <a:buChar char="●"/>
            </a:pPr>
            <a:r>
              <a:rPr lang="en" sz="2000">
                <a:solidFill>
                  <a:srgbClr val="351C75"/>
                </a:solidFill>
                <a:highlight>
                  <a:srgbClr val="FDFDFD"/>
                </a:highlight>
                <a:latin typeface="Cambria"/>
                <a:ea typeface="Cambria"/>
                <a:cs typeface="Cambria"/>
                <a:sym typeface="Cambria"/>
              </a:rPr>
              <a:t>We have received bids from 4 </a:t>
            </a:r>
            <a:r>
              <a:rPr lang="en" sz="2000">
                <a:solidFill>
                  <a:srgbClr val="351C75"/>
                </a:solidFill>
                <a:highlight>
                  <a:srgbClr val="FDFDFD"/>
                </a:highlight>
                <a:latin typeface="Cambria"/>
                <a:ea typeface="Cambria"/>
                <a:cs typeface="Cambria"/>
                <a:sym typeface="Cambria"/>
              </a:rPr>
              <a:t>companies</a:t>
            </a:r>
            <a:r>
              <a:rPr lang="en" sz="2000">
                <a:solidFill>
                  <a:srgbClr val="351C75"/>
                </a:solidFill>
                <a:highlight>
                  <a:srgbClr val="FDFDFD"/>
                </a:highlight>
                <a:latin typeface="Cambria"/>
                <a:ea typeface="Cambria"/>
                <a:cs typeface="Cambria"/>
                <a:sym typeface="Cambria"/>
              </a:rPr>
              <a:t> for a cleaning/ custodial contract</a:t>
            </a:r>
            <a:endParaRPr sz="2000">
              <a:solidFill>
                <a:srgbClr val="351C75"/>
              </a:solidFill>
              <a:highlight>
                <a:srgbClr val="FDFDFD"/>
              </a:highlight>
              <a:latin typeface="Cambria"/>
              <a:ea typeface="Cambria"/>
              <a:cs typeface="Cambria"/>
              <a:sym typeface="Cambria"/>
            </a:endParaRPr>
          </a:p>
          <a:p>
            <a:pPr indent="-355600" lvl="0" marL="457200" rtl="0" algn="l">
              <a:spcBef>
                <a:spcPts val="0"/>
              </a:spcBef>
              <a:spcAft>
                <a:spcPts val="0"/>
              </a:spcAft>
              <a:buClr>
                <a:srgbClr val="351C75"/>
              </a:buClr>
              <a:buSzPts val="2000"/>
              <a:buFont typeface="Cambria"/>
              <a:buChar char="●"/>
            </a:pPr>
            <a:r>
              <a:rPr lang="en" sz="2000">
                <a:solidFill>
                  <a:srgbClr val="351C75"/>
                </a:solidFill>
                <a:highlight>
                  <a:srgbClr val="FDFDFD"/>
                </a:highlight>
                <a:latin typeface="Cambria"/>
                <a:ea typeface="Cambria"/>
                <a:cs typeface="Cambria"/>
                <a:sym typeface="Cambria"/>
              </a:rPr>
              <a:t>We will consider these bids and make recommendations next month</a:t>
            </a:r>
            <a:endParaRPr sz="2000">
              <a:solidFill>
                <a:srgbClr val="351C75"/>
              </a:solidFill>
              <a:highlight>
                <a:srgbClr val="FDFDFD"/>
              </a:highlight>
              <a:latin typeface="Cambria"/>
              <a:ea typeface="Cambria"/>
              <a:cs typeface="Cambria"/>
              <a:sym typeface="Cambria"/>
            </a:endParaRPr>
          </a:p>
          <a:p>
            <a:pPr indent="-355600" lvl="0" marL="457200" rtl="0" algn="l">
              <a:spcBef>
                <a:spcPts val="0"/>
              </a:spcBef>
              <a:spcAft>
                <a:spcPts val="0"/>
              </a:spcAft>
              <a:buClr>
                <a:srgbClr val="351C75"/>
              </a:buClr>
              <a:buSzPts val="2000"/>
              <a:buFont typeface="Cambria"/>
              <a:buChar char="●"/>
            </a:pPr>
            <a:r>
              <a:rPr lang="en" sz="2000">
                <a:solidFill>
                  <a:srgbClr val="351C75"/>
                </a:solidFill>
                <a:highlight>
                  <a:srgbClr val="FDFDFD"/>
                </a:highlight>
                <a:latin typeface="Cambria"/>
                <a:ea typeface="Cambria"/>
                <a:cs typeface="Cambria"/>
                <a:sym typeface="Cambria"/>
              </a:rPr>
              <a:t>A deep clean of both campuses is scheduled for later this summer</a:t>
            </a:r>
            <a:endParaRPr sz="2000">
              <a:solidFill>
                <a:srgbClr val="351C75"/>
              </a:solidFill>
              <a:highlight>
                <a:srgbClr val="FDFDFD"/>
              </a:highlight>
              <a:latin typeface="Cambria"/>
              <a:ea typeface="Cambria"/>
              <a:cs typeface="Cambria"/>
              <a:sym typeface="Cambria"/>
            </a:endParaRPr>
          </a:p>
          <a:p>
            <a:pPr indent="-355600" lvl="0" marL="457200" rtl="0" algn="l">
              <a:spcBef>
                <a:spcPts val="0"/>
              </a:spcBef>
              <a:spcAft>
                <a:spcPts val="0"/>
              </a:spcAft>
              <a:buClr>
                <a:srgbClr val="351C75"/>
              </a:buClr>
              <a:buSzPts val="2000"/>
              <a:buFont typeface="Cambria"/>
              <a:buChar char="●"/>
            </a:pPr>
            <a:r>
              <a:rPr lang="en" sz="2000">
                <a:solidFill>
                  <a:srgbClr val="351C75"/>
                </a:solidFill>
                <a:highlight>
                  <a:srgbClr val="FDFDFD"/>
                </a:highlight>
                <a:latin typeface="Cambria"/>
                <a:ea typeface="Cambria"/>
                <a:cs typeface="Cambria"/>
                <a:sym typeface="Cambria"/>
              </a:rPr>
              <a:t>We reached out to Hedgehog during the recent Raleigh curfews to inquire about securing  the middle school building, and we took some additional precautionary measures to protect that campus. </a:t>
            </a:r>
            <a:endParaRPr sz="2000">
              <a:solidFill>
                <a:srgbClr val="351C75"/>
              </a:solidFill>
              <a:highlight>
                <a:srgbClr val="FDFDFD"/>
              </a:highlight>
              <a:latin typeface="Cambria"/>
              <a:ea typeface="Cambria"/>
              <a:cs typeface="Cambria"/>
              <a:sym typeface="Cambria"/>
            </a:endParaRPr>
          </a:p>
        </p:txBody>
      </p:sp>
      <p:pic>
        <p:nvPicPr>
          <p:cNvPr id="152" name="Google Shape;152;p25"/>
          <p:cNvPicPr preferRelativeResize="0"/>
          <p:nvPr/>
        </p:nvPicPr>
        <p:blipFill>
          <a:blip r:embed="rId4">
            <a:alphaModFix/>
          </a:blip>
          <a:stretch>
            <a:fillRect/>
          </a:stretch>
        </p:blipFill>
        <p:spPr>
          <a:xfrm>
            <a:off x="7919923" y="4324149"/>
            <a:ext cx="1077724" cy="601574"/>
          </a:xfrm>
          <a:prstGeom prst="rect">
            <a:avLst/>
          </a:prstGeom>
          <a:noFill/>
          <a:ln>
            <a:noFill/>
          </a:ln>
        </p:spPr>
      </p:pic>
      <p:sp>
        <p:nvSpPr>
          <p:cNvPr id="153" name="Google Shape;153;p25"/>
          <p:cNvSpPr/>
          <p:nvPr/>
        </p:nvSpPr>
        <p:spPr>
          <a:xfrm>
            <a:off x="70775" y="0"/>
            <a:ext cx="602700" cy="49791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26"/>
          <p:cNvSpPr/>
          <p:nvPr/>
        </p:nvSpPr>
        <p:spPr>
          <a:xfrm rot="5400000">
            <a:off x="4005750" y="-3906750"/>
            <a:ext cx="1132500" cy="9095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6"/>
          <p:cNvSpPr txBox="1"/>
          <p:nvPr>
            <p:ph type="title"/>
          </p:nvPr>
        </p:nvSpPr>
        <p:spPr>
          <a:xfrm>
            <a:off x="342200" y="374250"/>
            <a:ext cx="74520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Academic Updates</a:t>
            </a:r>
            <a:endParaRPr>
              <a:solidFill>
                <a:srgbClr val="FFFFFF"/>
              </a:solidFill>
            </a:endParaRPr>
          </a:p>
        </p:txBody>
      </p:sp>
      <p:sp>
        <p:nvSpPr>
          <p:cNvPr id="160" name="Google Shape;160;p26"/>
          <p:cNvSpPr txBox="1"/>
          <p:nvPr>
            <p:ph idx="1" type="body"/>
          </p:nvPr>
        </p:nvSpPr>
        <p:spPr>
          <a:xfrm>
            <a:off x="82700" y="1207350"/>
            <a:ext cx="8914800" cy="37185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rgbClr val="351C75"/>
              </a:buClr>
              <a:buSzPts val="1600"/>
              <a:buFont typeface="Cambria"/>
              <a:buChar char="●"/>
            </a:pPr>
            <a:r>
              <a:rPr lang="en" sz="1600">
                <a:solidFill>
                  <a:srgbClr val="351C75"/>
                </a:solidFill>
                <a:highlight>
                  <a:srgbClr val="FFFFFF"/>
                </a:highlight>
                <a:latin typeface="Cambria"/>
                <a:ea typeface="Cambria"/>
                <a:cs typeface="Cambria"/>
                <a:sym typeface="Cambria"/>
              </a:rPr>
              <a:t>The spring report on academics will be given by the Academic Excellence Committee</a:t>
            </a:r>
            <a:endParaRPr sz="1600">
              <a:solidFill>
                <a:srgbClr val="351C75"/>
              </a:solidFill>
              <a:highlight>
                <a:srgbClr val="FFFFFF"/>
              </a:highlight>
              <a:latin typeface="Cambria"/>
              <a:ea typeface="Cambria"/>
              <a:cs typeface="Cambria"/>
              <a:sym typeface="Cambria"/>
            </a:endParaRPr>
          </a:p>
          <a:p>
            <a:pPr indent="-330200" lvl="0" marL="457200" rtl="0" algn="l">
              <a:spcBef>
                <a:spcPts val="0"/>
              </a:spcBef>
              <a:spcAft>
                <a:spcPts val="0"/>
              </a:spcAft>
              <a:buClr>
                <a:srgbClr val="351C75"/>
              </a:buClr>
              <a:buSzPts val="1600"/>
              <a:buFont typeface="Cambria"/>
              <a:buChar char="●"/>
            </a:pPr>
            <a:r>
              <a:rPr lang="en" sz="1600">
                <a:solidFill>
                  <a:srgbClr val="351C75"/>
                </a:solidFill>
                <a:highlight>
                  <a:srgbClr val="FFFFFF"/>
                </a:highlight>
                <a:latin typeface="Cambria"/>
                <a:ea typeface="Cambria"/>
                <a:cs typeface="Cambria"/>
                <a:sym typeface="Cambria"/>
              </a:rPr>
              <a:t>Elementary Explorations 3-5 went digital w great success; working to keep the experiential, </a:t>
            </a:r>
            <a:r>
              <a:rPr lang="en" sz="1600">
                <a:solidFill>
                  <a:srgbClr val="351C75"/>
                </a:solidFill>
                <a:highlight>
                  <a:srgbClr val="FFFFFF"/>
                </a:highlight>
                <a:latin typeface="Cambria"/>
                <a:ea typeface="Cambria"/>
                <a:cs typeface="Cambria"/>
                <a:sym typeface="Cambria"/>
              </a:rPr>
              <a:t>expeditionary</a:t>
            </a:r>
            <a:r>
              <a:rPr lang="en" sz="1600">
                <a:solidFill>
                  <a:srgbClr val="351C75"/>
                </a:solidFill>
                <a:highlight>
                  <a:srgbClr val="FFFFFF"/>
                </a:highlight>
                <a:latin typeface="Cambria"/>
                <a:ea typeface="Cambria"/>
                <a:cs typeface="Cambria"/>
                <a:sym typeface="Cambria"/>
              </a:rPr>
              <a:t> and service aspects of our program, even in remote learning</a:t>
            </a:r>
            <a:endParaRPr sz="1600">
              <a:solidFill>
                <a:srgbClr val="351C75"/>
              </a:solidFill>
              <a:highlight>
                <a:srgbClr val="FFFFFF"/>
              </a:highlight>
              <a:latin typeface="Cambria"/>
              <a:ea typeface="Cambria"/>
              <a:cs typeface="Cambria"/>
              <a:sym typeface="Cambria"/>
            </a:endParaRPr>
          </a:p>
          <a:p>
            <a:pPr indent="-330200" lvl="0" marL="457200" rtl="0" algn="l">
              <a:spcBef>
                <a:spcPts val="0"/>
              </a:spcBef>
              <a:spcAft>
                <a:spcPts val="0"/>
              </a:spcAft>
              <a:buClr>
                <a:srgbClr val="351C75"/>
              </a:buClr>
              <a:buSzPts val="1600"/>
              <a:buFont typeface="Cambria"/>
              <a:buChar char="●"/>
            </a:pPr>
            <a:r>
              <a:rPr lang="en" sz="1600">
                <a:solidFill>
                  <a:srgbClr val="351C75"/>
                </a:solidFill>
                <a:highlight>
                  <a:srgbClr val="FFFFFF"/>
                </a:highlight>
                <a:latin typeface="Cambria"/>
                <a:ea typeface="Cambria"/>
                <a:cs typeface="Cambria"/>
                <a:sym typeface="Cambria"/>
              </a:rPr>
              <a:t>Spring Achievement Reports</a:t>
            </a:r>
            <a:endParaRPr sz="1600">
              <a:solidFill>
                <a:srgbClr val="351C75"/>
              </a:solidFill>
              <a:highlight>
                <a:srgbClr val="FFFFFF"/>
              </a:highlight>
              <a:latin typeface="Cambria"/>
              <a:ea typeface="Cambria"/>
              <a:cs typeface="Cambria"/>
              <a:sym typeface="Cambria"/>
            </a:endParaRPr>
          </a:p>
          <a:p>
            <a:pPr indent="-330200" lvl="1" marL="914400" rtl="0" algn="l">
              <a:spcBef>
                <a:spcPts val="0"/>
              </a:spcBef>
              <a:spcAft>
                <a:spcPts val="0"/>
              </a:spcAft>
              <a:buClr>
                <a:srgbClr val="351C75"/>
              </a:buClr>
              <a:buSzPts val="1600"/>
              <a:buFont typeface="Cambria"/>
              <a:buChar char="○"/>
            </a:pPr>
            <a:r>
              <a:rPr lang="en" sz="1600">
                <a:solidFill>
                  <a:srgbClr val="351C75"/>
                </a:solidFill>
                <a:highlight>
                  <a:srgbClr val="FFFFFF"/>
                </a:highlight>
                <a:latin typeface="Cambria"/>
                <a:ea typeface="Cambria"/>
                <a:cs typeface="Cambria"/>
                <a:sym typeface="Cambria"/>
              </a:rPr>
              <a:t>Comments from crew teachers, academic teachers, and Global Arts teachers</a:t>
            </a:r>
            <a:endParaRPr sz="1600">
              <a:solidFill>
                <a:srgbClr val="351C75"/>
              </a:solidFill>
              <a:highlight>
                <a:srgbClr val="FFFFFF"/>
              </a:highlight>
              <a:latin typeface="Cambria"/>
              <a:ea typeface="Cambria"/>
              <a:cs typeface="Cambria"/>
              <a:sym typeface="Cambria"/>
            </a:endParaRPr>
          </a:p>
          <a:p>
            <a:pPr indent="-330200" lvl="1" marL="914400" rtl="0" algn="l">
              <a:spcBef>
                <a:spcPts val="0"/>
              </a:spcBef>
              <a:spcAft>
                <a:spcPts val="0"/>
              </a:spcAft>
              <a:buClr>
                <a:srgbClr val="351C75"/>
              </a:buClr>
              <a:buSzPts val="1600"/>
              <a:buFont typeface="Cambria"/>
              <a:buChar char="○"/>
            </a:pPr>
            <a:r>
              <a:rPr lang="en" sz="1600">
                <a:solidFill>
                  <a:srgbClr val="351C75"/>
                </a:solidFill>
                <a:highlight>
                  <a:srgbClr val="FFFFFF"/>
                </a:highlight>
                <a:latin typeface="Cambria"/>
                <a:ea typeface="Cambria"/>
                <a:cs typeface="Cambria"/>
                <a:sym typeface="Cambria"/>
              </a:rPr>
              <a:t>All featured universal language in keeping with state guidelines:  </a:t>
            </a:r>
            <a:endParaRPr sz="1600">
              <a:solidFill>
                <a:srgbClr val="351C75"/>
              </a:solidFill>
              <a:highlight>
                <a:srgbClr val="FFFFFF"/>
              </a:highlight>
              <a:latin typeface="Cambria"/>
              <a:ea typeface="Cambria"/>
              <a:cs typeface="Cambria"/>
              <a:sym typeface="Cambria"/>
            </a:endParaRPr>
          </a:p>
          <a:p>
            <a:pPr indent="-307975" lvl="2" marL="1371600" rtl="0" algn="l">
              <a:spcBef>
                <a:spcPts val="0"/>
              </a:spcBef>
              <a:spcAft>
                <a:spcPts val="0"/>
              </a:spcAft>
              <a:buClr>
                <a:srgbClr val="351C75"/>
              </a:buClr>
              <a:buSzPts val="1250"/>
              <a:buFont typeface="Cambria"/>
              <a:buAutoNum type="romanLcPeriod"/>
            </a:pPr>
            <a:r>
              <a:rPr b="1" lang="en" sz="1300">
                <a:solidFill>
                  <a:srgbClr val="222222"/>
                </a:solidFill>
                <a:latin typeface="Cambria"/>
                <a:ea typeface="Cambria"/>
                <a:cs typeface="Cambria"/>
                <a:sym typeface="Cambria"/>
              </a:rPr>
              <a:t>Crew: </a:t>
            </a:r>
            <a:r>
              <a:rPr i="1" lang="en" sz="1300">
                <a:solidFill>
                  <a:srgbClr val="222222"/>
                </a:solidFill>
                <a:latin typeface="Cambria"/>
                <a:ea typeface="Cambria"/>
                <a:cs typeface="Cambria"/>
                <a:sym typeface="Cambria"/>
              </a:rPr>
              <a:t>Promoted to the next grade. During this global pandemic, students participated in virtual learning. No formal grades were collected after March 13, 2020, in alignment with state guidelines. Unfortunately, this prevented grades from being updated to show further growth. Typically, the end of year Achievement Report reflects learning for the entire year and students are not expected to achieve an Accomplished score until the end of the year. Please refer to the Crew Comments for evidence of growth. The grades below reflect where students were at the end of the second trimester, and not where they are currently.</a:t>
            </a:r>
            <a:endParaRPr i="1" sz="1300">
              <a:solidFill>
                <a:srgbClr val="222222"/>
              </a:solidFill>
              <a:latin typeface="Cambria"/>
              <a:ea typeface="Cambria"/>
              <a:cs typeface="Cambria"/>
              <a:sym typeface="Cambria"/>
            </a:endParaRPr>
          </a:p>
          <a:p>
            <a:pPr indent="-307975" lvl="2" marL="1371600" rtl="0" algn="l">
              <a:spcBef>
                <a:spcPts val="0"/>
              </a:spcBef>
              <a:spcAft>
                <a:spcPts val="0"/>
              </a:spcAft>
              <a:buClr>
                <a:srgbClr val="351C75"/>
              </a:buClr>
              <a:buSzPts val="1250"/>
              <a:buFont typeface="Cambria"/>
              <a:buAutoNum type="romanLcPeriod"/>
            </a:pPr>
            <a:r>
              <a:rPr b="1" lang="en" sz="1300">
                <a:solidFill>
                  <a:srgbClr val="222222"/>
                </a:solidFill>
                <a:latin typeface="Cambria"/>
                <a:ea typeface="Cambria"/>
                <a:cs typeface="Cambria"/>
                <a:sym typeface="Cambria"/>
              </a:rPr>
              <a:t>Every subject:  </a:t>
            </a:r>
            <a:r>
              <a:rPr i="1" lang="en" sz="1300">
                <a:solidFill>
                  <a:srgbClr val="222222"/>
                </a:solidFill>
                <a:latin typeface="Cambria"/>
                <a:ea typeface="Cambria"/>
                <a:cs typeface="Cambria"/>
                <a:sym typeface="Cambria"/>
              </a:rPr>
              <a:t>The grades below reflect where students were at the end of the second trimester, and not where they are currently.</a:t>
            </a:r>
            <a:endParaRPr i="1" sz="1300">
              <a:solidFill>
                <a:srgbClr val="000000"/>
              </a:solidFill>
              <a:latin typeface="Cambria"/>
              <a:ea typeface="Cambria"/>
              <a:cs typeface="Cambria"/>
              <a:sym typeface="Cambria"/>
            </a:endParaRPr>
          </a:p>
          <a:p>
            <a:pPr indent="0" lvl="0" marL="0" rtl="0" algn="l">
              <a:spcBef>
                <a:spcPts val="2500"/>
              </a:spcBef>
              <a:spcAft>
                <a:spcPts val="1600"/>
              </a:spcAft>
              <a:buNone/>
            </a:pPr>
            <a:r>
              <a:t/>
            </a:r>
            <a:endParaRPr sz="2000">
              <a:solidFill>
                <a:srgbClr val="351C75"/>
              </a:solidFill>
              <a:latin typeface="Cambria"/>
              <a:ea typeface="Cambria"/>
              <a:cs typeface="Cambria"/>
              <a:sym typeface="Cambria"/>
            </a:endParaRPr>
          </a:p>
        </p:txBody>
      </p:sp>
      <p:pic>
        <p:nvPicPr>
          <p:cNvPr id="161" name="Google Shape;161;p26"/>
          <p:cNvPicPr preferRelativeResize="0"/>
          <p:nvPr/>
        </p:nvPicPr>
        <p:blipFill>
          <a:blip r:embed="rId3">
            <a:alphaModFix/>
          </a:blip>
          <a:stretch>
            <a:fillRect/>
          </a:stretch>
        </p:blipFill>
        <p:spPr>
          <a:xfrm>
            <a:off x="7967098" y="4541924"/>
            <a:ext cx="1077724" cy="6015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27"/>
          <p:cNvSpPr/>
          <p:nvPr/>
        </p:nvSpPr>
        <p:spPr>
          <a:xfrm rot="5400000">
            <a:off x="4005750" y="-3906750"/>
            <a:ext cx="1132500" cy="9095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7"/>
          <p:cNvSpPr txBox="1"/>
          <p:nvPr>
            <p:ph type="title"/>
          </p:nvPr>
        </p:nvSpPr>
        <p:spPr>
          <a:xfrm>
            <a:off x="342200" y="374250"/>
            <a:ext cx="74520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Academic Updates, continued</a:t>
            </a:r>
            <a:endParaRPr>
              <a:solidFill>
                <a:srgbClr val="FFFFFF"/>
              </a:solidFill>
            </a:endParaRPr>
          </a:p>
        </p:txBody>
      </p:sp>
      <p:sp>
        <p:nvSpPr>
          <p:cNvPr id="168" name="Google Shape;168;p27"/>
          <p:cNvSpPr txBox="1"/>
          <p:nvPr>
            <p:ph idx="1" type="body"/>
          </p:nvPr>
        </p:nvSpPr>
        <p:spPr>
          <a:xfrm>
            <a:off x="118075" y="1266325"/>
            <a:ext cx="3369300" cy="3756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351C75"/>
              </a:buClr>
              <a:buSzPts val="1800"/>
              <a:buFont typeface="Cambria"/>
              <a:buChar char="●"/>
            </a:pPr>
            <a:r>
              <a:rPr lang="en">
                <a:solidFill>
                  <a:srgbClr val="351C75"/>
                </a:solidFill>
                <a:highlight>
                  <a:srgbClr val="FFFFFF"/>
                </a:highlight>
                <a:latin typeface="Cambria"/>
                <a:ea typeface="Cambria"/>
                <a:cs typeface="Cambria"/>
                <a:sym typeface="Cambria"/>
              </a:rPr>
              <a:t>8th Grade completed </a:t>
            </a:r>
            <a:r>
              <a:rPr lang="en">
                <a:solidFill>
                  <a:srgbClr val="351C75"/>
                </a:solidFill>
                <a:highlight>
                  <a:srgbClr val="FFFFFF"/>
                </a:highlight>
                <a:latin typeface="Cambria"/>
                <a:ea typeface="Cambria"/>
                <a:cs typeface="Cambria"/>
                <a:sym typeface="Cambria"/>
              </a:rPr>
              <a:t>Passage Portfolios with outstanding community participation due to the digital format</a:t>
            </a:r>
            <a:endParaRPr>
              <a:solidFill>
                <a:srgbClr val="351C75"/>
              </a:solidFill>
              <a:highlight>
                <a:srgbClr val="FFFFFF"/>
              </a:highlight>
              <a:latin typeface="Cambria"/>
              <a:ea typeface="Cambria"/>
              <a:cs typeface="Cambria"/>
              <a:sym typeface="Cambria"/>
            </a:endParaRPr>
          </a:p>
          <a:p>
            <a:pPr indent="-342900" lvl="0" marL="457200" rtl="0" algn="l">
              <a:spcBef>
                <a:spcPts val="0"/>
              </a:spcBef>
              <a:spcAft>
                <a:spcPts val="0"/>
              </a:spcAft>
              <a:buClr>
                <a:srgbClr val="351C75"/>
              </a:buClr>
              <a:buSzPts val="1800"/>
              <a:buFont typeface="Cambria"/>
              <a:buChar char="●"/>
            </a:pPr>
            <a:r>
              <a:rPr lang="en">
                <a:solidFill>
                  <a:srgbClr val="351C75"/>
                </a:solidFill>
                <a:highlight>
                  <a:srgbClr val="FFFFFF"/>
                </a:highlight>
                <a:latin typeface="Cambria"/>
                <a:ea typeface="Cambria"/>
                <a:cs typeface="Cambria"/>
                <a:sym typeface="Cambria"/>
              </a:rPr>
              <a:t>End of Year Celebrations:</a:t>
            </a:r>
            <a:endParaRPr>
              <a:solidFill>
                <a:srgbClr val="351C75"/>
              </a:solidFill>
              <a:highlight>
                <a:srgbClr val="FFFFFF"/>
              </a:highlight>
              <a:latin typeface="Cambria"/>
              <a:ea typeface="Cambria"/>
              <a:cs typeface="Cambria"/>
              <a:sym typeface="Cambria"/>
            </a:endParaRPr>
          </a:p>
          <a:p>
            <a:pPr indent="-342900" lvl="1" marL="914400" rtl="0" algn="l">
              <a:spcBef>
                <a:spcPts val="0"/>
              </a:spcBef>
              <a:spcAft>
                <a:spcPts val="0"/>
              </a:spcAft>
              <a:buClr>
                <a:srgbClr val="351C75"/>
              </a:buClr>
              <a:buSzPts val="1800"/>
              <a:buFont typeface="Cambria"/>
              <a:buChar char="○"/>
            </a:pPr>
            <a:r>
              <a:rPr lang="en" sz="1800">
                <a:solidFill>
                  <a:srgbClr val="351C75"/>
                </a:solidFill>
                <a:highlight>
                  <a:srgbClr val="FFFFFF"/>
                </a:highlight>
                <a:latin typeface="Cambria"/>
                <a:ea typeface="Cambria"/>
                <a:cs typeface="Cambria"/>
                <a:sym typeface="Cambria"/>
              </a:rPr>
              <a:t>8th grade graduation</a:t>
            </a:r>
            <a:endParaRPr sz="1800">
              <a:solidFill>
                <a:srgbClr val="351C75"/>
              </a:solidFill>
              <a:highlight>
                <a:srgbClr val="FFFFFF"/>
              </a:highlight>
              <a:latin typeface="Cambria"/>
              <a:ea typeface="Cambria"/>
              <a:cs typeface="Cambria"/>
              <a:sym typeface="Cambria"/>
            </a:endParaRPr>
          </a:p>
          <a:p>
            <a:pPr indent="-342900" lvl="1" marL="914400" rtl="0" algn="l">
              <a:spcBef>
                <a:spcPts val="0"/>
              </a:spcBef>
              <a:spcAft>
                <a:spcPts val="0"/>
              </a:spcAft>
              <a:buClr>
                <a:srgbClr val="351C75"/>
              </a:buClr>
              <a:buSzPts val="1800"/>
              <a:buFont typeface="Cambria"/>
              <a:buChar char="○"/>
            </a:pPr>
            <a:r>
              <a:rPr lang="en" sz="1800">
                <a:solidFill>
                  <a:srgbClr val="351C75"/>
                </a:solidFill>
                <a:highlight>
                  <a:srgbClr val="FFFFFF"/>
                </a:highlight>
                <a:latin typeface="Cambria"/>
                <a:ea typeface="Cambria"/>
                <a:cs typeface="Cambria"/>
                <a:sym typeface="Cambria"/>
              </a:rPr>
              <a:t>5th graders recognition</a:t>
            </a:r>
            <a:endParaRPr sz="1800">
              <a:solidFill>
                <a:srgbClr val="351C75"/>
              </a:solidFill>
              <a:highlight>
                <a:srgbClr val="FFFFFF"/>
              </a:highlight>
              <a:latin typeface="Cambria"/>
              <a:ea typeface="Cambria"/>
              <a:cs typeface="Cambria"/>
              <a:sym typeface="Cambria"/>
            </a:endParaRPr>
          </a:p>
          <a:p>
            <a:pPr indent="-342900" lvl="1" marL="914400" rtl="0" algn="l">
              <a:spcBef>
                <a:spcPts val="0"/>
              </a:spcBef>
              <a:spcAft>
                <a:spcPts val="0"/>
              </a:spcAft>
              <a:buClr>
                <a:srgbClr val="351C75"/>
              </a:buClr>
              <a:buSzPts val="1800"/>
              <a:buFont typeface="Cambria"/>
              <a:buChar char="○"/>
            </a:pPr>
            <a:r>
              <a:rPr lang="en" sz="1800">
                <a:solidFill>
                  <a:srgbClr val="351C75"/>
                </a:solidFill>
                <a:highlight>
                  <a:srgbClr val="FFFFFF"/>
                </a:highlight>
                <a:latin typeface="Cambria"/>
                <a:ea typeface="Cambria"/>
                <a:cs typeface="Cambria"/>
                <a:sym typeface="Cambria"/>
              </a:rPr>
              <a:t>Elementary  drive-by party </a:t>
            </a:r>
            <a:endParaRPr sz="1800">
              <a:solidFill>
                <a:srgbClr val="351C75"/>
              </a:solidFill>
              <a:highlight>
                <a:srgbClr val="FFFFFF"/>
              </a:highlight>
              <a:latin typeface="Cambria"/>
              <a:ea typeface="Cambria"/>
              <a:cs typeface="Cambria"/>
              <a:sym typeface="Cambria"/>
            </a:endParaRPr>
          </a:p>
          <a:p>
            <a:pPr indent="0" lvl="0" marL="0" rtl="0" algn="l">
              <a:spcBef>
                <a:spcPts val="5000"/>
              </a:spcBef>
              <a:spcAft>
                <a:spcPts val="1600"/>
              </a:spcAft>
              <a:buNone/>
            </a:pPr>
            <a:r>
              <a:t/>
            </a:r>
            <a:endParaRPr sz="1050">
              <a:solidFill>
                <a:srgbClr val="351C75"/>
              </a:solidFill>
              <a:highlight>
                <a:srgbClr val="FFFFFF"/>
              </a:highlight>
              <a:latin typeface="Cambria"/>
              <a:ea typeface="Cambria"/>
              <a:cs typeface="Cambria"/>
              <a:sym typeface="Cambria"/>
            </a:endParaRPr>
          </a:p>
        </p:txBody>
      </p:sp>
      <p:pic>
        <p:nvPicPr>
          <p:cNvPr id="169" name="Google Shape;169;p27"/>
          <p:cNvPicPr preferRelativeResize="0"/>
          <p:nvPr/>
        </p:nvPicPr>
        <p:blipFill>
          <a:blip r:embed="rId3">
            <a:alphaModFix/>
          </a:blip>
          <a:stretch>
            <a:fillRect/>
          </a:stretch>
        </p:blipFill>
        <p:spPr>
          <a:xfrm>
            <a:off x="7919923" y="4324149"/>
            <a:ext cx="1077724" cy="601574"/>
          </a:xfrm>
          <a:prstGeom prst="rect">
            <a:avLst/>
          </a:prstGeom>
          <a:noFill/>
          <a:ln>
            <a:noFill/>
          </a:ln>
        </p:spPr>
      </p:pic>
      <p:pic>
        <p:nvPicPr>
          <p:cNvPr id="170" name="Google Shape;170;p27"/>
          <p:cNvPicPr preferRelativeResize="0"/>
          <p:nvPr/>
        </p:nvPicPr>
        <p:blipFill>
          <a:blip r:embed="rId4">
            <a:alphaModFix/>
          </a:blip>
          <a:stretch>
            <a:fillRect/>
          </a:stretch>
        </p:blipFill>
        <p:spPr>
          <a:xfrm>
            <a:off x="3430950" y="1239488"/>
            <a:ext cx="1722750" cy="1890086"/>
          </a:xfrm>
          <a:prstGeom prst="rect">
            <a:avLst/>
          </a:prstGeom>
          <a:noFill/>
          <a:ln>
            <a:noFill/>
          </a:ln>
        </p:spPr>
      </p:pic>
      <p:pic>
        <p:nvPicPr>
          <p:cNvPr id="171" name="Google Shape;171;p27"/>
          <p:cNvPicPr preferRelativeResize="0"/>
          <p:nvPr/>
        </p:nvPicPr>
        <p:blipFill>
          <a:blip r:embed="rId5">
            <a:alphaModFix/>
          </a:blip>
          <a:stretch>
            <a:fillRect/>
          </a:stretch>
        </p:blipFill>
        <p:spPr>
          <a:xfrm>
            <a:off x="5233057" y="1302537"/>
            <a:ext cx="2352047" cy="1764028"/>
          </a:xfrm>
          <a:prstGeom prst="rect">
            <a:avLst/>
          </a:prstGeom>
          <a:noFill/>
          <a:ln>
            <a:noFill/>
          </a:ln>
        </p:spPr>
      </p:pic>
      <p:pic>
        <p:nvPicPr>
          <p:cNvPr id="172" name="Google Shape;172;p27"/>
          <p:cNvPicPr preferRelativeResize="0"/>
          <p:nvPr/>
        </p:nvPicPr>
        <p:blipFill>
          <a:blip r:embed="rId6">
            <a:alphaModFix/>
          </a:blip>
          <a:stretch>
            <a:fillRect/>
          </a:stretch>
        </p:blipFill>
        <p:spPr>
          <a:xfrm>
            <a:off x="7397100" y="2046388"/>
            <a:ext cx="1722758" cy="1981800"/>
          </a:xfrm>
          <a:prstGeom prst="rect">
            <a:avLst/>
          </a:prstGeom>
          <a:noFill/>
          <a:ln>
            <a:noFill/>
          </a:ln>
        </p:spPr>
      </p:pic>
      <p:pic>
        <p:nvPicPr>
          <p:cNvPr id="173" name="Google Shape;173;p27"/>
          <p:cNvPicPr preferRelativeResize="0"/>
          <p:nvPr/>
        </p:nvPicPr>
        <p:blipFill>
          <a:blip r:embed="rId7">
            <a:alphaModFix/>
          </a:blip>
          <a:stretch>
            <a:fillRect/>
          </a:stretch>
        </p:blipFill>
        <p:spPr>
          <a:xfrm>
            <a:off x="5233047" y="3161775"/>
            <a:ext cx="2352041" cy="1764027"/>
          </a:xfrm>
          <a:prstGeom prst="rect">
            <a:avLst/>
          </a:prstGeom>
          <a:noFill/>
          <a:ln>
            <a:noFill/>
          </a:ln>
        </p:spPr>
      </p:pic>
      <p:pic>
        <p:nvPicPr>
          <p:cNvPr id="174" name="Google Shape;174;p27"/>
          <p:cNvPicPr preferRelativeResize="0"/>
          <p:nvPr/>
        </p:nvPicPr>
        <p:blipFill>
          <a:blip r:embed="rId8">
            <a:alphaModFix/>
          </a:blip>
          <a:stretch>
            <a:fillRect/>
          </a:stretch>
        </p:blipFill>
        <p:spPr>
          <a:xfrm>
            <a:off x="3480950" y="3098750"/>
            <a:ext cx="1722751" cy="200657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Google Shape;179;p28"/>
          <p:cNvSpPr txBox="1"/>
          <p:nvPr>
            <p:ph type="title"/>
          </p:nvPr>
        </p:nvSpPr>
        <p:spPr>
          <a:xfrm>
            <a:off x="1380325" y="232675"/>
            <a:ext cx="74520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Financial</a:t>
            </a:r>
            <a:endParaRPr/>
          </a:p>
        </p:txBody>
      </p:sp>
      <p:sp>
        <p:nvSpPr>
          <p:cNvPr id="180" name="Google Shape;180;p28"/>
          <p:cNvSpPr txBox="1"/>
          <p:nvPr>
            <p:ph idx="1" type="body"/>
          </p:nvPr>
        </p:nvSpPr>
        <p:spPr>
          <a:xfrm>
            <a:off x="659975" y="838450"/>
            <a:ext cx="8337600" cy="39993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351C75"/>
              </a:buClr>
              <a:buSzPts val="1800"/>
              <a:buFont typeface="Cambria"/>
              <a:buChar char="●"/>
            </a:pPr>
            <a:r>
              <a:rPr lang="en">
                <a:solidFill>
                  <a:srgbClr val="351C75"/>
                </a:solidFill>
                <a:highlight>
                  <a:srgbClr val="FDFDFD"/>
                </a:highlight>
                <a:latin typeface="Cambria"/>
                <a:ea typeface="Cambria"/>
                <a:cs typeface="Cambria"/>
                <a:sym typeface="Cambria"/>
              </a:rPr>
              <a:t>The Finance Committee met on Thurs. June 11 to review the year to date revenue and expenditures. They began making preliminary plans for the close out of the 19-20 fiscal year as well as plans for the 20-21 fiscal year. </a:t>
            </a:r>
            <a:endParaRPr>
              <a:solidFill>
                <a:srgbClr val="351C75"/>
              </a:solidFill>
              <a:highlight>
                <a:srgbClr val="FDFDFD"/>
              </a:highlight>
              <a:latin typeface="Cambria"/>
              <a:ea typeface="Cambria"/>
              <a:cs typeface="Cambria"/>
              <a:sym typeface="Cambria"/>
            </a:endParaRPr>
          </a:p>
          <a:p>
            <a:pPr indent="-342900" lvl="0" marL="457200" rtl="0" algn="l">
              <a:spcBef>
                <a:spcPts val="0"/>
              </a:spcBef>
              <a:spcAft>
                <a:spcPts val="0"/>
              </a:spcAft>
              <a:buClr>
                <a:srgbClr val="351C75"/>
              </a:buClr>
              <a:buSzPts val="1800"/>
              <a:buFont typeface="Cambria"/>
              <a:buChar char="●"/>
            </a:pPr>
            <a:r>
              <a:rPr lang="en">
                <a:solidFill>
                  <a:srgbClr val="351C75"/>
                </a:solidFill>
                <a:highlight>
                  <a:srgbClr val="FDFDFD"/>
                </a:highlight>
                <a:latin typeface="Cambria"/>
                <a:ea typeface="Cambria"/>
                <a:cs typeface="Cambria"/>
                <a:sym typeface="Cambria"/>
              </a:rPr>
              <a:t>Based on year to date activity, the end of year balance is projected to be $357,992.81. The large increase is due to projections being updated in the benefits categories of retirement, retirement contingency, social security, and unemployment. </a:t>
            </a:r>
            <a:endParaRPr>
              <a:solidFill>
                <a:srgbClr val="351C75"/>
              </a:solidFill>
              <a:highlight>
                <a:srgbClr val="FDFDFD"/>
              </a:highlight>
              <a:latin typeface="Cambria"/>
              <a:ea typeface="Cambria"/>
              <a:cs typeface="Cambria"/>
              <a:sym typeface="Cambria"/>
            </a:endParaRPr>
          </a:p>
          <a:p>
            <a:pPr indent="-342900" lvl="0" marL="457200" rtl="0" algn="l">
              <a:spcBef>
                <a:spcPts val="0"/>
              </a:spcBef>
              <a:spcAft>
                <a:spcPts val="0"/>
              </a:spcAft>
              <a:buClr>
                <a:srgbClr val="351C75"/>
              </a:buClr>
              <a:buSzPts val="1800"/>
              <a:buFont typeface="Cambria"/>
              <a:buChar char="●"/>
            </a:pPr>
            <a:r>
              <a:rPr lang="en">
                <a:solidFill>
                  <a:srgbClr val="351C75"/>
                </a:solidFill>
                <a:highlight>
                  <a:srgbClr val="FDFDFD"/>
                </a:highlight>
                <a:latin typeface="Cambria"/>
                <a:ea typeface="Cambria"/>
                <a:cs typeface="Cambria"/>
                <a:sym typeface="Cambria"/>
              </a:rPr>
              <a:t>ILT suggests further discussion for July on using the balance for reserves and for </a:t>
            </a:r>
            <a:r>
              <a:rPr lang="en">
                <a:solidFill>
                  <a:srgbClr val="351C75"/>
                </a:solidFill>
                <a:highlight>
                  <a:srgbClr val="FDFDFD"/>
                </a:highlight>
                <a:latin typeface="Cambria"/>
                <a:ea typeface="Cambria"/>
                <a:cs typeface="Cambria"/>
                <a:sym typeface="Cambria"/>
              </a:rPr>
              <a:t>anticipated expenses in facilities, staff compensation, and Covid related expenses for that balance. </a:t>
            </a:r>
            <a:r>
              <a:rPr lang="en">
                <a:solidFill>
                  <a:srgbClr val="351C75"/>
                </a:solidFill>
                <a:highlight>
                  <a:srgbClr val="FDFDFD"/>
                </a:highlight>
                <a:latin typeface="Cambria"/>
                <a:ea typeface="Cambria"/>
                <a:cs typeface="Cambria"/>
                <a:sym typeface="Cambria"/>
              </a:rPr>
              <a:t> </a:t>
            </a:r>
            <a:endParaRPr>
              <a:solidFill>
                <a:srgbClr val="351C75"/>
              </a:solidFill>
              <a:highlight>
                <a:srgbClr val="FDFDFD"/>
              </a:highlight>
              <a:latin typeface="Cambria"/>
              <a:ea typeface="Cambria"/>
              <a:cs typeface="Cambria"/>
              <a:sym typeface="Cambria"/>
            </a:endParaRPr>
          </a:p>
          <a:p>
            <a:pPr indent="-342900" lvl="0" marL="457200" rtl="0" algn="l">
              <a:spcBef>
                <a:spcPts val="0"/>
              </a:spcBef>
              <a:spcAft>
                <a:spcPts val="0"/>
              </a:spcAft>
              <a:buClr>
                <a:srgbClr val="351C75"/>
              </a:buClr>
              <a:buSzPts val="1800"/>
              <a:buFont typeface="Cambria"/>
              <a:buChar char="●"/>
            </a:pPr>
            <a:r>
              <a:rPr lang="en">
                <a:solidFill>
                  <a:srgbClr val="351C75"/>
                </a:solidFill>
                <a:latin typeface="Cambria"/>
                <a:ea typeface="Cambria"/>
                <a:cs typeface="Cambria"/>
                <a:sym typeface="Cambria"/>
              </a:rPr>
              <a:t>The balance sheet and income statement along with the YTD budget report are attached for your review.</a:t>
            </a:r>
            <a:endParaRPr>
              <a:solidFill>
                <a:srgbClr val="351C75"/>
              </a:solidFill>
              <a:highlight>
                <a:srgbClr val="FDFDFD"/>
              </a:highlight>
              <a:latin typeface="Cambria"/>
              <a:ea typeface="Cambria"/>
              <a:cs typeface="Cambria"/>
              <a:sym typeface="Cambria"/>
            </a:endParaRPr>
          </a:p>
        </p:txBody>
      </p:sp>
      <p:pic>
        <p:nvPicPr>
          <p:cNvPr id="181" name="Google Shape;181;p28"/>
          <p:cNvPicPr preferRelativeResize="0"/>
          <p:nvPr/>
        </p:nvPicPr>
        <p:blipFill>
          <a:blip r:embed="rId3">
            <a:alphaModFix/>
          </a:blip>
          <a:stretch>
            <a:fillRect/>
          </a:stretch>
        </p:blipFill>
        <p:spPr>
          <a:xfrm>
            <a:off x="7919923" y="4324149"/>
            <a:ext cx="1077724" cy="601574"/>
          </a:xfrm>
          <a:prstGeom prst="rect">
            <a:avLst/>
          </a:prstGeom>
          <a:noFill/>
          <a:ln>
            <a:noFill/>
          </a:ln>
        </p:spPr>
      </p:pic>
      <p:sp>
        <p:nvSpPr>
          <p:cNvPr id="182" name="Google Shape;182;p28"/>
          <p:cNvSpPr/>
          <p:nvPr/>
        </p:nvSpPr>
        <p:spPr>
          <a:xfrm>
            <a:off x="70775" y="0"/>
            <a:ext cx="589200" cy="49791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29"/>
          <p:cNvSpPr txBox="1"/>
          <p:nvPr>
            <p:ph type="ctrTitle"/>
          </p:nvPr>
        </p:nvSpPr>
        <p:spPr>
          <a:xfrm>
            <a:off x="471425" y="1541375"/>
            <a:ext cx="8415300" cy="102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674EA7"/>
                </a:solidFill>
              </a:rPr>
              <a:t>Respectfully submitted, </a:t>
            </a:r>
            <a:endParaRPr>
              <a:solidFill>
                <a:srgbClr val="674EA7"/>
              </a:solidFill>
            </a:endParaRPr>
          </a:p>
        </p:txBody>
      </p:sp>
      <p:sp>
        <p:nvSpPr>
          <p:cNvPr id="188" name="Google Shape;188;p29"/>
          <p:cNvSpPr txBox="1"/>
          <p:nvPr>
            <p:ph idx="1" type="subTitle"/>
          </p:nvPr>
        </p:nvSpPr>
        <p:spPr>
          <a:xfrm>
            <a:off x="2029200" y="2563775"/>
            <a:ext cx="5119800" cy="1365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351C75"/>
                </a:solidFill>
              </a:rPr>
              <a:t>Deborah Brown &amp; Amanda Northrup,       </a:t>
            </a:r>
            <a:endParaRPr sz="2200">
              <a:solidFill>
                <a:srgbClr val="351C75"/>
              </a:solidFill>
            </a:endParaRPr>
          </a:p>
          <a:p>
            <a:pPr indent="0" lvl="0" marL="0" rtl="0" algn="ctr">
              <a:spcBef>
                <a:spcPts val="0"/>
              </a:spcBef>
              <a:spcAft>
                <a:spcPts val="0"/>
              </a:spcAft>
              <a:buNone/>
            </a:pPr>
            <a:r>
              <a:rPr lang="en" sz="2200">
                <a:solidFill>
                  <a:srgbClr val="351C75"/>
                </a:solidFill>
              </a:rPr>
              <a:t>  </a:t>
            </a:r>
            <a:r>
              <a:rPr i="1" lang="en" sz="2200">
                <a:solidFill>
                  <a:srgbClr val="351C75"/>
                </a:solidFill>
              </a:rPr>
              <a:t>on behalf of the </a:t>
            </a:r>
            <a:endParaRPr i="1" sz="2200">
              <a:solidFill>
                <a:srgbClr val="351C75"/>
              </a:solidFill>
            </a:endParaRPr>
          </a:p>
          <a:p>
            <a:pPr indent="0" lvl="0" marL="0" rtl="0" algn="ctr">
              <a:spcBef>
                <a:spcPts val="0"/>
              </a:spcBef>
              <a:spcAft>
                <a:spcPts val="0"/>
              </a:spcAft>
              <a:buNone/>
            </a:pPr>
            <a:r>
              <a:rPr i="1" lang="en" sz="2200">
                <a:solidFill>
                  <a:srgbClr val="351C75"/>
                </a:solidFill>
              </a:rPr>
              <a:t>Exploris Interim Leadership Team</a:t>
            </a:r>
            <a:endParaRPr i="1" sz="2200">
              <a:solidFill>
                <a:srgbClr val="351C75"/>
              </a:solidFill>
            </a:endParaRPr>
          </a:p>
        </p:txBody>
      </p:sp>
      <p:pic>
        <p:nvPicPr>
          <p:cNvPr id="189" name="Google Shape;189;p29"/>
          <p:cNvPicPr preferRelativeResize="0"/>
          <p:nvPr/>
        </p:nvPicPr>
        <p:blipFill>
          <a:blip r:embed="rId3">
            <a:alphaModFix/>
          </a:blip>
          <a:stretch>
            <a:fillRect/>
          </a:stretch>
        </p:blipFill>
        <p:spPr>
          <a:xfrm>
            <a:off x="8002498" y="4465724"/>
            <a:ext cx="1077724" cy="6015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sp>
        <p:nvSpPr>
          <p:cNvPr id="87" name="Google Shape;87;p17"/>
          <p:cNvSpPr txBox="1"/>
          <p:nvPr>
            <p:ph type="title"/>
          </p:nvPr>
        </p:nvSpPr>
        <p:spPr>
          <a:xfrm>
            <a:off x="1380350" y="445025"/>
            <a:ext cx="74520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Personnel</a:t>
            </a:r>
            <a:endParaRPr/>
          </a:p>
        </p:txBody>
      </p:sp>
      <p:sp>
        <p:nvSpPr>
          <p:cNvPr id="88" name="Google Shape;88;p17"/>
          <p:cNvSpPr txBox="1"/>
          <p:nvPr>
            <p:ph idx="1" type="body"/>
          </p:nvPr>
        </p:nvSpPr>
        <p:spPr>
          <a:xfrm>
            <a:off x="1486525" y="1266325"/>
            <a:ext cx="73458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20124D"/>
              </a:buClr>
              <a:buSzPts val="1800"/>
              <a:buFont typeface="Cambria"/>
              <a:buChar char="●"/>
            </a:pPr>
            <a:r>
              <a:rPr lang="en">
                <a:solidFill>
                  <a:srgbClr val="20124D"/>
                </a:solidFill>
                <a:highlight>
                  <a:srgbClr val="FFFFFF"/>
                </a:highlight>
                <a:latin typeface="Cambria"/>
                <a:ea typeface="Cambria"/>
                <a:cs typeface="Cambria"/>
                <a:sym typeface="Cambria"/>
              </a:rPr>
              <a:t>Board approval is requested to accept the resignation of kindergarten teacher, Valerie </a:t>
            </a:r>
            <a:r>
              <a:rPr lang="en">
                <a:solidFill>
                  <a:srgbClr val="20124D"/>
                </a:solidFill>
                <a:highlight>
                  <a:srgbClr val="FFFFFF"/>
                </a:highlight>
                <a:latin typeface="Cambria"/>
                <a:ea typeface="Cambria"/>
                <a:cs typeface="Cambria"/>
                <a:sym typeface="Cambria"/>
              </a:rPr>
              <a:t>Contreras</a:t>
            </a:r>
            <a:r>
              <a:rPr lang="en">
                <a:solidFill>
                  <a:srgbClr val="20124D"/>
                </a:solidFill>
                <a:highlight>
                  <a:srgbClr val="FFFFFF"/>
                </a:highlight>
                <a:latin typeface="Cambria"/>
                <a:ea typeface="Cambria"/>
                <a:cs typeface="Cambria"/>
                <a:sym typeface="Cambria"/>
              </a:rPr>
              <a:t>, effective at the end of the 19-20 school year.</a:t>
            </a:r>
            <a:endParaRPr>
              <a:solidFill>
                <a:srgbClr val="20124D"/>
              </a:solidFill>
              <a:highlight>
                <a:srgbClr val="FFFFFF"/>
              </a:highlight>
              <a:latin typeface="Cambria"/>
              <a:ea typeface="Cambria"/>
              <a:cs typeface="Cambria"/>
              <a:sym typeface="Cambria"/>
            </a:endParaRPr>
          </a:p>
          <a:p>
            <a:pPr indent="-342900" lvl="0" marL="457200" rtl="0" algn="l">
              <a:spcBef>
                <a:spcPts val="0"/>
              </a:spcBef>
              <a:spcAft>
                <a:spcPts val="0"/>
              </a:spcAft>
              <a:buClr>
                <a:srgbClr val="20124D"/>
              </a:buClr>
              <a:buSzPts val="1800"/>
              <a:buFont typeface="Cambria"/>
              <a:buChar char="●"/>
            </a:pPr>
            <a:r>
              <a:rPr lang="en">
                <a:solidFill>
                  <a:srgbClr val="20124D"/>
                </a:solidFill>
                <a:highlight>
                  <a:srgbClr val="FFFFFF"/>
                </a:highlight>
                <a:latin typeface="Cambria"/>
                <a:ea typeface="Cambria"/>
                <a:cs typeface="Cambria"/>
                <a:sym typeface="Cambria"/>
              </a:rPr>
              <a:t>Board approval is requested to accept the resignation of teaching partner, Harry Huntley, effective at the end of the 19-20 school year.</a:t>
            </a:r>
            <a:endParaRPr>
              <a:solidFill>
                <a:srgbClr val="20124D"/>
              </a:solidFill>
              <a:highlight>
                <a:srgbClr val="FFFFFF"/>
              </a:highlight>
              <a:latin typeface="Cambria"/>
              <a:ea typeface="Cambria"/>
              <a:cs typeface="Cambria"/>
              <a:sym typeface="Cambria"/>
            </a:endParaRPr>
          </a:p>
          <a:p>
            <a:pPr indent="-342900" lvl="0" marL="457200" rtl="0" algn="l">
              <a:spcBef>
                <a:spcPts val="0"/>
              </a:spcBef>
              <a:spcAft>
                <a:spcPts val="0"/>
              </a:spcAft>
              <a:buClr>
                <a:srgbClr val="20124D"/>
              </a:buClr>
              <a:buSzPts val="1800"/>
              <a:buFont typeface="Cambria"/>
              <a:buChar char="●"/>
            </a:pPr>
            <a:r>
              <a:rPr lang="en">
                <a:solidFill>
                  <a:srgbClr val="20124D"/>
                </a:solidFill>
                <a:highlight>
                  <a:srgbClr val="FFFFFF"/>
                </a:highlight>
                <a:latin typeface="Cambria"/>
                <a:ea typeface="Cambria"/>
                <a:cs typeface="Cambria"/>
                <a:sym typeface="Cambria"/>
              </a:rPr>
              <a:t>Board approval is requested to approve the appointment of all returning staff for the 2020-2021 school year</a:t>
            </a:r>
            <a:endParaRPr>
              <a:solidFill>
                <a:srgbClr val="20124D"/>
              </a:solidFill>
              <a:highlight>
                <a:srgbClr val="FFFFFF"/>
              </a:highlight>
              <a:latin typeface="Cambria"/>
              <a:ea typeface="Cambria"/>
              <a:cs typeface="Cambria"/>
              <a:sym typeface="Cambria"/>
            </a:endParaRPr>
          </a:p>
          <a:p>
            <a:pPr indent="0" lvl="0" marL="0" rtl="0" algn="l">
              <a:spcBef>
                <a:spcPts val="2500"/>
              </a:spcBef>
              <a:spcAft>
                <a:spcPts val="1600"/>
              </a:spcAft>
              <a:buNone/>
            </a:pPr>
            <a:r>
              <a:t/>
            </a:r>
            <a:endParaRPr/>
          </a:p>
        </p:txBody>
      </p:sp>
      <p:pic>
        <p:nvPicPr>
          <p:cNvPr id="89" name="Google Shape;89;p17"/>
          <p:cNvPicPr preferRelativeResize="0"/>
          <p:nvPr/>
        </p:nvPicPr>
        <p:blipFill>
          <a:blip r:embed="rId3">
            <a:alphaModFix/>
          </a:blip>
          <a:stretch>
            <a:fillRect/>
          </a:stretch>
        </p:blipFill>
        <p:spPr>
          <a:xfrm>
            <a:off x="7919923" y="4324149"/>
            <a:ext cx="1077724" cy="601574"/>
          </a:xfrm>
          <a:prstGeom prst="rect">
            <a:avLst/>
          </a:prstGeom>
          <a:noFill/>
          <a:ln>
            <a:noFill/>
          </a:ln>
        </p:spPr>
      </p:pic>
      <p:sp>
        <p:nvSpPr>
          <p:cNvPr id="90" name="Google Shape;90;p17"/>
          <p:cNvSpPr/>
          <p:nvPr/>
        </p:nvSpPr>
        <p:spPr>
          <a:xfrm>
            <a:off x="70775" y="0"/>
            <a:ext cx="575700" cy="49791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sp>
        <p:nvSpPr>
          <p:cNvPr id="95" name="Google Shape;95;p18"/>
          <p:cNvSpPr/>
          <p:nvPr/>
        </p:nvSpPr>
        <p:spPr>
          <a:xfrm rot="5400000">
            <a:off x="4005750" y="-3906750"/>
            <a:ext cx="1132500" cy="9095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8"/>
          <p:cNvSpPr txBox="1"/>
          <p:nvPr>
            <p:ph type="title"/>
          </p:nvPr>
        </p:nvSpPr>
        <p:spPr>
          <a:xfrm>
            <a:off x="342200" y="374250"/>
            <a:ext cx="74520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3 Operation Issues</a:t>
            </a:r>
            <a:endParaRPr>
              <a:solidFill>
                <a:srgbClr val="FFFFFF"/>
              </a:solidFill>
            </a:endParaRPr>
          </a:p>
        </p:txBody>
      </p:sp>
      <p:sp>
        <p:nvSpPr>
          <p:cNvPr id="97" name="Google Shape;97;p18"/>
          <p:cNvSpPr txBox="1"/>
          <p:nvPr>
            <p:ph idx="1" type="body"/>
          </p:nvPr>
        </p:nvSpPr>
        <p:spPr>
          <a:xfrm>
            <a:off x="342200" y="1266325"/>
            <a:ext cx="84900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50">
              <a:solidFill>
                <a:srgbClr val="000000"/>
              </a:solidFill>
              <a:highlight>
                <a:srgbClr val="FFFFFF"/>
              </a:highlight>
              <a:latin typeface="Arial"/>
              <a:ea typeface="Arial"/>
              <a:cs typeface="Arial"/>
              <a:sym typeface="Arial"/>
            </a:endParaRPr>
          </a:p>
          <a:p>
            <a:pPr indent="-419100" lvl="0" marL="457200" rtl="0" algn="l">
              <a:spcBef>
                <a:spcPts val="1600"/>
              </a:spcBef>
              <a:spcAft>
                <a:spcPts val="0"/>
              </a:spcAft>
              <a:buClr>
                <a:srgbClr val="351C75"/>
              </a:buClr>
              <a:buSzPts val="3000"/>
              <a:buFont typeface="Cambria"/>
              <a:buChar char="●"/>
            </a:pPr>
            <a:r>
              <a:rPr lang="en" sz="3000">
                <a:solidFill>
                  <a:srgbClr val="351C75"/>
                </a:solidFill>
                <a:highlight>
                  <a:srgbClr val="FFFFFF"/>
                </a:highlight>
                <a:latin typeface="Cambria"/>
                <a:ea typeface="Cambria"/>
                <a:cs typeface="Cambria"/>
                <a:sym typeface="Cambria"/>
              </a:rPr>
              <a:t>Update on Interim Leadership Team</a:t>
            </a:r>
            <a:endParaRPr sz="3000">
              <a:solidFill>
                <a:srgbClr val="351C75"/>
              </a:solidFill>
              <a:highlight>
                <a:srgbClr val="FFFFFF"/>
              </a:highlight>
              <a:latin typeface="Cambria"/>
              <a:ea typeface="Cambria"/>
              <a:cs typeface="Cambria"/>
              <a:sym typeface="Cambria"/>
            </a:endParaRPr>
          </a:p>
          <a:p>
            <a:pPr indent="-419100" lvl="0" marL="457200" rtl="0" algn="l">
              <a:spcBef>
                <a:spcPts val="0"/>
              </a:spcBef>
              <a:spcAft>
                <a:spcPts val="0"/>
              </a:spcAft>
              <a:buClr>
                <a:srgbClr val="351C75"/>
              </a:buClr>
              <a:buSzPts val="3000"/>
              <a:buFont typeface="Cambria"/>
              <a:buChar char="●"/>
            </a:pPr>
            <a:r>
              <a:rPr lang="en" sz="3000">
                <a:solidFill>
                  <a:srgbClr val="351C75"/>
                </a:solidFill>
                <a:highlight>
                  <a:srgbClr val="FFFFFF"/>
                </a:highlight>
                <a:latin typeface="Cambria"/>
                <a:ea typeface="Cambria"/>
                <a:cs typeface="Cambria"/>
                <a:sym typeface="Cambria"/>
              </a:rPr>
              <a:t>Update from the Re-opening Task Force</a:t>
            </a:r>
            <a:endParaRPr sz="3000">
              <a:solidFill>
                <a:srgbClr val="351C75"/>
              </a:solidFill>
              <a:highlight>
                <a:srgbClr val="FFFFFF"/>
              </a:highlight>
              <a:latin typeface="Cambria"/>
              <a:ea typeface="Cambria"/>
              <a:cs typeface="Cambria"/>
              <a:sym typeface="Cambria"/>
            </a:endParaRPr>
          </a:p>
          <a:p>
            <a:pPr indent="-419100" lvl="0" marL="457200" rtl="0" algn="l">
              <a:spcBef>
                <a:spcPts val="0"/>
              </a:spcBef>
              <a:spcAft>
                <a:spcPts val="0"/>
              </a:spcAft>
              <a:buClr>
                <a:srgbClr val="351C75"/>
              </a:buClr>
              <a:buSzPts val="3000"/>
              <a:buFont typeface="Cambria"/>
              <a:buChar char="●"/>
            </a:pPr>
            <a:r>
              <a:rPr lang="en" sz="3000">
                <a:solidFill>
                  <a:srgbClr val="351C75"/>
                </a:solidFill>
                <a:highlight>
                  <a:srgbClr val="FFFFFF"/>
                </a:highlight>
                <a:latin typeface="Cambria"/>
                <a:ea typeface="Cambria"/>
                <a:cs typeface="Cambria"/>
                <a:sym typeface="Cambria"/>
              </a:rPr>
              <a:t>Update on the custodial contract</a:t>
            </a:r>
            <a:endParaRPr sz="3000">
              <a:solidFill>
                <a:srgbClr val="351C75"/>
              </a:solidFill>
              <a:highlight>
                <a:srgbClr val="FFFFFF"/>
              </a:highlight>
              <a:latin typeface="Cambria"/>
              <a:ea typeface="Cambria"/>
              <a:cs typeface="Cambria"/>
              <a:sym typeface="Cambria"/>
            </a:endParaRPr>
          </a:p>
          <a:p>
            <a:pPr indent="0" lvl="0" marL="0" rtl="0" algn="l">
              <a:spcBef>
                <a:spcPts val="2500"/>
              </a:spcBef>
              <a:spcAft>
                <a:spcPts val="1600"/>
              </a:spcAft>
              <a:buNone/>
            </a:pPr>
            <a:r>
              <a:t/>
            </a:r>
            <a:endParaRPr>
              <a:solidFill>
                <a:srgbClr val="20124D"/>
              </a:solidFill>
              <a:highlight>
                <a:srgbClr val="FFFFFF"/>
              </a:highlight>
              <a:latin typeface="Cambria"/>
              <a:ea typeface="Cambria"/>
              <a:cs typeface="Cambria"/>
              <a:sym typeface="Cambria"/>
            </a:endParaRPr>
          </a:p>
        </p:txBody>
      </p:sp>
      <p:pic>
        <p:nvPicPr>
          <p:cNvPr id="98" name="Google Shape;98;p18"/>
          <p:cNvPicPr preferRelativeResize="0"/>
          <p:nvPr/>
        </p:nvPicPr>
        <p:blipFill>
          <a:blip r:embed="rId3">
            <a:alphaModFix/>
          </a:blip>
          <a:stretch>
            <a:fillRect/>
          </a:stretch>
        </p:blipFill>
        <p:spPr>
          <a:xfrm>
            <a:off x="7919923" y="4324149"/>
            <a:ext cx="1077724" cy="6015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Google Shape;103;p19"/>
          <p:cNvSpPr txBox="1"/>
          <p:nvPr>
            <p:ph type="title"/>
          </p:nvPr>
        </p:nvSpPr>
        <p:spPr>
          <a:xfrm>
            <a:off x="1380325" y="232675"/>
            <a:ext cx="74520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Interim Leadership Team</a:t>
            </a:r>
            <a:endParaRPr/>
          </a:p>
        </p:txBody>
      </p:sp>
      <p:sp>
        <p:nvSpPr>
          <p:cNvPr id="104" name="Google Shape;104;p19"/>
          <p:cNvSpPr txBox="1"/>
          <p:nvPr>
            <p:ph idx="1" type="body"/>
          </p:nvPr>
        </p:nvSpPr>
        <p:spPr>
          <a:xfrm>
            <a:off x="1486525" y="940075"/>
            <a:ext cx="7345800" cy="38976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351C75"/>
              </a:buClr>
              <a:buSzPts val="1400"/>
              <a:buFont typeface="Cambria"/>
              <a:buChar char="●"/>
            </a:pPr>
            <a:r>
              <a:rPr lang="en" sz="1400">
                <a:solidFill>
                  <a:srgbClr val="351C75"/>
                </a:solidFill>
                <a:highlight>
                  <a:srgbClr val="FDFDFD"/>
                </a:highlight>
                <a:latin typeface="Cambria"/>
                <a:ea typeface="Cambria"/>
                <a:cs typeface="Cambria"/>
                <a:sym typeface="Cambria"/>
              </a:rPr>
              <a:t>Transfer is nearly complete of all passwords and accounts </a:t>
            </a:r>
            <a:endParaRPr sz="1400">
              <a:solidFill>
                <a:srgbClr val="351C75"/>
              </a:solidFill>
              <a:highlight>
                <a:srgbClr val="FDFDFD"/>
              </a:highlight>
              <a:latin typeface="Cambria"/>
              <a:ea typeface="Cambria"/>
              <a:cs typeface="Cambria"/>
              <a:sym typeface="Cambria"/>
            </a:endParaRPr>
          </a:p>
          <a:p>
            <a:pPr indent="-317500" lvl="0" marL="457200" rtl="0" algn="l">
              <a:spcBef>
                <a:spcPts val="0"/>
              </a:spcBef>
              <a:spcAft>
                <a:spcPts val="0"/>
              </a:spcAft>
              <a:buClr>
                <a:srgbClr val="351C75"/>
              </a:buClr>
              <a:buSzPts val="1400"/>
              <a:buFont typeface="Cambria"/>
              <a:buChar char="●"/>
            </a:pPr>
            <a:r>
              <a:rPr lang="en" sz="1400">
                <a:solidFill>
                  <a:srgbClr val="351C75"/>
                </a:solidFill>
                <a:highlight>
                  <a:srgbClr val="FDFDFD"/>
                </a:highlight>
                <a:latin typeface="Cambria"/>
                <a:ea typeface="Cambria"/>
                <a:cs typeface="Cambria"/>
                <a:sym typeface="Cambria"/>
              </a:rPr>
              <a:t>The ILT has has established regular weekly meeting times and other informal communications</a:t>
            </a:r>
            <a:endParaRPr sz="1400">
              <a:solidFill>
                <a:srgbClr val="351C75"/>
              </a:solidFill>
              <a:highlight>
                <a:srgbClr val="FDFDFD"/>
              </a:highlight>
              <a:latin typeface="Cambria"/>
              <a:ea typeface="Cambria"/>
              <a:cs typeface="Cambria"/>
              <a:sym typeface="Cambria"/>
            </a:endParaRPr>
          </a:p>
          <a:p>
            <a:pPr indent="-317500" lvl="0" marL="457200" rtl="0" algn="l">
              <a:spcBef>
                <a:spcPts val="0"/>
              </a:spcBef>
              <a:spcAft>
                <a:spcPts val="0"/>
              </a:spcAft>
              <a:buClr>
                <a:srgbClr val="351C75"/>
              </a:buClr>
              <a:buSzPts val="1400"/>
              <a:buFont typeface="Cambria"/>
              <a:buChar char="●"/>
            </a:pPr>
            <a:r>
              <a:rPr lang="en" sz="1400">
                <a:solidFill>
                  <a:srgbClr val="351C75"/>
                </a:solidFill>
                <a:highlight>
                  <a:srgbClr val="FDFDFD"/>
                </a:highlight>
                <a:latin typeface="Cambria"/>
                <a:ea typeface="Cambria"/>
                <a:cs typeface="Cambria"/>
                <a:sym typeface="Cambria"/>
              </a:rPr>
              <a:t>Each member has been assigned specific roles and tasks in keeping with their current roles and areas of knowledge</a:t>
            </a:r>
            <a:endParaRPr sz="1400">
              <a:solidFill>
                <a:srgbClr val="351C75"/>
              </a:solidFill>
              <a:highlight>
                <a:srgbClr val="FDFDFD"/>
              </a:highlight>
              <a:latin typeface="Cambria"/>
              <a:ea typeface="Cambria"/>
              <a:cs typeface="Cambria"/>
              <a:sym typeface="Cambria"/>
            </a:endParaRPr>
          </a:p>
          <a:p>
            <a:pPr indent="-298450" lvl="1" marL="914400" rtl="0" algn="l">
              <a:spcBef>
                <a:spcPts val="0"/>
              </a:spcBef>
              <a:spcAft>
                <a:spcPts val="0"/>
              </a:spcAft>
              <a:buClr>
                <a:srgbClr val="351C75"/>
              </a:buClr>
              <a:buSzPts val="1100"/>
              <a:buFont typeface="Cambria"/>
              <a:buChar char="○"/>
            </a:pPr>
            <a:r>
              <a:rPr lang="en" sz="1100">
                <a:solidFill>
                  <a:srgbClr val="351C75"/>
                </a:solidFill>
                <a:highlight>
                  <a:srgbClr val="FDFDFD"/>
                </a:highlight>
                <a:latin typeface="Cambria"/>
                <a:ea typeface="Cambria"/>
                <a:cs typeface="Cambria"/>
                <a:sym typeface="Cambria"/>
              </a:rPr>
              <a:t>Deb: OCS, Middle School, RTF</a:t>
            </a:r>
            <a:endParaRPr sz="1100">
              <a:solidFill>
                <a:srgbClr val="351C75"/>
              </a:solidFill>
              <a:highlight>
                <a:srgbClr val="FDFDFD"/>
              </a:highlight>
              <a:latin typeface="Cambria"/>
              <a:ea typeface="Cambria"/>
              <a:cs typeface="Cambria"/>
              <a:sym typeface="Cambria"/>
            </a:endParaRPr>
          </a:p>
          <a:p>
            <a:pPr indent="-298450" lvl="1" marL="914400" rtl="0" algn="l">
              <a:spcBef>
                <a:spcPts val="0"/>
              </a:spcBef>
              <a:spcAft>
                <a:spcPts val="0"/>
              </a:spcAft>
              <a:buClr>
                <a:srgbClr val="351C75"/>
              </a:buClr>
              <a:buSzPts val="1100"/>
              <a:buFont typeface="Cambria"/>
              <a:buChar char="○"/>
            </a:pPr>
            <a:r>
              <a:rPr lang="en" sz="1100">
                <a:solidFill>
                  <a:srgbClr val="351C75"/>
                </a:solidFill>
                <a:highlight>
                  <a:srgbClr val="FDFDFD"/>
                </a:highlight>
                <a:latin typeface="Cambria"/>
                <a:ea typeface="Cambria"/>
                <a:cs typeface="Cambria"/>
                <a:sym typeface="Cambria"/>
              </a:rPr>
              <a:t>Amanda: Jumpstart Summer Readiness, Elementary School, Academic Excellence</a:t>
            </a:r>
            <a:endParaRPr sz="1100">
              <a:solidFill>
                <a:srgbClr val="351C75"/>
              </a:solidFill>
              <a:highlight>
                <a:srgbClr val="FDFDFD"/>
              </a:highlight>
              <a:latin typeface="Cambria"/>
              <a:ea typeface="Cambria"/>
              <a:cs typeface="Cambria"/>
              <a:sym typeface="Cambria"/>
            </a:endParaRPr>
          </a:p>
          <a:p>
            <a:pPr indent="-298450" lvl="1" marL="914400" rtl="0" algn="l">
              <a:spcBef>
                <a:spcPts val="0"/>
              </a:spcBef>
              <a:spcAft>
                <a:spcPts val="0"/>
              </a:spcAft>
              <a:buClr>
                <a:srgbClr val="351C75"/>
              </a:buClr>
              <a:buSzPts val="1100"/>
              <a:buFont typeface="Cambria"/>
              <a:buChar char="○"/>
            </a:pPr>
            <a:r>
              <a:rPr lang="en" sz="1100">
                <a:solidFill>
                  <a:srgbClr val="351C75"/>
                </a:solidFill>
                <a:highlight>
                  <a:srgbClr val="FDFDFD"/>
                </a:highlight>
                <a:latin typeface="Cambria"/>
                <a:ea typeface="Cambria"/>
                <a:cs typeface="Cambria"/>
                <a:sym typeface="Cambria"/>
              </a:rPr>
              <a:t>Michelle: Licensure, Communications, teacher support</a:t>
            </a:r>
            <a:endParaRPr sz="1100">
              <a:solidFill>
                <a:srgbClr val="351C75"/>
              </a:solidFill>
              <a:highlight>
                <a:srgbClr val="FDFDFD"/>
              </a:highlight>
              <a:latin typeface="Cambria"/>
              <a:ea typeface="Cambria"/>
              <a:cs typeface="Cambria"/>
              <a:sym typeface="Cambria"/>
            </a:endParaRPr>
          </a:p>
          <a:p>
            <a:pPr indent="-298450" lvl="1" marL="914400" rtl="0" algn="l">
              <a:spcBef>
                <a:spcPts val="0"/>
              </a:spcBef>
              <a:spcAft>
                <a:spcPts val="0"/>
              </a:spcAft>
              <a:buClr>
                <a:srgbClr val="351C75"/>
              </a:buClr>
              <a:buSzPts val="1100"/>
              <a:buFont typeface="Cambria"/>
              <a:buChar char="○"/>
            </a:pPr>
            <a:r>
              <a:rPr lang="en" sz="1100">
                <a:solidFill>
                  <a:srgbClr val="351C75"/>
                </a:solidFill>
                <a:highlight>
                  <a:srgbClr val="FDFDFD"/>
                </a:highlight>
                <a:latin typeface="Cambria"/>
                <a:ea typeface="Cambria"/>
                <a:cs typeface="Cambria"/>
                <a:sym typeface="Cambria"/>
              </a:rPr>
              <a:t>Koren: Budget &amp; Finance; Insurance, audit</a:t>
            </a:r>
            <a:endParaRPr sz="1100">
              <a:solidFill>
                <a:srgbClr val="351C75"/>
              </a:solidFill>
              <a:highlight>
                <a:srgbClr val="FDFDFD"/>
              </a:highlight>
              <a:latin typeface="Cambria"/>
              <a:ea typeface="Cambria"/>
              <a:cs typeface="Cambria"/>
              <a:sym typeface="Cambria"/>
            </a:endParaRPr>
          </a:p>
          <a:p>
            <a:pPr indent="-298450" lvl="1" marL="914400" rtl="0" algn="l">
              <a:spcBef>
                <a:spcPts val="0"/>
              </a:spcBef>
              <a:spcAft>
                <a:spcPts val="0"/>
              </a:spcAft>
              <a:buClr>
                <a:srgbClr val="351C75"/>
              </a:buClr>
              <a:buSzPts val="1100"/>
              <a:buFont typeface="Cambria"/>
              <a:buChar char="○"/>
            </a:pPr>
            <a:r>
              <a:rPr lang="en" sz="1100">
                <a:solidFill>
                  <a:srgbClr val="351C75"/>
                </a:solidFill>
                <a:highlight>
                  <a:srgbClr val="FDFDFD"/>
                </a:highlight>
                <a:latin typeface="Cambria"/>
                <a:ea typeface="Cambria"/>
                <a:cs typeface="Cambria"/>
                <a:sym typeface="Cambria"/>
              </a:rPr>
              <a:t>Leah: Facilities, MS liaison</a:t>
            </a:r>
            <a:endParaRPr sz="1100">
              <a:solidFill>
                <a:srgbClr val="351C75"/>
              </a:solidFill>
              <a:highlight>
                <a:srgbClr val="FDFDFD"/>
              </a:highlight>
              <a:latin typeface="Cambria"/>
              <a:ea typeface="Cambria"/>
              <a:cs typeface="Cambria"/>
              <a:sym typeface="Cambria"/>
            </a:endParaRPr>
          </a:p>
          <a:p>
            <a:pPr indent="-298450" lvl="1" marL="914400" rtl="0" algn="l">
              <a:spcBef>
                <a:spcPts val="0"/>
              </a:spcBef>
              <a:spcAft>
                <a:spcPts val="0"/>
              </a:spcAft>
              <a:buClr>
                <a:srgbClr val="351C75"/>
              </a:buClr>
              <a:buSzPts val="1100"/>
              <a:buFont typeface="Cambria"/>
              <a:buChar char="○"/>
            </a:pPr>
            <a:r>
              <a:rPr lang="en" sz="1100">
                <a:solidFill>
                  <a:srgbClr val="351C75"/>
                </a:solidFill>
                <a:highlight>
                  <a:srgbClr val="FDFDFD"/>
                </a:highlight>
                <a:latin typeface="Cambria"/>
                <a:ea typeface="Cambria"/>
                <a:cs typeface="Cambria"/>
                <a:sym typeface="Cambria"/>
              </a:rPr>
              <a:t>Tom:  Foundation, ES liaison</a:t>
            </a:r>
            <a:endParaRPr sz="1100">
              <a:solidFill>
                <a:srgbClr val="351C75"/>
              </a:solidFill>
              <a:highlight>
                <a:srgbClr val="FDFDFD"/>
              </a:highlight>
              <a:latin typeface="Cambria"/>
              <a:ea typeface="Cambria"/>
              <a:cs typeface="Cambria"/>
              <a:sym typeface="Cambria"/>
            </a:endParaRPr>
          </a:p>
          <a:p>
            <a:pPr indent="-317500" lvl="0" marL="457200" rtl="0" algn="l">
              <a:spcBef>
                <a:spcPts val="0"/>
              </a:spcBef>
              <a:spcAft>
                <a:spcPts val="0"/>
              </a:spcAft>
              <a:buClr>
                <a:srgbClr val="351C75"/>
              </a:buClr>
              <a:buSzPts val="1400"/>
              <a:buFont typeface="Cambria"/>
              <a:buChar char="●"/>
            </a:pPr>
            <a:r>
              <a:rPr lang="en" sz="1400">
                <a:solidFill>
                  <a:srgbClr val="351C75"/>
                </a:solidFill>
                <a:highlight>
                  <a:srgbClr val="FDFDFD"/>
                </a:highlight>
                <a:latin typeface="Cambria"/>
                <a:ea typeface="Cambria"/>
                <a:cs typeface="Cambria"/>
                <a:sym typeface="Cambria"/>
              </a:rPr>
              <a:t>We are working on communications plans for regular connections to staff and community</a:t>
            </a:r>
            <a:endParaRPr sz="1400">
              <a:solidFill>
                <a:srgbClr val="351C75"/>
              </a:solidFill>
              <a:highlight>
                <a:srgbClr val="FDFDFD"/>
              </a:highlight>
              <a:latin typeface="Cambria"/>
              <a:ea typeface="Cambria"/>
              <a:cs typeface="Cambria"/>
              <a:sym typeface="Cambria"/>
            </a:endParaRPr>
          </a:p>
          <a:p>
            <a:pPr indent="-317500" lvl="0" marL="457200" rtl="0" algn="l">
              <a:spcBef>
                <a:spcPts val="0"/>
              </a:spcBef>
              <a:spcAft>
                <a:spcPts val="0"/>
              </a:spcAft>
              <a:buClr>
                <a:srgbClr val="351C75"/>
              </a:buClr>
              <a:buSzPts val="1400"/>
              <a:buFont typeface="Cambria"/>
              <a:buChar char="●"/>
            </a:pPr>
            <a:r>
              <a:rPr lang="en" sz="1400">
                <a:solidFill>
                  <a:srgbClr val="351C75"/>
                </a:solidFill>
                <a:highlight>
                  <a:srgbClr val="FDFDFD"/>
                </a:highlight>
                <a:latin typeface="Cambria"/>
                <a:ea typeface="Cambria"/>
                <a:cs typeface="Cambria"/>
                <a:sym typeface="Cambria"/>
              </a:rPr>
              <a:t>The team crafted a statement that was shared with the Exploris community condemning recent racial violence; responses have been very positive</a:t>
            </a:r>
            <a:endParaRPr sz="1400">
              <a:solidFill>
                <a:srgbClr val="351C75"/>
              </a:solidFill>
              <a:highlight>
                <a:srgbClr val="FDFDFD"/>
              </a:highlight>
              <a:latin typeface="Cambria"/>
              <a:ea typeface="Cambria"/>
              <a:cs typeface="Cambria"/>
              <a:sym typeface="Cambria"/>
            </a:endParaRPr>
          </a:p>
          <a:p>
            <a:pPr indent="-317500" lvl="0" marL="457200" rtl="0" algn="l">
              <a:spcBef>
                <a:spcPts val="0"/>
              </a:spcBef>
              <a:spcAft>
                <a:spcPts val="0"/>
              </a:spcAft>
              <a:buClr>
                <a:srgbClr val="351C75"/>
              </a:buClr>
              <a:buSzPts val="1400"/>
              <a:buFont typeface="Cambria"/>
              <a:buChar char="●"/>
            </a:pPr>
            <a:r>
              <a:rPr lang="en" sz="1400">
                <a:solidFill>
                  <a:srgbClr val="351C75"/>
                </a:solidFill>
                <a:highlight>
                  <a:srgbClr val="FDFDFD"/>
                </a:highlight>
                <a:latin typeface="Cambria"/>
                <a:ea typeface="Cambria"/>
                <a:cs typeface="Cambria"/>
                <a:sym typeface="Cambria"/>
              </a:rPr>
              <a:t>We are ready to work with the C&amp;C to guide Exploris to our new future</a:t>
            </a:r>
            <a:endParaRPr sz="1400">
              <a:solidFill>
                <a:srgbClr val="351C75"/>
              </a:solidFill>
              <a:highlight>
                <a:srgbClr val="FDFDFD"/>
              </a:highlight>
              <a:latin typeface="Cambria"/>
              <a:ea typeface="Cambria"/>
              <a:cs typeface="Cambria"/>
              <a:sym typeface="Cambria"/>
            </a:endParaRPr>
          </a:p>
          <a:p>
            <a:pPr indent="0" lvl="0" marL="0" rtl="0" algn="l">
              <a:spcBef>
                <a:spcPts val="2900"/>
              </a:spcBef>
              <a:spcAft>
                <a:spcPts val="1600"/>
              </a:spcAft>
              <a:buNone/>
            </a:pPr>
            <a:r>
              <a:t/>
            </a:r>
            <a:endParaRPr>
              <a:solidFill>
                <a:srgbClr val="20124D"/>
              </a:solidFill>
              <a:highlight>
                <a:srgbClr val="FFFFFF"/>
              </a:highlight>
              <a:latin typeface="Cambria"/>
              <a:ea typeface="Cambria"/>
              <a:cs typeface="Cambria"/>
              <a:sym typeface="Cambria"/>
            </a:endParaRPr>
          </a:p>
        </p:txBody>
      </p:sp>
      <p:pic>
        <p:nvPicPr>
          <p:cNvPr id="105" name="Google Shape;105;p19"/>
          <p:cNvPicPr preferRelativeResize="0"/>
          <p:nvPr/>
        </p:nvPicPr>
        <p:blipFill>
          <a:blip r:embed="rId3">
            <a:alphaModFix/>
          </a:blip>
          <a:stretch>
            <a:fillRect/>
          </a:stretch>
        </p:blipFill>
        <p:spPr>
          <a:xfrm>
            <a:off x="7919923" y="4324149"/>
            <a:ext cx="1077724" cy="601574"/>
          </a:xfrm>
          <a:prstGeom prst="rect">
            <a:avLst/>
          </a:prstGeom>
          <a:noFill/>
          <a:ln>
            <a:noFill/>
          </a:ln>
        </p:spPr>
      </p:pic>
      <p:sp>
        <p:nvSpPr>
          <p:cNvPr id="106" name="Google Shape;106;p19"/>
          <p:cNvSpPr/>
          <p:nvPr/>
        </p:nvSpPr>
        <p:spPr>
          <a:xfrm>
            <a:off x="70775" y="0"/>
            <a:ext cx="575700" cy="49791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20"/>
          <p:cNvSpPr/>
          <p:nvPr/>
        </p:nvSpPr>
        <p:spPr>
          <a:xfrm rot="5400000">
            <a:off x="4005750" y="-3906750"/>
            <a:ext cx="1132500" cy="9095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0"/>
          <p:cNvSpPr txBox="1"/>
          <p:nvPr>
            <p:ph type="title"/>
          </p:nvPr>
        </p:nvSpPr>
        <p:spPr>
          <a:xfrm>
            <a:off x="342200" y="374250"/>
            <a:ext cx="74520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Updates from the Re-opening Task Force</a:t>
            </a:r>
            <a:endParaRPr>
              <a:solidFill>
                <a:srgbClr val="FFFFFF"/>
              </a:solidFill>
            </a:endParaRPr>
          </a:p>
        </p:txBody>
      </p:sp>
      <p:sp>
        <p:nvSpPr>
          <p:cNvPr id="113" name="Google Shape;113;p20"/>
          <p:cNvSpPr txBox="1"/>
          <p:nvPr>
            <p:ph idx="1" type="body"/>
          </p:nvPr>
        </p:nvSpPr>
        <p:spPr>
          <a:xfrm>
            <a:off x="342200" y="1266325"/>
            <a:ext cx="8490000" cy="3302700"/>
          </a:xfrm>
          <a:prstGeom prst="rect">
            <a:avLst/>
          </a:prstGeom>
        </p:spPr>
        <p:txBody>
          <a:bodyPr anchorCtr="0" anchor="t" bIns="91425" lIns="91425" spcFirstLastPara="1" rIns="91425" wrap="square" tIns="91425">
            <a:noAutofit/>
          </a:bodyPr>
          <a:lstStyle/>
          <a:p>
            <a:pPr indent="-393700" lvl="0" marL="457200" rtl="0" algn="l">
              <a:spcBef>
                <a:spcPts val="0"/>
              </a:spcBef>
              <a:spcAft>
                <a:spcPts val="0"/>
              </a:spcAft>
              <a:buClr>
                <a:srgbClr val="351C75"/>
              </a:buClr>
              <a:buSzPts val="2600"/>
              <a:buFont typeface="Cambria"/>
              <a:buChar char="●"/>
            </a:pPr>
            <a:r>
              <a:rPr lang="en" sz="2600">
                <a:solidFill>
                  <a:srgbClr val="351C75"/>
                </a:solidFill>
                <a:highlight>
                  <a:srgbClr val="FFFFFF"/>
                </a:highlight>
                <a:latin typeface="Cambria"/>
                <a:ea typeface="Cambria"/>
                <a:cs typeface="Cambria"/>
                <a:sym typeface="Cambria"/>
              </a:rPr>
              <a:t>The RTF has been meeting since late April</a:t>
            </a:r>
            <a:endParaRPr sz="2600">
              <a:solidFill>
                <a:srgbClr val="351C75"/>
              </a:solidFill>
              <a:highlight>
                <a:srgbClr val="FFFFFF"/>
              </a:highlight>
              <a:latin typeface="Cambria"/>
              <a:ea typeface="Cambria"/>
              <a:cs typeface="Cambria"/>
              <a:sym typeface="Cambria"/>
            </a:endParaRPr>
          </a:p>
          <a:p>
            <a:pPr indent="-393700" lvl="0" marL="457200" rtl="0" algn="l">
              <a:spcBef>
                <a:spcPts val="0"/>
              </a:spcBef>
              <a:spcAft>
                <a:spcPts val="0"/>
              </a:spcAft>
              <a:buClr>
                <a:srgbClr val="351C75"/>
              </a:buClr>
              <a:buSzPts val="2600"/>
              <a:buFont typeface="Cambria"/>
              <a:buChar char="●"/>
            </a:pPr>
            <a:r>
              <a:rPr lang="en" sz="2600">
                <a:solidFill>
                  <a:srgbClr val="351C75"/>
                </a:solidFill>
                <a:highlight>
                  <a:srgbClr val="FFFFFF"/>
                </a:highlight>
                <a:latin typeface="Cambria"/>
                <a:ea typeface="Cambria"/>
                <a:cs typeface="Cambria"/>
                <a:sym typeface="Cambria"/>
              </a:rPr>
              <a:t>Began by soliciting all questions &amp; concerns</a:t>
            </a:r>
            <a:endParaRPr sz="2600">
              <a:solidFill>
                <a:srgbClr val="351C75"/>
              </a:solidFill>
              <a:highlight>
                <a:srgbClr val="FFFFFF"/>
              </a:highlight>
              <a:latin typeface="Cambria"/>
              <a:ea typeface="Cambria"/>
              <a:cs typeface="Cambria"/>
              <a:sym typeface="Cambria"/>
            </a:endParaRPr>
          </a:p>
          <a:p>
            <a:pPr indent="-393700" lvl="0" marL="457200" rtl="0" algn="l">
              <a:spcBef>
                <a:spcPts val="0"/>
              </a:spcBef>
              <a:spcAft>
                <a:spcPts val="0"/>
              </a:spcAft>
              <a:buClr>
                <a:srgbClr val="351C75"/>
              </a:buClr>
              <a:buSzPts val="2600"/>
              <a:buFont typeface="Cambria"/>
              <a:buChar char="●"/>
            </a:pPr>
            <a:r>
              <a:rPr lang="en" sz="2600">
                <a:solidFill>
                  <a:srgbClr val="351C75"/>
                </a:solidFill>
                <a:highlight>
                  <a:srgbClr val="FFFFFF"/>
                </a:highlight>
                <a:latin typeface="Cambria"/>
                <a:ea typeface="Cambria"/>
                <a:cs typeface="Cambria"/>
                <a:sym typeface="Cambria"/>
              </a:rPr>
              <a:t>Strong representation from school community</a:t>
            </a:r>
            <a:endParaRPr sz="2600">
              <a:solidFill>
                <a:srgbClr val="351C75"/>
              </a:solidFill>
              <a:highlight>
                <a:srgbClr val="FFFFFF"/>
              </a:highlight>
              <a:latin typeface="Cambria"/>
              <a:ea typeface="Cambria"/>
              <a:cs typeface="Cambria"/>
              <a:sym typeface="Cambria"/>
            </a:endParaRPr>
          </a:p>
          <a:p>
            <a:pPr indent="-393700" lvl="0" marL="457200" rtl="0" algn="l">
              <a:spcBef>
                <a:spcPts val="0"/>
              </a:spcBef>
              <a:spcAft>
                <a:spcPts val="0"/>
              </a:spcAft>
              <a:buClr>
                <a:srgbClr val="351C75"/>
              </a:buClr>
              <a:buSzPts val="2600"/>
              <a:buFont typeface="Cambria"/>
              <a:buChar char="●"/>
            </a:pPr>
            <a:r>
              <a:rPr lang="en" sz="2600">
                <a:solidFill>
                  <a:srgbClr val="351C75"/>
                </a:solidFill>
                <a:highlight>
                  <a:srgbClr val="FFFFFF"/>
                </a:highlight>
                <a:latin typeface="Cambria"/>
                <a:ea typeface="Cambria"/>
                <a:cs typeface="Cambria"/>
                <a:sym typeface="Cambria"/>
              </a:rPr>
              <a:t>Making good progress in several key areas</a:t>
            </a:r>
            <a:endParaRPr sz="2600">
              <a:solidFill>
                <a:srgbClr val="351C75"/>
              </a:solidFill>
              <a:highlight>
                <a:srgbClr val="FFFFFF"/>
              </a:highlight>
              <a:latin typeface="Cambria"/>
              <a:ea typeface="Cambria"/>
              <a:cs typeface="Cambria"/>
              <a:sym typeface="Cambria"/>
            </a:endParaRPr>
          </a:p>
          <a:p>
            <a:pPr indent="-393700" lvl="0" marL="457200" rtl="0" algn="l">
              <a:spcBef>
                <a:spcPts val="0"/>
              </a:spcBef>
              <a:spcAft>
                <a:spcPts val="0"/>
              </a:spcAft>
              <a:buClr>
                <a:srgbClr val="351C75"/>
              </a:buClr>
              <a:buSzPts val="2600"/>
              <a:buFont typeface="Cambria"/>
              <a:buChar char="●"/>
            </a:pPr>
            <a:r>
              <a:rPr lang="en" sz="2600">
                <a:solidFill>
                  <a:srgbClr val="351C75"/>
                </a:solidFill>
                <a:highlight>
                  <a:srgbClr val="FFFFFF"/>
                </a:highlight>
                <a:latin typeface="Cambria"/>
                <a:ea typeface="Cambria"/>
                <a:cs typeface="Cambria"/>
                <a:sym typeface="Cambria"/>
              </a:rPr>
              <a:t>Review of the new state guides shows we are well aligned and positioned</a:t>
            </a:r>
            <a:endParaRPr sz="2600">
              <a:solidFill>
                <a:srgbClr val="351C75"/>
              </a:solidFill>
              <a:highlight>
                <a:srgbClr val="FFFFFF"/>
              </a:highlight>
              <a:latin typeface="Cambria"/>
              <a:ea typeface="Cambria"/>
              <a:cs typeface="Cambria"/>
              <a:sym typeface="Cambria"/>
            </a:endParaRPr>
          </a:p>
          <a:p>
            <a:pPr indent="0" lvl="0" marL="0" rtl="0" algn="l">
              <a:spcBef>
                <a:spcPts val="2500"/>
              </a:spcBef>
              <a:spcAft>
                <a:spcPts val="1600"/>
              </a:spcAft>
              <a:buNone/>
            </a:pPr>
            <a:r>
              <a:t/>
            </a:r>
            <a:endParaRPr>
              <a:solidFill>
                <a:srgbClr val="20124D"/>
              </a:solidFill>
              <a:highlight>
                <a:srgbClr val="FFFFFF"/>
              </a:highlight>
              <a:latin typeface="Cambria"/>
              <a:ea typeface="Cambria"/>
              <a:cs typeface="Cambria"/>
              <a:sym typeface="Cambria"/>
            </a:endParaRPr>
          </a:p>
        </p:txBody>
      </p:sp>
      <p:pic>
        <p:nvPicPr>
          <p:cNvPr id="114" name="Google Shape;114;p20"/>
          <p:cNvPicPr preferRelativeResize="0"/>
          <p:nvPr/>
        </p:nvPicPr>
        <p:blipFill>
          <a:blip r:embed="rId3">
            <a:alphaModFix/>
          </a:blip>
          <a:stretch>
            <a:fillRect/>
          </a:stretch>
        </p:blipFill>
        <p:spPr>
          <a:xfrm>
            <a:off x="7919923" y="4324149"/>
            <a:ext cx="1077724" cy="6015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Google Shape;119;p21"/>
          <p:cNvSpPr txBox="1"/>
          <p:nvPr>
            <p:ph type="title"/>
          </p:nvPr>
        </p:nvSpPr>
        <p:spPr>
          <a:xfrm>
            <a:off x="0" y="0"/>
            <a:ext cx="9144000" cy="884400"/>
          </a:xfrm>
          <a:prstGeom prst="rect">
            <a:avLst/>
          </a:prstGeom>
          <a:solidFill>
            <a:srgbClr val="674EA7"/>
          </a:solidFill>
        </p:spPr>
        <p:txBody>
          <a:bodyPr anchorCtr="0" anchor="ctr" bIns="45700" lIns="91425" spcFirstLastPara="1" rIns="91425" wrap="square" tIns="45700">
            <a:noAutofit/>
          </a:bodyPr>
          <a:lstStyle/>
          <a:p>
            <a:pPr indent="0" lvl="0" marL="0" rtl="0" algn="l">
              <a:spcBef>
                <a:spcPts val="0"/>
              </a:spcBef>
              <a:spcAft>
                <a:spcPts val="0"/>
              </a:spcAft>
              <a:buNone/>
            </a:pPr>
            <a:r>
              <a:rPr lang="en"/>
              <a:t>RTF Update</a:t>
            </a:r>
            <a:endParaRPr/>
          </a:p>
        </p:txBody>
      </p:sp>
      <p:sp>
        <p:nvSpPr>
          <p:cNvPr id="120" name="Google Shape;120;p21"/>
          <p:cNvSpPr txBox="1"/>
          <p:nvPr>
            <p:ph idx="1" type="body"/>
          </p:nvPr>
        </p:nvSpPr>
        <p:spPr>
          <a:xfrm>
            <a:off x="405886" y="1007990"/>
            <a:ext cx="8496900" cy="460500"/>
          </a:xfrm>
          <a:prstGeom prst="rect">
            <a:avLst/>
          </a:prstGeom>
        </p:spPr>
        <p:txBody>
          <a:bodyPr anchorCtr="0" anchor="ctr" bIns="45700" lIns="91425" spcFirstLastPara="1" rIns="91425" wrap="square" tIns="45700">
            <a:noAutofit/>
          </a:bodyPr>
          <a:lstStyle/>
          <a:p>
            <a:pPr indent="0" lvl="0" marL="0" rtl="0" algn="l">
              <a:spcBef>
                <a:spcPts val="400"/>
              </a:spcBef>
              <a:spcAft>
                <a:spcPts val="0"/>
              </a:spcAft>
              <a:buNone/>
            </a:pPr>
            <a:r>
              <a:rPr b="1" lang="en" sz="2400">
                <a:solidFill>
                  <a:srgbClr val="351C75"/>
                </a:solidFill>
                <a:latin typeface="Cambria"/>
                <a:ea typeface="Cambria"/>
                <a:cs typeface="Cambria"/>
                <a:sym typeface="Cambria"/>
              </a:rPr>
              <a:t>4 Workflows</a:t>
            </a:r>
            <a:endParaRPr b="1" sz="2400">
              <a:solidFill>
                <a:srgbClr val="351C75"/>
              </a:solidFill>
              <a:latin typeface="Cambria"/>
              <a:ea typeface="Cambria"/>
              <a:cs typeface="Cambria"/>
              <a:sym typeface="Cambria"/>
            </a:endParaRPr>
          </a:p>
        </p:txBody>
      </p:sp>
      <p:sp>
        <p:nvSpPr>
          <p:cNvPr id="121" name="Google Shape;121;p21"/>
          <p:cNvSpPr txBox="1"/>
          <p:nvPr>
            <p:ph idx="2" type="body"/>
          </p:nvPr>
        </p:nvSpPr>
        <p:spPr>
          <a:xfrm>
            <a:off x="405875" y="1468500"/>
            <a:ext cx="4024200" cy="3335700"/>
          </a:xfrm>
          <a:prstGeom prst="rect">
            <a:avLst/>
          </a:prstGeom>
        </p:spPr>
        <p:txBody>
          <a:bodyPr anchorCtr="0" anchor="t" bIns="45700" lIns="396000" spcFirstLastPara="1" rIns="91425" wrap="square" tIns="45700">
            <a:noAutofit/>
          </a:bodyPr>
          <a:lstStyle/>
          <a:p>
            <a:pPr indent="-342900" lvl="0" marL="457200" rtl="0" algn="l">
              <a:spcBef>
                <a:spcPts val="280"/>
              </a:spcBef>
              <a:spcAft>
                <a:spcPts val="0"/>
              </a:spcAft>
              <a:buClr>
                <a:srgbClr val="351C75"/>
              </a:buClr>
              <a:buSzPts val="1800"/>
              <a:buFont typeface="Cambria"/>
              <a:buChar char="●"/>
            </a:pPr>
            <a:r>
              <a:rPr b="1" lang="en" sz="1800">
                <a:solidFill>
                  <a:srgbClr val="351C75"/>
                </a:solidFill>
                <a:latin typeface="Cambria"/>
                <a:ea typeface="Cambria"/>
                <a:cs typeface="Cambria"/>
                <a:sym typeface="Cambria"/>
              </a:rPr>
              <a:t>Using our Physical Space</a:t>
            </a:r>
            <a:endParaRPr b="1" sz="1800">
              <a:solidFill>
                <a:srgbClr val="351C75"/>
              </a:solidFill>
              <a:latin typeface="Cambria"/>
              <a:ea typeface="Cambria"/>
              <a:cs typeface="Cambria"/>
              <a:sym typeface="Cambria"/>
            </a:endParaRPr>
          </a:p>
          <a:p>
            <a:pPr indent="-342900" lvl="1" marL="914400" rtl="0" algn="l">
              <a:spcBef>
                <a:spcPts val="0"/>
              </a:spcBef>
              <a:spcAft>
                <a:spcPts val="0"/>
              </a:spcAft>
              <a:buClr>
                <a:srgbClr val="351C75"/>
              </a:buClr>
              <a:buSzPts val="1800"/>
              <a:buFont typeface="Cambria"/>
              <a:buChar char="○"/>
            </a:pPr>
            <a:r>
              <a:rPr lang="en" sz="1800">
                <a:solidFill>
                  <a:srgbClr val="351C75"/>
                </a:solidFill>
                <a:latin typeface="Cambria"/>
                <a:ea typeface="Cambria"/>
                <a:cs typeface="Cambria"/>
                <a:sym typeface="Cambria"/>
              </a:rPr>
              <a:t>measuring &amp; planning</a:t>
            </a:r>
            <a:endParaRPr sz="1800">
              <a:solidFill>
                <a:srgbClr val="351C75"/>
              </a:solidFill>
              <a:latin typeface="Cambria"/>
              <a:ea typeface="Cambria"/>
              <a:cs typeface="Cambria"/>
              <a:sym typeface="Cambria"/>
            </a:endParaRPr>
          </a:p>
          <a:p>
            <a:pPr indent="-342900" lvl="1" marL="914400" rtl="0" algn="l">
              <a:spcBef>
                <a:spcPts val="0"/>
              </a:spcBef>
              <a:spcAft>
                <a:spcPts val="0"/>
              </a:spcAft>
              <a:buClr>
                <a:srgbClr val="351C75"/>
              </a:buClr>
              <a:buSzPts val="1800"/>
              <a:buFont typeface="Cambria"/>
              <a:buChar char="○"/>
            </a:pPr>
            <a:r>
              <a:rPr lang="en" sz="1800">
                <a:solidFill>
                  <a:srgbClr val="351C75"/>
                </a:solidFill>
                <a:latin typeface="Cambria"/>
                <a:ea typeface="Cambria"/>
                <a:cs typeface="Cambria"/>
                <a:sym typeface="Cambria"/>
              </a:rPr>
              <a:t>signs, entry plans, water movement patterns</a:t>
            </a:r>
            <a:endParaRPr sz="1800">
              <a:solidFill>
                <a:srgbClr val="351C75"/>
              </a:solidFill>
              <a:latin typeface="Cambria"/>
              <a:ea typeface="Cambria"/>
              <a:cs typeface="Cambria"/>
              <a:sym typeface="Cambria"/>
            </a:endParaRPr>
          </a:p>
          <a:p>
            <a:pPr indent="-342900" lvl="1" marL="914400" rtl="0" algn="l">
              <a:spcBef>
                <a:spcPts val="0"/>
              </a:spcBef>
              <a:spcAft>
                <a:spcPts val="0"/>
              </a:spcAft>
              <a:buClr>
                <a:srgbClr val="351C75"/>
              </a:buClr>
              <a:buSzPts val="1800"/>
              <a:buFont typeface="Cambria"/>
              <a:buChar char="○"/>
            </a:pPr>
            <a:r>
              <a:rPr lang="en" sz="1800">
                <a:solidFill>
                  <a:srgbClr val="351C75"/>
                </a:solidFill>
                <a:latin typeface="Cambria"/>
                <a:ea typeface="Cambria"/>
                <a:cs typeface="Cambria"/>
                <a:sym typeface="Cambria"/>
              </a:rPr>
              <a:t>cleaning, etc</a:t>
            </a:r>
            <a:endParaRPr sz="1800">
              <a:solidFill>
                <a:srgbClr val="351C75"/>
              </a:solidFill>
              <a:latin typeface="Cambria"/>
              <a:ea typeface="Cambria"/>
              <a:cs typeface="Cambria"/>
              <a:sym typeface="Cambria"/>
            </a:endParaRPr>
          </a:p>
          <a:p>
            <a:pPr indent="0" lvl="0" marL="914400" rtl="0" algn="l">
              <a:spcBef>
                <a:spcPts val="280"/>
              </a:spcBef>
              <a:spcAft>
                <a:spcPts val="0"/>
              </a:spcAft>
              <a:buNone/>
            </a:pPr>
            <a:r>
              <a:t/>
            </a:r>
            <a:endParaRPr sz="1800">
              <a:solidFill>
                <a:srgbClr val="351C75"/>
              </a:solidFill>
              <a:latin typeface="Cambria"/>
              <a:ea typeface="Cambria"/>
              <a:cs typeface="Cambria"/>
              <a:sym typeface="Cambria"/>
            </a:endParaRPr>
          </a:p>
          <a:p>
            <a:pPr indent="-342900" lvl="0" marL="457200" rtl="0" algn="l">
              <a:spcBef>
                <a:spcPts val="280"/>
              </a:spcBef>
              <a:spcAft>
                <a:spcPts val="0"/>
              </a:spcAft>
              <a:buClr>
                <a:srgbClr val="351C75"/>
              </a:buClr>
              <a:buSzPts val="1800"/>
              <a:buFont typeface="Cambria"/>
              <a:buChar char="●"/>
            </a:pPr>
            <a:r>
              <a:rPr b="1" lang="en" sz="1800">
                <a:solidFill>
                  <a:srgbClr val="351C75"/>
                </a:solidFill>
                <a:latin typeface="Cambria"/>
                <a:ea typeface="Cambria"/>
                <a:cs typeface="Cambria"/>
                <a:sym typeface="Cambria"/>
              </a:rPr>
              <a:t>Responding to sick students &amp; staff</a:t>
            </a:r>
            <a:endParaRPr b="1" sz="1800">
              <a:solidFill>
                <a:srgbClr val="351C75"/>
              </a:solidFill>
              <a:latin typeface="Cambria"/>
              <a:ea typeface="Cambria"/>
              <a:cs typeface="Cambria"/>
              <a:sym typeface="Cambria"/>
            </a:endParaRPr>
          </a:p>
          <a:p>
            <a:pPr indent="-342900" lvl="1" marL="914400" rtl="0" algn="l">
              <a:spcBef>
                <a:spcPts val="0"/>
              </a:spcBef>
              <a:spcAft>
                <a:spcPts val="0"/>
              </a:spcAft>
              <a:buClr>
                <a:srgbClr val="351C75"/>
              </a:buClr>
              <a:buSzPts val="1800"/>
              <a:buFont typeface="Cambria"/>
              <a:buChar char="○"/>
            </a:pPr>
            <a:r>
              <a:rPr lang="en" sz="1800">
                <a:solidFill>
                  <a:srgbClr val="351C75"/>
                </a:solidFill>
                <a:latin typeface="Cambria"/>
                <a:ea typeface="Cambria"/>
                <a:cs typeface="Cambria"/>
                <a:sym typeface="Cambria"/>
              </a:rPr>
              <a:t>screening</a:t>
            </a:r>
            <a:endParaRPr sz="1800">
              <a:solidFill>
                <a:srgbClr val="351C75"/>
              </a:solidFill>
              <a:latin typeface="Cambria"/>
              <a:ea typeface="Cambria"/>
              <a:cs typeface="Cambria"/>
              <a:sym typeface="Cambria"/>
            </a:endParaRPr>
          </a:p>
          <a:p>
            <a:pPr indent="-342900" lvl="1" marL="914400" rtl="0" algn="l">
              <a:spcBef>
                <a:spcPts val="0"/>
              </a:spcBef>
              <a:spcAft>
                <a:spcPts val="0"/>
              </a:spcAft>
              <a:buClr>
                <a:srgbClr val="351C75"/>
              </a:buClr>
              <a:buSzPts val="1800"/>
              <a:buFont typeface="Cambria"/>
              <a:buChar char="○"/>
            </a:pPr>
            <a:r>
              <a:rPr lang="en" sz="1800">
                <a:solidFill>
                  <a:srgbClr val="351C75"/>
                </a:solidFill>
                <a:latin typeface="Cambria"/>
                <a:ea typeface="Cambria"/>
                <a:cs typeface="Cambria"/>
                <a:sym typeface="Cambria"/>
              </a:rPr>
              <a:t>on site quarantine</a:t>
            </a:r>
            <a:endParaRPr sz="1800">
              <a:solidFill>
                <a:srgbClr val="351C75"/>
              </a:solidFill>
              <a:latin typeface="Cambria"/>
              <a:ea typeface="Cambria"/>
              <a:cs typeface="Cambria"/>
              <a:sym typeface="Cambria"/>
            </a:endParaRPr>
          </a:p>
          <a:p>
            <a:pPr indent="-342900" lvl="1" marL="914400" rtl="0" algn="l">
              <a:spcBef>
                <a:spcPts val="0"/>
              </a:spcBef>
              <a:spcAft>
                <a:spcPts val="0"/>
              </a:spcAft>
              <a:buClr>
                <a:srgbClr val="351C75"/>
              </a:buClr>
              <a:buSzPts val="1800"/>
              <a:buFont typeface="Cambria"/>
              <a:buChar char="○"/>
            </a:pPr>
            <a:r>
              <a:rPr lang="en" sz="1800">
                <a:solidFill>
                  <a:srgbClr val="351C75"/>
                </a:solidFill>
                <a:latin typeface="Cambria"/>
                <a:ea typeface="Cambria"/>
                <a:cs typeface="Cambria"/>
                <a:sym typeface="Cambria"/>
              </a:rPr>
              <a:t>sick leave policies, etc</a:t>
            </a:r>
            <a:endParaRPr sz="1800">
              <a:solidFill>
                <a:srgbClr val="351C75"/>
              </a:solidFill>
              <a:latin typeface="Cambria"/>
              <a:ea typeface="Cambria"/>
              <a:cs typeface="Cambria"/>
              <a:sym typeface="Cambria"/>
            </a:endParaRPr>
          </a:p>
          <a:p>
            <a:pPr indent="0" lvl="0" marL="457200" rtl="0" algn="l">
              <a:spcBef>
                <a:spcPts val="280"/>
              </a:spcBef>
              <a:spcAft>
                <a:spcPts val="0"/>
              </a:spcAft>
              <a:buNone/>
            </a:pPr>
            <a:r>
              <a:t/>
            </a:r>
            <a:endParaRPr b="1" sz="1800">
              <a:solidFill>
                <a:srgbClr val="351C75"/>
              </a:solidFill>
              <a:latin typeface="Cambria"/>
              <a:ea typeface="Cambria"/>
              <a:cs typeface="Cambria"/>
              <a:sym typeface="Cambria"/>
            </a:endParaRPr>
          </a:p>
        </p:txBody>
      </p:sp>
      <p:sp>
        <p:nvSpPr>
          <p:cNvPr id="122" name="Google Shape;122;p21"/>
          <p:cNvSpPr txBox="1"/>
          <p:nvPr>
            <p:ph idx="2" type="body"/>
          </p:nvPr>
        </p:nvSpPr>
        <p:spPr>
          <a:xfrm>
            <a:off x="4813125" y="1468500"/>
            <a:ext cx="4024200" cy="3335700"/>
          </a:xfrm>
          <a:prstGeom prst="rect">
            <a:avLst/>
          </a:prstGeom>
        </p:spPr>
        <p:txBody>
          <a:bodyPr anchorCtr="0" anchor="t" bIns="45700" lIns="396000" spcFirstLastPara="1" rIns="91425" wrap="square" tIns="45700">
            <a:noAutofit/>
          </a:bodyPr>
          <a:lstStyle/>
          <a:p>
            <a:pPr indent="-342900" lvl="0" marL="457200" rtl="0" algn="l">
              <a:spcBef>
                <a:spcPts val="280"/>
              </a:spcBef>
              <a:spcAft>
                <a:spcPts val="0"/>
              </a:spcAft>
              <a:buClr>
                <a:srgbClr val="351C75"/>
              </a:buClr>
              <a:buSzPts val="1800"/>
              <a:buFont typeface="Cambria"/>
              <a:buChar char="●"/>
            </a:pPr>
            <a:r>
              <a:rPr b="1" lang="en" sz="1800">
                <a:solidFill>
                  <a:srgbClr val="351C75"/>
                </a:solidFill>
                <a:latin typeface="Cambria"/>
                <a:ea typeface="Cambria"/>
                <a:cs typeface="Cambria"/>
                <a:sym typeface="Cambria"/>
              </a:rPr>
              <a:t>Scheduling</a:t>
            </a:r>
            <a:endParaRPr b="1" sz="1800">
              <a:solidFill>
                <a:srgbClr val="351C75"/>
              </a:solidFill>
              <a:latin typeface="Cambria"/>
              <a:ea typeface="Cambria"/>
              <a:cs typeface="Cambria"/>
              <a:sym typeface="Cambria"/>
            </a:endParaRPr>
          </a:p>
          <a:p>
            <a:pPr indent="-342900" lvl="1" marL="914400" marR="0" rtl="0" algn="l">
              <a:lnSpc>
                <a:spcPct val="100000"/>
              </a:lnSpc>
              <a:spcBef>
                <a:spcPts val="0"/>
              </a:spcBef>
              <a:spcAft>
                <a:spcPts val="0"/>
              </a:spcAft>
              <a:buClr>
                <a:srgbClr val="351C75"/>
              </a:buClr>
              <a:buSzPts val="1800"/>
              <a:buFont typeface="Cambria"/>
              <a:buChar char="○"/>
            </a:pPr>
            <a:r>
              <a:rPr lang="en" sz="1800">
                <a:solidFill>
                  <a:srgbClr val="351C75"/>
                </a:solidFill>
                <a:latin typeface="Cambria"/>
                <a:ea typeface="Cambria"/>
                <a:cs typeface="Cambria"/>
                <a:sym typeface="Cambria"/>
              </a:rPr>
              <a:t>created and analyzing family survey</a:t>
            </a:r>
            <a:endParaRPr sz="1800">
              <a:solidFill>
                <a:srgbClr val="351C75"/>
              </a:solidFill>
              <a:latin typeface="Cambria"/>
              <a:ea typeface="Cambria"/>
              <a:cs typeface="Cambria"/>
              <a:sym typeface="Cambria"/>
            </a:endParaRPr>
          </a:p>
          <a:p>
            <a:pPr indent="-342900" lvl="1" marL="914400" marR="0" rtl="0" algn="l">
              <a:lnSpc>
                <a:spcPct val="100000"/>
              </a:lnSpc>
              <a:spcBef>
                <a:spcPts val="0"/>
              </a:spcBef>
              <a:spcAft>
                <a:spcPts val="0"/>
              </a:spcAft>
              <a:buClr>
                <a:srgbClr val="351C75"/>
              </a:buClr>
              <a:buSzPts val="1800"/>
              <a:buFont typeface="Cambria"/>
              <a:buChar char="○"/>
            </a:pPr>
            <a:r>
              <a:rPr lang="en" sz="1800">
                <a:solidFill>
                  <a:srgbClr val="351C75"/>
                </a:solidFill>
                <a:latin typeface="Cambria"/>
                <a:ea typeface="Cambria"/>
                <a:cs typeface="Cambria"/>
                <a:sym typeface="Cambria"/>
              </a:rPr>
              <a:t>planning options for blended model</a:t>
            </a:r>
            <a:endParaRPr sz="1800">
              <a:solidFill>
                <a:srgbClr val="351C75"/>
              </a:solidFill>
              <a:latin typeface="Cambria"/>
              <a:ea typeface="Cambria"/>
              <a:cs typeface="Cambria"/>
              <a:sym typeface="Cambria"/>
            </a:endParaRPr>
          </a:p>
          <a:p>
            <a:pPr indent="0" lvl="0" marL="914400" marR="0" rtl="0" algn="l">
              <a:lnSpc>
                <a:spcPct val="100000"/>
              </a:lnSpc>
              <a:spcBef>
                <a:spcPts val="560"/>
              </a:spcBef>
              <a:spcAft>
                <a:spcPts val="0"/>
              </a:spcAft>
              <a:buNone/>
            </a:pPr>
            <a:r>
              <a:t/>
            </a:r>
            <a:endParaRPr sz="1200">
              <a:solidFill>
                <a:srgbClr val="351C75"/>
              </a:solidFill>
              <a:latin typeface="Cambria"/>
              <a:ea typeface="Cambria"/>
              <a:cs typeface="Cambria"/>
              <a:sym typeface="Cambria"/>
            </a:endParaRPr>
          </a:p>
          <a:p>
            <a:pPr indent="-342900" lvl="0" marL="457200" rtl="0" algn="l">
              <a:spcBef>
                <a:spcPts val="280"/>
              </a:spcBef>
              <a:spcAft>
                <a:spcPts val="0"/>
              </a:spcAft>
              <a:buClr>
                <a:srgbClr val="351C75"/>
              </a:buClr>
              <a:buSzPts val="1800"/>
              <a:buFont typeface="Cambria"/>
              <a:buChar char="●"/>
            </a:pPr>
            <a:r>
              <a:rPr b="1" lang="en" sz="1800">
                <a:solidFill>
                  <a:srgbClr val="351C75"/>
                </a:solidFill>
                <a:latin typeface="Cambria"/>
                <a:ea typeface="Cambria"/>
                <a:cs typeface="Cambria"/>
                <a:sym typeface="Cambria"/>
              </a:rPr>
              <a:t>Digital Learning &amp; Teaching</a:t>
            </a:r>
            <a:endParaRPr b="1" sz="1800">
              <a:solidFill>
                <a:srgbClr val="351C75"/>
              </a:solidFill>
              <a:latin typeface="Cambria"/>
              <a:ea typeface="Cambria"/>
              <a:cs typeface="Cambria"/>
              <a:sym typeface="Cambria"/>
            </a:endParaRPr>
          </a:p>
          <a:p>
            <a:pPr indent="-342900" lvl="1" marL="914400" marR="0" rtl="0" algn="l">
              <a:lnSpc>
                <a:spcPct val="100000"/>
              </a:lnSpc>
              <a:spcBef>
                <a:spcPts val="0"/>
              </a:spcBef>
              <a:spcAft>
                <a:spcPts val="0"/>
              </a:spcAft>
              <a:buClr>
                <a:srgbClr val="351C75"/>
              </a:buClr>
              <a:buSzPts val="1800"/>
              <a:buFont typeface="Cambria"/>
              <a:buChar char="○"/>
            </a:pPr>
            <a:r>
              <a:rPr lang="en" sz="1800">
                <a:solidFill>
                  <a:srgbClr val="351C75"/>
                </a:solidFill>
                <a:latin typeface="Cambria"/>
                <a:ea typeface="Cambria"/>
                <a:cs typeface="Cambria"/>
                <a:sym typeface="Cambria"/>
              </a:rPr>
              <a:t>collecting data and feedback from staff</a:t>
            </a:r>
            <a:endParaRPr sz="1800">
              <a:solidFill>
                <a:srgbClr val="351C75"/>
              </a:solidFill>
              <a:latin typeface="Cambria"/>
              <a:ea typeface="Cambria"/>
              <a:cs typeface="Cambria"/>
              <a:sym typeface="Cambria"/>
            </a:endParaRPr>
          </a:p>
          <a:p>
            <a:pPr indent="-342900" lvl="1" marL="914400" marR="0" rtl="0" algn="l">
              <a:lnSpc>
                <a:spcPct val="100000"/>
              </a:lnSpc>
              <a:spcBef>
                <a:spcPts val="0"/>
              </a:spcBef>
              <a:spcAft>
                <a:spcPts val="0"/>
              </a:spcAft>
              <a:buClr>
                <a:srgbClr val="351C75"/>
              </a:buClr>
              <a:buSzPts val="1800"/>
              <a:buFont typeface="Cambria"/>
              <a:buChar char="○"/>
            </a:pPr>
            <a:r>
              <a:rPr lang="en" sz="1800">
                <a:solidFill>
                  <a:srgbClr val="351C75"/>
                </a:solidFill>
                <a:latin typeface="Cambria"/>
                <a:ea typeface="Cambria"/>
                <a:cs typeface="Cambria"/>
                <a:sym typeface="Cambria"/>
              </a:rPr>
              <a:t>figuring out best practices</a:t>
            </a:r>
            <a:endParaRPr sz="1800">
              <a:solidFill>
                <a:srgbClr val="351C75"/>
              </a:solidFill>
              <a:latin typeface="Cambria"/>
              <a:ea typeface="Cambria"/>
              <a:cs typeface="Cambria"/>
              <a:sym typeface="Cambria"/>
            </a:endParaRPr>
          </a:p>
          <a:p>
            <a:pPr indent="-342900" lvl="1" marL="914400" marR="0" rtl="0" algn="l">
              <a:lnSpc>
                <a:spcPct val="100000"/>
              </a:lnSpc>
              <a:spcBef>
                <a:spcPts val="0"/>
              </a:spcBef>
              <a:spcAft>
                <a:spcPts val="0"/>
              </a:spcAft>
              <a:buClr>
                <a:srgbClr val="351C75"/>
              </a:buClr>
              <a:buSzPts val="1800"/>
              <a:buFont typeface="Cambria"/>
              <a:buChar char="○"/>
            </a:pPr>
            <a:r>
              <a:rPr lang="en" sz="1800">
                <a:solidFill>
                  <a:srgbClr val="351C75"/>
                </a:solidFill>
                <a:latin typeface="Cambria"/>
                <a:ea typeface="Cambria"/>
                <a:cs typeface="Cambria"/>
                <a:sym typeface="Cambria"/>
              </a:rPr>
              <a:t>getting PD ideas</a:t>
            </a:r>
            <a:endParaRPr sz="1800">
              <a:solidFill>
                <a:srgbClr val="351C75"/>
              </a:solidFill>
              <a:latin typeface="Cambria"/>
              <a:ea typeface="Cambria"/>
              <a:cs typeface="Cambria"/>
              <a:sym typeface="Cambria"/>
            </a:endParaRPr>
          </a:p>
          <a:p>
            <a:pPr indent="0" lvl="0" marL="914400" rtl="0" algn="l">
              <a:spcBef>
                <a:spcPts val="280"/>
              </a:spcBef>
              <a:spcAft>
                <a:spcPts val="0"/>
              </a:spcAft>
              <a:buNone/>
            </a:pPr>
            <a:r>
              <a:t/>
            </a:r>
            <a:endParaRPr b="1" sz="1800">
              <a:solidFill>
                <a:schemeClr val="dk2"/>
              </a:solidFill>
              <a:latin typeface="Cambria"/>
              <a:ea typeface="Cambria"/>
              <a:cs typeface="Cambria"/>
              <a:sym typeface="Cambria"/>
            </a:endParaRPr>
          </a:p>
        </p:txBody>
      </p:sp>
      <p:pic>
        <p:nvPicPr>
          <p:cNvPr id="123" name="Google Shape;123;p21"/>
          <p:cNvPicPr preferRelativeResize="0"/>
          <p:nvPr/>
        </p:nvPicPr>
        <p:blipFill>
          <a:blip r:embed="rId3">
            <a:alphaModFix/>
          </a:blip>
          <a:stretch>
            <a:fillRect/>
          </a:stretch>
        </p:blipFill>
        <p:spPr>
          <a:xfrm>
            <a:off x="7901123" y="4541924"/>
            <a:ext cx="1077724" cy="6015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22"/>
          <p:cNvSpPr txBox="1"/>
          <p:nvPr>
            <p:ph type="title"/>
          </p:nvPr>
        </p:nvSpPr>
        <p:spPr>
          <a:xfrm>
            <a:off x="0" y="0"/>
            <a:ext cx="9144000" cy="884400"/>
          </a:xfrm>
          <a:prstGeom prst="rect">
            <a:avLst/>
          </a:prstGeom>
          <a:solidFill>
            <a:srgbClr val="674EA7"/>
          </a:solidFill>
        </p:spPr>
        <p:txBody>
          <a:bodyPr anchorCtr="0" anchor="ctr" bIns="45700" lIns="91425" spcFirstLastPara="1" rIns="91425" wrap="square" tIns="45700">
            <a:noAutofit/>
          </a:bodyPr>
          <a:lstStyle/>
          <a:p>
            <a:pPr indent="0" lvl="0" marL="0" rtl="0" algn="l">
              <a:spcBef>
                <a:spcPts val="0"/>
              </a:spcBef>
              <a:spcAft>
                <a:spcPts val="0"/>
              </a:spcAft>
              <a:buNone/>
            </a:pPr>
            <a:r>
              <a:rPr lang="en"/>
              <a:t>Workflow Tasks</a:t>
            </a:r>
            <a:endParaRPr/>
          </a:p>
        </p:txBody>
      </p:sp>
      <p:pic>
        <p:nvPicPr>
          <p:cNvPr id="129" name="Google Shape;129;p22"/>
          <p:cNvPicPr preferRelativeResize="0"/>
          <p:nvPr/>
        </p:nvPicPr>
        <p:blipFill>
          <a:blip r:embed="rId3">
            <a:alphaModFix/>
          </a:blip>
          <a:stretch>
            <a:fillRect/>
          </a:stretch>
        </p:blipFill>
        <p:spPr>
          <a:xfrm>
            <a:off x="152400" y="1036800"/>
            <a:ext cx="8839202" cy="3740442"/>
          </a:xfrm>
          <a:prstGeom prst="rect">
            <a:avLst/>
          </a:prstGeom>
          <a:noFill/>
          <a:ln>
            <a:noFill/>
          </a:ln>
        </p:spPr>
      </p:pic>
      <p:pic>
        <p:nvPicPr>
          <p:cNvPr id="130" name="Google Shape;130;p22"/>
          <p:cNvPicPr preferRelativeResize="0"/>
          <p:nvPr/>
        </p:nvPicPr>
        <p:blipFill>
          <a:blip r:embed="rId4">
            <a:alphaModFix/>
          </a:blip>
          <a:stretch>
            <a:fillRect/>
          </a:stretch>
        </p:blipFill>
        <p:spPr>
          <a:xfrm>
            <a:off x="7990723" y="4541924"/>
            <a:ext cx="1077724" cy="6015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23"/>
          <p:cNvSpPr txBox="1"/>
          <p:nvPr>
            <p:ph type="title"/>
          </p:nvPr>
        </p:nvSpPr>
        <p:spPr>
          <a:xfrm>
            <a:off x="0" y="134650"/>
            <a:ext cx="2394900" cy="2542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solidFill>
                  <a:srgbClr val="351C75"/>
                </a:solidFill>
              </a:rPr>
              <a:t>3 Main Scenarios</a:t>
            </a:r>
            <a:endParaRPr>
              <a:solidFill>
                <a:srgbClr val="351C75"/>
              </a:solidFill>
            </a:endParaRPr>
          </a:p>
        </p:txBody>
      </p:sp>
      <p:pic>
        <p:nvPicPr>
          <p:cNvPr id="136" name="Google Shape;136;p23"/>
          <p:cNvPicPr preferRelativeResize="0"/>
          <p:nvPr/>
        </p:nvPicPr>
        <p:blipFill>
          <a:blip r:embed="rId3">
            <a:alphaModFix/>
          </a:blip>
          <a:stretch>
            <a:fillRect/>
          </a:stretch>
        </p:blipFill>
        <p:spPr>
          <a:xfrm>
            <a:off x="2307025" y="0"/>
            <a:ext cx="5948478" cy="5143500"/>
          </a:xfrm>
          <a:prstGeom prst="rect">
            <a:avLst/>
          </a:prstGeom>
          <a:noFill/>
          <a:ln>
            <a:noFill/>
          </a:ln>
        </p:spPr>
      </p:pic>
      <p:pic>
        <p:nvPicPr>
          <p:cNvPr id="137" name="Google Shape;137;p23"/>
          <p:cNvPicPr preferRelativeResize="0"/>
          <p:nvPr/>
        </p:nvPicPr>
        <p:blipFill>
          <a:blip r:embed="rId4">
            <a:alphaModFix/>
          </a:blip>
          <a:stretch>
            <a:fillRect/>
          </a:stretch>
        </p:blipFill>
        <p:spPr>
          <a:xfrm>
            <a:off x="8014298" y="4541924"/>
            <a:ext cx="1077724" cy="6015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sp>
        <p:nvSpPr>
          <p:cNvPr id="142" name="Google Shape;142;p24"/>
          <p:cNvSpPr/>
          <p:nvPr/>
        </p:nvSpPr>
        <p:spPr>
          <a:xfrm rot="5400000">
            <a:off x="4005750" y="-3906750"/>
            <a:ext cx="1132500" cy="9095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4"/>
          <p:cNvSpPr txBox="1"/>
          <p:nvPr>
            <p:ph type="title"/>
          </p:nvPr>
        </p:nvSpPr>
        <p:spPr>
          <a:xfrm>
            <a:off x="342200" y="374250"/>
            <a:ext cx="74520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Next Steps</a:t>
            </a:r>
            <a:endParaRPr>
              <a:solidFill>
                <a:srgbClr val="FFFFFF"/>
              </a:solidFill>
            </a:endParaRPr>
          </a:p>
        </p:txBody>
      </p:sp>
      <p:sp>
        <p:nvSpPr>
          <p:cNvPr id="144" name="Google Shape;144;p24"/>
          <p:cNvSpPr txBox="1"/>
          <p:nvPr>
            <p:ph idx="1" type="body"/>
          </p:nvPr>
        </p:nvSpPr>
        <p:spPr>
          <a:xfrm>
            <a:off x="342200" y="1266325"/>
            <a:ext cx="8490000" cy="3302700"/>
          </a:xfrm>
          <a:prstGeom prst="rect">
            <a:avLst/>
          </a:prstGeom>
        </p:spPr>
        <p:txBody>
          <a:bodyPr anchorCtr="0" anchor="t" bIns="91425" lIns="91425" spcFirstLastPara="1" rIns="91425" wrap="square" tIns="91425">
            <a:noAutofit/>
          </a:bodyPr>
          <a:lstStyle/>
          <a:p>
            <a:pPr indent="-355600" lvl="0" marL="457200" rtl="0" algn="l">
              <a:lnSpc>
                <a:spcPct val="100000"/>
              </a:lnSpc>
              <a:spcBef>
                <a:spcPts val="280"/>
              </a:spcBef>
              <a:spcAft>
                <a:spcPts val="0"/>
              </a:spcAft>
              <a:buClr>
                <a:srgbClr val="351C75"/>
              </a:buClr>
              <a:buSzPts val="2000"/>
              <a:buFont typeface="Cambria"/>
              <a:buChar char="●"/>
            </a:pPr>
            <a:r>
              <a:rPr lang="en" sz="2000">
                <a:solidFill>
                  <a:srgbClr val="351C75"/>
                </a:solidFill>
                <a:latin typeface="Cambria"/>
                <a:ea typeface="Cambria"/>
                <a:cs typeface="Cambria"/>
                <a:sym typeface="Cambria"/>
              </a:rPr>
              <a:t>Focus groups to get more family input</a:t>
            </a:r>
            <a:endParaRPr sz="2000">
              <a:solidFill>
                <a:srgbClr val="351C75"/>
              </a:solidFill>
              <a:latin typeface="Cambria"/>
              <a:ea typeface="Cambria"/>
              <a:cs typeface="Cambria"/>
              <a:sym typeface="Cambria"/>
            </a:endParaRPr>
          </a:p>
          <a:p>
            <a:pPr indent="-355600" lvl="0" marL="457200" rtl="0" algn="l">
              <a:lnSpc>
                <a:spcPct val="100000"/>
              </a:lnSpc>
              <a:spcBef>
                <a:spcPts val="0"/>
              </a:spcBef>
              <a:spcAft>
                <a:spcPts val="0"/>
              </a:spcAft>
              <a:buClr>
                <a:srgbClr val="351C75"/>
              </a:buClr>
              <a:buSzPts val="2000"/>
              <a:buFont typeface="Cambria"/>
              <a:buChar char="●"/>
            </a:pPr>
            <a:r>
              <a:rPr lang="en" sz="2000">
                <a:solidFill>
                  <a:srgbClr val="351C75"/>
                </a:solidFill>
                <a:latin typeface="Cambria"/>
                <a:ea typeface="Cambria"/>
                <a:cs typeface="Cambria"/>
                <a:sym typeface="Cambria"/>
              </a:rPr>
              <a:t>Looking at grants &amp; options for any </a:t>
            </a:r>
            <a:r>
              <a:rPr lang="en" sz="2000">
                <a:solidFill>
                  <a:srgbClr val="351C75"/>
                </a:solidFill>
                <a:latin typeface="Cambria"/>
                <a:ea typeface="Cambria"/>
                <a:cs typeface="Cambria"/>
                <a:sym typeface="Cambria"/>
              </a:rPr>
              <a:t>anticipated</a:t>
            </a:r>
            <a:r>
              <a:rPr lang="en" sz="2000">
                <a:solidFill>
                  <a:srgbClr val="351C75"/>
                </a:solidFill>
                <a:latin typeface="Cambria"/>
                <a:ea typeface="Cambria"/>
                <a:cs typeface="Cambria"/>
                <a:sym typeface="Cambria"/>
              </a:rPr>
              <a:t> additional expenses</a:t>
            </a:r>
            <a:endParaRPr sz="2000">
              <a:solidFill>
                <a:srgbClr val="351C75"/>
              </a:solidFill>
              <a:latin typeface="Cambria"/>
              <a:ea typeface="Cambria"/>
              <a:cs typeface="Cambria"/>
              <a:sym typeface="Cambria"/>
            </a:endParaRPr>
          </a:p>
          <a:p>
            <a:pPr indent="-355600" lvl="0" marL="457200" rtl="0" algn="l">
              <a:lnSpc>
                <a:spcPct val="100000"/>
              </a:lnSpc>
              <a:spcBef>
                <a:spcPts val="0"/>
              </a:spcBef>
              <a:spcAft>
                <a:spcPts val="0"/>
              </a:spcAft>
              <a:buClr>
                <a:srgbClr val="351C75"/>
              </a:buClr>
              <a:buSzPts val="2000"/>
              <a:buFont typeface="Cambria"/>
              <a:buChar char="●"/>
            </a:pPr>
            <a:r>
              <a:rPr lang="en" sz="2000">
                <a:solidFill>
                  <a:srgbClr val="351C75"/>
                </a:solidFill>
                <a:latin typeface="Cambria"/>
                <a:ea typeface="Cambria"/>
                <a:cs typeface="Cambria"/>
                <a:sym typeface="Cambria"/>
              </a:rPr>
              <a:t>Designing viable scheduling plans based on family and staff input</a:t>
            </a:r>
            <a:endParaRPr sz="2000">
              <a:solidFill>
                <a:srgbClr val="351C75"/>
              </a:solidFill>
              <a:latin typeface="Cambria"/>
              <a:ea typeface="Cambria"/>
              <a:cs typeface="Cambria"/>
              <a:sym typeface="Cambria"/>
            </a:endParaRPr>
          </a:p>
          <a:p>
            <a:pPr indent="-355600" lvl="0" marL="457200" rtl="0" algn="l">
              <a:lnSpc>
                <a:spcPct val="100000"/>
              </a:lnSpc>
              <a:spcBef>
                <a:spcPts val="0"/>
              </a:spcBef>
              <a:spcAft>
                <a:spcPts val="0"/>
              </a:spcAft>
              <a:buClr>
                <a:srgbClr val="351C75"/>
              </a:buClr>
              <a:buSzPts val="2000"/>
              <a:buFont typeface="Cambria"/>
              <a:buChar char="●"/>
            </a:pPr>
            <a:r>
              <a:rPr lang="en" sz="2000">
                <a:solidFill>
                  <a:srgbClr val="351C75"/>
                </a:solidFill>
                <a:latin typeface="Cambria"/>
                <a:ea typeface="Cambria"/>
                <a:cs typeface="Cambria"/>
                <a:sym typeface="Cambria"/>
              </a:rPr>
              <a:t>Examining the newly released state guidelines on reopening</a:t>
            </a:r>
            <a:endParaRPr sz="2000">
              <a:solidFill>
                <a:srgbClr val="351C75"/>
              </a:solidFill>
              <a:latin typeface="Cambria"/>
              <a:ea typeface="Cambria"/>
              <a:cs typeface="Cambria"/>
              <a:sym typeface="Cambria"/>
            </a:endParaRPr>
          </a:p>
          <a:p>
            <a:pPr indent="-355600" lvl="0" marL="457200" rtl="0" algn="l">
              <a:lnSpc>
                <a:spcPct val="100000"/>
              </a:lnSpc>
              <a:spcBef>
                <a:spcPts val="0"/>
              </a:spcBef>
              <a:spcAft>
                <a:spcPts val="0"/>
              </a:spcAft>
              <a:buClr>
                <a:srgbClr val="351C75"/>
              </a:buClr>
              <a:buSzPts val="2000"/>
              <a:buFont typeface="Cambria"/>
              <a:buChar char="●"/>
            </a:pPr>
            <a:r>
              <a:rPr lang="en" sz="2000">
                <a:solidFill>
                  <a:srgbClr val="351C75"/>
                </a:solidFill>
                <a:latin typeface="Cambria"/>
                <a:ea typeface="Cambria"/>
                <a:cs typeface="Cambria"/>
                <a:sym typeface="Cambria"/>
              </a:rPr>
              <a:t>What does WCPSS do?</a:t>
            </a:r>
            <a:endParaRPr sz="2000">
              <a:solidFill>
                <a:srgbClr val="351C75"/>
              </a:solidFill>
              <a:latin typeface="Cambria"/>
              <a:ea typeface="Cambria"/>
              <a:cs typeface="Cambria"/>
              <a:sym typeface="Cambria"/>
            </a:endParaRPr>
          </a:p>
          <a:p>
            <a:pPr indent="-355600" lvl="0" marL="457200" rtl="0" algn="l">
              <a:lnSpc>
                <a:spcPct val="100000"/>
              </a:lnSpc>
              <a:spcBef>
                <a:spcPts val="0"/>
              </a:spcBef>
              <a:spcAft>
                <a:spcPts val="0"/>
              </a:spcAft>
              <a:buClr>
                <a:srgbClr val="351C75"/>
              </a:buClr>
              <a:buSzPts val="2000"/>
              <a:buFont typeface="Cambria"/>
              <a:buChar char="●"/>
            </a:pPr>
            <a:r>
              <a:rPr lang="en" sz="2000">
                <a:solidFill>
                  <a:srgbClr val="351C75"/>
                </a:solidFill>
                <a:latin typeface="Cambria"/>
                <a:ea typeface="Cambria"/>
                <a:cs typeface="Cambria"/>
                <a:sym typeface="Cambria"/>
              </a:rPr>
              <a:t>Governance committee reviewing w attny. any needed policy updates </a:t>
            </a:r>
            <a:endParaRPr sz="2000">
              <a:solidFill>
                <a:srgbClr val="351C75"/>
              </a:solidFill>
              <a:latin typeface="Cambria"/>
              <a:ea typeface="Cambria"/>
              <a:cs typeface="Cambria"/>
              <a:sym typeface="Cambria"/>
            </a:endParaRPr>
          </a:p>
          <a:p>
            <a:pPr indent="-355600" lvl="0" marL="457200" rtl="0" algn="l">
              <a:lnSpc>
                <a:spcPct val="100000"/>
              </a:lnSpc>
              <a:spcBef>
                <a:spcPts val="0"/>
              </a:spcBef>
              <a:spcAft>
                <a:spcPts val="0"/>
              </a:spcAft>
              <a:buClr>
                <a:srgbClr val="351C75"/>
              </a:buClr>
              <a:buSzPts val="2000"/>
              <a:buFont typeface="Cambria"/>
              <a:buChar char="●"/>
            </a:pPr>
            <a:r>
              <a:rPr lang="en" sz="2000">
                <a:solidFill>
                  <a:srgbClr val="351C75"/>
                </a:solidFill>
                <a:latin typeface="Cambria"/>
                <a:ea typeface="Cambria"/>
                <a:cs typeface="Cambria"/>
                <a:sym typeface="Cambria"/>
              </a:rPr>
              <a:t>How will ADM be counted if we use a blended or remote form?</a:t>
            </a:r>
            <a:endParaRPr sz="2000">
              <a:solidFill>
                <a:srgbClr val="351C75"/>
              </a:solidFill>
              <a:latin typeface="Cambria"/>
              <a:ea typeface="Cambria"/>
              <a:cs typeface="Cambria"/>
              <a:sym typeface="Cambria"/>
            </a:endParaRPr>
          </a:p>
          <a:p>
            <a:pPr indent="-355600" lvl="0" marL="457200" rtl="0" algn="l">
              <a:lnSpc>
                <a:spcPct val="100000"/>
              </a:lnSpc>
              <a:spcBef>
                <a:spcPts val="0"/>
              </a:spcBef>
              <a:spcAft>
                <a:spcPts val="0"/>
              </a:spcAft>
              <a:buClr>
                <a:srgbClr val="351C75"/>
              </a:buClr>
              <a:buSzPts val="2000"/>
              <a:buFont typeface="Cambria"/>
              <a:buChar char="●"/>
            </a:pPr>
            <a:r>
              <a:rPr lang="en" sz="2000">
                <a:solidFill>
                  <a:srgbClr val="351C75"/>
                </a:solidFill>
                <a:latin typeface="Cambria"/>
                <a:ea typeface="Cambria"/>
                <a:cs typeface="Cambria"/>
                <a:sym typeface="Cambria"/>
              </a:rPr>
              <a:t>What does the world look like by mid summer?</a:t>
            </a:r>
            <a:endParaRPr sz="2000">
              <a:solidFill>
                <a:srgbClr val="351C75"/>
              </a:solidFill>
              <a:latin typeface="Cambria"/>
              <a:ea typeface="Cambria"/>
              <a:cs typeface="Cambria"/>
              <a:sym typeface="Cambria"/>
            </a:endParaRPr>
          </a:p>
          <a:p>
            <a:pPr indent="-355600" lvl="0" marL="457200" rtl="0" algn="l">
              <a:lnSpc>
                <a:spcPct val="100000"/>
              </a:lnSpc>
              <a:spcBef>
                <a:spcPts val="0"/>
              </a:spcBef>
              <a:spcAft>
                <a:spcPts val="0"/>
              </a:spcAft>
              <a:buClr>
                <a:srgbClr val="351C75"/>
              </a:buClr>
              <a:buSzPts val="2000"/>
              <a:buFont typeface="Cambria"/>
              <a:buChar char="●"/>
            </a:pPr>
            <a:r>
              <a:rPr lang="en" sz="2000">
                <a:solidFill>
                  <a:srgbClr val="351C75"/>
                </a:solidFill>
                <a:latin typeface="Cambria"/>
                <a:ea typeface="Cambria"/>
                <a:cs typeface="Cambria"/>
                <a:sym typeface="Cambria"/>
              </a:rPr>
              <a:t>Determine our Go/No-Go point</a:t>
            </a:r>
            <a:endParaRPr sz="2000">
              <a:solidFill>
                <a:srgbClr val="351C75"/>
              </a:solidFill>
              <a:latin typeface="Cambria"/>
              <a:ea typeface="Cambria"/>
              <a:cs typeface="Cambria"/>
              <a:sym typeface="Cambria"/>
            </a:endParaRPr>
          </a:p>
          <a:p>
            <a:pPr indent="-355600" lvl="0" marL="457200" rtl="0" algn="l">
              <a:lnSpc>
                <a:spcPct val="100000"/>
              </a:lnSpc>
              <a:spcBef>
                <a:spcPts val="0"/>
              </a:spcBef>
              <a:spcAft>
                <a:spcPts val="0"/>
              </a:spcAft>
              <a:buClr>
                <a:srgbClr val="351C75"/>
              </a:buClr>
              <a:buSzPts val="2000"/>
              <a:buFont typeface="Cambria"/>
              <a:buChar char="●"/>
            </a:pPr>
            <a:r>
              <a:rPr lang="en" sz="2000">
                <a:solidFill>
                  <a:srgbClr val="351C75"/>
                </a:solidFill>
                <a:latin typeface="Cambria"/>
                <a:ea typeface="Cambria"/>
                <a:cs typeface="Cambria"/>
                <a:sym typeface="Cambria"/>
              </a:rPr>
              <a:t>Remote Learning Response Plan due by mid July</a:t>
            </a:r>
            <a:endParaRPr sz="2000">
              <a:solidFill>
                <a:srgbClr val="351C75"/>
              </a:solidFill>
              <a:latin typeface="Cambria"/>
              <a:ea typeface="Cambria"/>
              <a:cs typeface="Cambria"/>
              <a:sym typeface="Cambria"/>
            </a:endParaRPr>
          </a:p>
          <a:p>
            <a:pPr indent="0" lvl="0" marL="457200" rtl="0" algn="l">
              <a:spcBef>
                <a:spcPts val="0"/>
              </a:spcBef>
              <a:spcAft>
                <a:spcPts val="0"/>
              </a:spcAft>
              <a:buNone/>
            </a:pPr>
            <a:r>
              <a:t/>
            </a:r>
            <a:endParaRPr sz="3000">
              <a:solidFill>
                <a:srgbClr val="351C75"/>
              </a:solidFill>
              <a:highlight>
                <a:srgbClr val="FFFFFF"/>
              </a:highlight>
              <a:latin typeface="Cambria"/>
              <a:ea typeface="Cambria"/>
              <a:cs typeface="Cambria"/>
              <a:sym typeface="Cambria"/>
            </a:endParaRPr>
          </a:p>
          <a:p>
            <a:pPr indent="0" lvl="0" marL="0" rtl="0" algn="l">
              <a:spcBef>
                <a:spcPts val="2500"/>
              </a:spcBef>
              <a:spcAft>
                <a:spcPts val="1600"/>
              </a:spcAft>
              <a:buNone/>
            </a:pPr>
            <a:r>
              <a:t/>
            </a:r>
            <a:endParaRPr>
              <a:solidFill>
                <a:srgbClr val="20124D"/>
              </a:solidFill>
              <a:highlight>
                <a:srgbClr val="FFFFFF"/>
              </a:highlight>
              <a:latin typeface="Cambria"/>
              <a:ea typeface="Cambria"/>
              <a:cs typeface="Cambria"/>
              <a:sym typeface="Cambria"/>
            </a:endParaRPr>
          </a:p>
        </p:txBody>
      </p:sp>
      <p:pic>
        <p:nvPicPr>
          <p:cNvPr id="145" name="Google Shape;145;p24"/>
          <p:cNvPicPr preferRelativeResize="0"/>
          <p:nvPr/>
        </p:nvPicPr>
        <p:blipFill>
          <a:blip r:embed="rId3">
            <a:alphaModFix/>
          </a:blip>
          <a:stretch>
            <a:fillRect/>
          </a:stretch>
        </p:blipFill>
        <p:spPr>
          <a:xfrm>
            <a:off x="7919923" y="4324149"/>
            <a:ext cx="1077724" cy="6015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