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Name, Grade, Roll?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this opportunity to </a:t>
            </a:r>
            <a:r>
              <a:rPr lang="en-US"/>
              <a:t>present</a:t>
            </a:r>
            <a:r>
              <a:rPr lang="en-US"/>
              <a:t> to you today. 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 </a:t>
            </a:r>
            <a:endParaRPr/>
          </a:p>
        </p:txBody>
      </p:sp>
      <p:sp>
        <p:nvSpPr>
          <p:cNvPr id="119" name="Google Shape;119;gb75351995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126" name="Google Shape;126;gb75351995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133" name="Google Shape;133;gb75351995f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288125" y="5416025"/>
            <a:ext cx="100851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- May 6th 2024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Members: Leilah Howard &amp; Dipika Thajali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Successes 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Challenges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Priorities</a:t>
            </a:r>
            <a:endParaRPr b="1" sz="28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Questions &amp; Conversation</a:t>
            </a:r>
            <a:r>
              <a:rPr b="1" lang="en-US" sz="2200">
                <a:solidFill>
                  <a:srgbClr val="005089"/>
                </a:solidFill>
              </a:rPr>
              <a:t> </a:t>
            </a:r>
            <a:endParaRPr b="1" sz="2200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412200"/>
            <a:ext cx="108933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Club Fair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raised $4,329 which is the highest amount we have fundraised.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Last ASM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had a student performance.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gave important end-of year information: Last day to turn in late work, Prom, AP Testing.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had students and teachers engage in a game of musical chairs.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Student recognition for winter sports.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ASB Elections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had the highest amount of applicants ever; 18 candidates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0" sz="40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412975" y="1381500"/>
            <a:ext cx="11218200" cy="4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95B67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Walkout Follow Up Email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want to address the needs in a conversation with leadership; emailing back and forth feels like a dead end.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Board Meeting Public Comment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want to follow up on what Nasira Akbar and Jurnee Brown said during the public comment section two Board Meetings ago.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Examples; After school events/activities, social services, and lack of field trips. 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50" y="42105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381050" y="1381275"/>
            <a:ext cx="11593200" cy="4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ASB Elections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We have finished the recruiting process and are now in campaign season.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Ballots go out on Monday, May 13th-14th.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Senior Send off</a:t>
            </a:r>
            <a:endParaRPr b="1"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How can we celebrate our seniors?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APIA Extended Lunch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400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 &amp; Conversation</a:t>
            </a:r>
            <a:endParaRPr b="1" sz="54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