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  <p:sldMasterId id="2147483660" r:id="rId5"/>
    <p:sldMasterId id="2147483675" r:id="rId6"/>
    <p:sldMasterId id="2147483687" r:id="rId7"/>
    <p:sldMasterId id="2147483700" r:id="rId8"/>
    <p:sldMasterId id="2147483714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</p:sldIdLst>
  <p:sldSz cy="6858000" cx="12192000"/>
  <p:notesSz cx="6858000" cy="9144000"/>
  <p:embeddedFontLst>
    <p:embeddedFont>
      <p:font typeface="Roboto"/>
      <p:regular r:id="rId35"/>
      <p:bold r:id="rId36"/>
      <p:italic r:id="rId37"/>
      <p:boldItalic r:id="rId38"/>
    </p:embeddedFont>
    <p:embeddedFont>
      <p:font typeface="Roboto Condensed"/>
      <p:regular r:id="rId39"/>
      <p:bold r:id="rId40"/>
      <p:italic r:id="rId41"/>
      <p:boldItalic r:id="rId42"/>
    </p:embeddedFont>
    <p:embeddedFont>
      <p:font typeface="Fira Sans Extra Condensed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7" roundtripDataSignature="AMtx7minoqr/N862V20QtnGwetYCFnsI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5183287-0E31-41B7-8411-EC2BD23D09A0}">
  <a:tblStyle styleId="{A5183287-0E31-41B7-8411-EC2BD23D09A0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Condensed-bold.fntdata"/><Relationship Id="rId20" Type="http://schemas.openxmlformats.org/officeDocument/2006/relationships/slide" Target="slides/slide10.xml"/><Relationship Id="rId42" Type="http://schemas.openxmlformats.org/officeDocument/2006/relationships/font" Target="fonts/RobotoCondensed-boldItalic.fntdata"/><Relationship Id="rId41" Type="http://schemas.openxmlformats.org/officeDocument/2006/relationships/font" Target="fonts/RobotoCondensed-italic.fntdata"/><Relationship Id="rId22" Type="http://schemas.openxmlformats.org/officeDocument/2006/relationships/slide" Target="slides/slide12.xml"/><Relationship Id="rId44" Type="http://schemas.openxmlformats.org/officeDocument/2006/relationships/font" Target="fonts/FiraSansExtraCondensed-bold.fntdata"/><Relationship Id="rId21" Type="http://schemas.openxmlformats.org/officeDocument/2006/relationships/slide" Target="slides/slide11.xml"/><Relationship Id="rId43" Type="http://schemas.openxmlformats.org/officeDocument/2006/relationships/font" Target="fonts/FiraSansExtraCondensed-regular.fntdata"/><Relationship Id="rId24" Type="http://schemas.openxmlformats.org/officeDocument/2006/relationships/slide" Target="slides/slide14.xml"/><Relationship Id="rId46" Type="http://schemas.openxmlformats.org/officeDocument/2006/relationships/font" Target="fonts/FiraSansExtraCondensed-boldItalic.fntdata"/><Relationship Id="rId23" Type="http://schemas.openxmlformats.org/officeDocument/2006/relationships/slide" Target="slides/slide13.xml"/><Relationship Id="rId45" Type="http://schemas.openxmlformats.org/officeDocument/2006/relationships/font" Target="fonts/FiraSansExtraCondensed-italic.fntdata"/><Relationship Id="rId1" Type="http://schemas.openxmlformats.org/officeDocument/2006/relationships/theme" Target="theme/theme5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47" Type="http://customschemas.google.com/relationships/presentationmetadata" Target="metadata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19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11" Type="http://schemas.openxmlformats.org/officeDocument/2006/relationships/slide" Target="slides/slide1.xml"/><Relationship Id="rId33" Type="http://schemas.openxmlformats.org/officeDocument/2006/relationships/slide" Target="slides/slide23.xml"/><Relationship Id="rId10" Type="http://schemas.openxmlformats.org/officeDocument/2006/relationships/notesMaster" Target="notesMasters/notesMaster1.xml"/><Relationship Id="rId32" Type="http://schemas.openxmlformats.org/officeDocument/2006/relationships/slide" Target="slides/slide22.xml"/><Relationship Id="rId13" Type="http://schemas.openxmlformats.org/officeDocument/2006/relationships/slide" Target="slides/slide3.xml"/><Relationship Id="rId35" Type="http://schemas.openxmlformats.org/officeDocument/2006/relationships/font" Target="fonts/Roboto-regular.fntdata"/><Relationship Id="rId12" Type="http://schemas.openxmlformats.org/officeDocument/2006/relationships/slide" Target="slides/slide2.xml"/><Relationship Id="rId34" Type="http://schemas.openxmlformats.org/officeDocument/2006/relationships/slide" Target="slides/slide24.xml"/><Relationship Id="rId15" Type="http://schemas.openxmlformats.org/officeDocument/2006/relationships/slide" Target="slides/slide5.xml"/><Relationship Id="rId37" Type="http://schemas.openxmlformats.org/officeDocument/2006/relationships/font" Target="fonts/Roboto-italic.fntdata"/><Relationship Id="rId14" Type="http://schemas.openxmlformats.org/officeDocument/2006/relationships/slide" Target="slides/slide4.xml"/><Relationship Id="rId36" Type="http://schemas.openxmlformats.org/officeDocument/2006/relationships/font" Target="fonts/Roboto-bold.fntdata"/><Relationship Id="rId17" Type="http://schemas.openxmlformats.org/officeDocument/2006/relationships/slide" Target="slides/slide7.xml"/><Relationship Id="rId39" Type="http://schemas.openxmlformats.org/officeDocument/2006/relationships/font" Target="fonts/RobotoCondensed-regular.fntdata"/><Relationship Id="rId16" Type="http://schemas.openxmlformats.org/officeDocument/2006/relationships/slide" Target="slides/slide6.xml"/><Relationship Id="rId38" Type="http://schemas.openxmlformats.org/officeDocument/2006/relationships/font" Target="fonts/Roboto-boldItalic.fntdata"/><Relationship Id="rId19" Type="http://schemas.openxmlformats.org/officeDocument/2006/relationships/slide" Target="slides/slide9.xml"/><Relationship Id="rId18" Type="http://schemas.openxmlformats.org/officeDocument/2006/relationships/slide" Target="slides/slide8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0" name="Google Shape;39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3abaaecfa5_0_9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Simren </a:t>
            </a:r>
            <a:endParaRPr/>
          </a:p>
        </p:txBody>
      </p:sp>
      <p:sp>
        <p:nvSpPr>
          <p:cNvPr id="462" name="Google Shape;462;g23abaaecfa5_0_9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3abaaecfa5_0_9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Jenissa</a:t>
            </a:r>
            <a:endParaRPr/>
          </a:p>
        </p:txBody>
      </p:sp>
      <p:sp>
        <p:nvSpPr>
          <p:cNvPr id="469" name="Google Shape;469;g23abaaecfa5_0_9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3abaaecfa5_0_10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Jenissa</a:t>
            </a:r>
            <a:endParaRPr/>
          </a:p>
        </p:txBody>
      </p:sp>
      <p:sp>
        <p:nvSpPr>
          <p:cNvPr id="476" name="Google Shape;476;g23abaaecfa5_0_10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3abaaecfa5_0_10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Simren</a:t>
            </a:r>
            <a:endParaRPr/>
          </a:p>
        </p:txBody>
      </p:sp>
      <p:sp>
        <p:nvSpPr>
          <p:cNvPr id="483" name="Google Shape;483;g23abaaecfa5_0_10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3abaaecfa5_0_4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1" name="Google Shape;491;g23abaaecfa5_0_4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3abaaecfa5_0_4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23abaaecfa5_0_4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23abaaecfa5_0_551:notes"/>
          <p:cNvSpPr txBox="1"/>
          <p:nvPr>
            <p:ph idx="1" type="body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g23abaaecfa5_0_551:notes"/>
          <p:cNvSpPr/>
          <p:nvPr>
            <p:ph idx="2" type="sldImg"/>
          </p:nvPr>
        </p:nvSpPr>
        <p:spPr>
          <a:xfrm>
            <a:off x="694969" y="1142608"/>
            <a:ext cx="5468100" cy="3086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23abaaecfa5_0_5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23abaaecfa5_0_5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23abaaecfa5_0_6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2" name="Google Shape;632;g23abaaecfa5_0_6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23abaaecfa5_0_6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7" name="Google Shape;637;g23abaaecfa5_0_6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8" name="Google Shape;398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9" name="Google Shape;399;p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23abaaecfa5_0_6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4" name="Google Shape;644;g23abaaecfa5_0_6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23abaaecfa5_0_6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1" name="Google Shape;651;g23abaaecfa5_0_6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23abaaecfa5_0_6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59" name="Google Shape;659;g23abaaecfa5_0_6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8" name="Google Shape;668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6" name="Google Shape;676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8" name="Google Shape;408;p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This will be great practice because we are using this feature in the upcoming board meeting. </a:t>
            </a:r>
            <a:endParaRPr/>
          </a:p>
        </p:txBody>
      </p:sp>
      <p:sp>
        <p:nvSpPr>
          <p:cNvPr id="409" name="Google Shape;409;p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7" name="Google Shape;41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3abaaecfa5_0_9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Name, Grade, Roll?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Thank you for this opportunity to present to you today. </a:t>
            </a:r>
            <a:endParaRPr/>
          </a:p>
        </p:txBody>
      </p:sp>
      <p:sp>
        <p:nvSpPr>
          <p:cNvPr id="425" name="Google Shape;425;g23abaaecfa5_0_9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3abaaecfa5_0_9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Simren</a:t>
            </a:r>
            <a:endParaRPr/>
          </a:p>
        </p:txBody>
      </p:sp>
      <p:sp>
        <p:nvSpPr>
          <p:cNvPr id="433" name="Google Shape;433;g23abaaecfa5_0_9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3abaaecfa5_0_9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Jenissa</a:t>
            </a:r>
            <a:endParaRPr/>
          </a:p>
        </p:txBody>
      </p:sp>
      <p:sp>
        <p:nvSpPr>
          <p:cNvPr id="441" name="Google Shape;441;g23abaaecfa5_0_9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3abaaecfa5_0_9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Jenissa </a:t>
            </a:r>
            <a:endParaRPr/>
          </a:p>
        </p:txBody>
      </p:sp>
      <p:sp>
        <p:nvSpPr>
          <p:cNvPr id="448" name="Google Shape;448;g23abaaecfa5_0_9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3abaaecfa5_0_9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Simren</a:t>
            </a:r>
            <a:endParaRPr/>
          </a:p>
        </p:txBody>
      </p:sp>
      <p:sp>
        <p:nvSpPr>
          <p:cNvPr id="455" name="Google Shape;455;g23abaaecfa5_0_9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21"/>
          <p:cNvSpPr txBox="1"/>
          <p:nvPr>
            <p:ph idx="12" type="sldNum"/>
          </p:nvPr>
        </p:nvSpPr>
        <p:spPr>
          <a:xfrm>
            <a:off x="11743509" y="6291051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p3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32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" name="Google Shape;76;p3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33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3abaaecfa5_0_653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86" name="Google Shape;86;g23abaaecfa5_0_653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87" name="Google Shape;87;g23abaaecfa5_0_653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3abaaecfa5_0_65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9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9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9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9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9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9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9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900"/>
            </a:lvl9pPr>
          </a:lstStyle>
          <a:p/>
        </p:txBody>
      </p:sp>
      <p:sp>
        <p:nvSpPr>
          <p:cNvPr id="90" name="Google Shape;90;g23abaaecfa5_0_65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g23abaaecfa5_0_657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g23abaaecfa5_0_657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g23abaaecfa5_0_657"/>
          <p:cNvSpPr txBox="1"/>
          <p:nvPr>
            <p:ph idx="12" type="sldNum"/>
          </p:nvPr>
        </p:nvSpPr>
        <p:spPr>
          <a:xfrm>
            <a:off x="11743509" y="6317169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3abaaecfa5_0_663"/>
          <p:cNvSpPr txBox="1"/>
          <p:nvPr>
            <p:ph idx="1" type="body"/>
          </p:nvPr>
        </p:nvSpPr>
        <p:spPr>
          <a:xfrm>
            <a:off x="838200" y="1811756"/>
            <a:ext cx="5181600" cy="43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ts val="1900"/>
              <a:buChar char="●"/>
              <a:defRPr/>
            </a:lvl1pPr>
            <a:lvl2pPr indent="-349250" lvl="1" marL="914400" rtl="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900"/>
              <a:buChar char="■"/>
              <a:defRPr/>
            </a:lvl9pPr>
          </a:lstStyle>
          <a:p/>
        </p:txBody>
      </p:sp>
      <p:sp>
        <p:nvSpPr>
          <p:cNvPr id="96" name="Google Shape;96;g23abaaecfa5_0_663"/>
          <p:cNvSpPr txBox="1"/>
          <p:nvPr>
            <p:ph idx="2" type="body"/>
          </p:nvPr>
        </p:nvSpPr>
        <p:spPr>
          <a:xfrm>
            <a:off x="6172200" y="1811756"/>
            <a:ext cx="5181600" cy="43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rtl="0" algn="l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ts val="1900"/>
              <a:buChar char="●"/>
              <a:defRPr/>
            </a:lvl1pPr>
            <a:lvl2pPr indent="-349250" lvl="1" marL="914400" rtl="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900"/>
              <a:buChar char="■"/>
              <a:defRPr/>
            </a:lvl9pPr>
          </a:lstStyle>
          <a:p/>
        </p:txBody>
      </p:sp>
      <p:sp>
        <p:nvSpPr>
          <p:cNvPr id="97" name="Google Shape;97;g23abaaecfa5_0_663"/>
          <p:cNvSpPr txBox="1"/>
          <p:nvPr>
            <p:ph type="title"/>
          </p:nvPr>
        </p:nvSpPr>
        <p:spPr>
          <a:xfrm>
            <a:off x="838200" y="662427"/>
            <a:ext cx="10515600" cy="8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EEEB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cxnSp>
        <p:nvCxnSpPr>
          <p:cNvPr id="98" name="Google Shape;98;g23abaaecfa5_0_663"/>
          <p:cNvCxnSpPr/>
          <p:nvPr/>
        </p:nvCxnSpPr>
        <p:spPr>
          <a:xfrm>
            <a:off x="838200" y="1655523"/>
            <a:ext cx="10515600" cy="0"/>
          </a:xfrm>
          <a:prstGeom prst="straightConnector1">
            <a:avLst/>
          </a:prstGeom>
          <a:noFill/>
          <a:ln cap="flat" cmpd="sng" w="19050">
            <a:solidFill>
              <a:schemeClr val="accent1">
                <a:alpha val="49020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9" name="Google Shape;99;g23abaaecfa5_0_663"/>
          <p:cNvSpPr txBox="1"/>
          <p:nvPr>
            <p:ph idx="10" type="dt"/>
          </p:nvPr>
        </p:nvSpPr>
        <p:spPr>
          <a:xfrm>
            <a:off x="258792" y="6356351"/>
            <a:ext cx="3322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" name="Google Shape;100;g23abaaecfa5_0_663"/>
          <p:cNvSpPr txBox="1"/>
          <p:nvPr>
            <p:ph idx="11" type="ftr"/>
          </p:nvPr>
        </p:nvSpPr>
        <p:spPr>
          <a:xfrm>
            <a:off x="3581399" y="6356351"/>
            <a:ext cx="5029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" name="Google Shape;101;g23abaaecfa5_0_663"/>
          <p:cNvSpPr txBox="1"/>
          <p:nvPr>
            <p:ph idx="12" type="sldNum"/>
          </p:nvPr>
        </p:nvSpPr>
        <p:spPr>
          <a:xfrm>
            <a:off x="10518475" y="6356351"/>
            <a:ext cx="14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3abaaecfa5_0_67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04" name="Google Shape;104;g23abaaecfa5_0_67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05" name="Google Shape;105;g23abaaecfa5_0_671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3abaaecfa5_0_675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3abaaecfa5_0_677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0" name="Google Shape;110;g23abaaecfa5_0_677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3abaaecfa5_0_68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13" name="Google Shape;113;g23abaaecfa5_0_680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14" name="Google Shape;114;g23abaaecfa5_0_680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15" name="Google Shape;115;g23abaaecfa5_0_680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3abaaecfa5_0_68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18" name="Google Shape;118;g23abaaecfa5_0_685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Google Shape;19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22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3abaaecfa5_0_688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21" name="Google Shape;121;g23abaaecfa5_0_688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22" name="Google Shape;122;g23abaaecfa5_0_688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3abaaecfa5_0_692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125" name="Google Shape;125;g23abaaecfa5_0_692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3abaaecfa5_0_695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g23abaaecfa5_0_695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129" name="Google Shape;129;g23abaaecfa5_0_695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0" name="Google Shape;130;g23abaaecfa5_0_695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31" name="Google Shape;131;g23abaaecfa5_0_695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3abaaecfa5_0_701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134" name="Google Shape;134;g23abaaecfa5_0_701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3abaaecfa5_0_704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7" name="Google Shape;137;g23abaaecfa5_0_704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38" name="Google Shape;138;g23abaaecfa5_0_704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3abaaecfa5_0_712"/>
          <p:cNvSpPr txBox="1"/>
          <p:nvPr>
            <p:ph type="ctrTitle"/>
          </p:nvPr>
        </p:nvSpPr>
        <p:spPr>
          <a:xfrm>
            <a:off x="3836600" y="2058233"/>
            <a:ext cx="4359900" cy="2115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5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44" name="Google Shape;144;g23abaaecfa5_0_712"/>
          <p:cNvSpPr txBox="1"/>
          <p:nvPr>
            <p:ph idx="1" type="subTitle"/>
          </p:nvPr>
        </p:nvSpPr>
        <p:spPr>
          <a:xfrm>
            <a:off x="3836600" y="4176567"/>
            <a:ext cx="4359900" cy="623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400">
                <a:solidFill>
                  <a:srgbClr val="0A1F30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45" name="Google Shape;145;g23abaaecfa5_0_71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3abaaecfa5_0_716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48" name="Google Shape;148;g23abaaecfa5_0_71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3abaaecfa5_0_719"/>
          <p:cNvSpPr txBox="1"/>
          <p:nvPr>
            <p:ph type="title"/>
          </p:nvPr>
        </p:nvSpPr>
        <p:spPr>
          <a:xfrm>
            <a:off x="609600" y="548633"/>
            <a:ext cx="10972800" cy="808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151" name="Google Shape;151;g23abaaecfa5_0_719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49250" lvl="1" marL="91440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indent="-349250" lvl="2" marL="137160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indent="-349250" lvl="3" marL="18288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indent="-349250" lvl="4" marL="228600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indent="-349250" lvl="5" marL="274320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6pPr>
            <a:lvl7pPr indent="-349250" lvl="6" marL="32004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7pPr>
            <a:lvl8pPr indent="-349250" lvl="7" marL="365760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8pPr>
            <a:lvl9pPr indent="-349250" lvl="8" marL="411480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9pPr>
          </a:lstStyle>
          <a:p/>
        </p:txBody>
      </p:sp>
      <p:sp>
        <p:nvSpPr>
          <p:cNvPr id="152" name="Google Shape;152;g23abaaecfa5_0_71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3abaaecfa5_0_723"/>
          <p:cNvSpPr txBox="1"/>
          <p:nvPr>
            <p:ph type="title"/>
          </p:nvPr>
        </p:nvSpPr>
        <p:spPr>
          <a:xfrm>
            <a:off x="609600" y="548633"/>
            <a:ext cx="10972800" cy="808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155" name="Google Shape;155;g23abaaecfa5_0_723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56" name="Google Shape;156;g23abaaecfa5_0_723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57" name="Google Shape;157;g23abaaecfa5_0_72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23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3abaaecfa5_0_728"/>
          <p:cNvSpPr txBox="1"/>
          <p:nvPr>
            <p:ph type="title"/>
          </p:nvPr>
        </p:nvSpPr>
        <p:spPr>
          <a:xfrm>
            <a:off x="609600" y="548633"/>
            <a:ext cx="10972800" cy="808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160" name="Google Shape;160;g23abaaecfa5_0_72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3abaaecfa5_0_731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63" name="Google Shape;163;g23abaaecfa5_0_731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64" name="Google Shape;164;g23abaaecfa5_0_73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3abaaecfa5_0_735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167" name="Google Shape;167;g23abaaecfa5_0_73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3abaaecfa5_0_738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170" name="Google Shape;170;g23abaaecfa5_0_738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71" name="Google Shape;171;g23abaaecfa5_0_738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49250" lvl="1" marL="91440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indent="-349250" lvl="2" marL="137160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indent="-349250" lvl="3" marL="18288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indent="-349250" lvl="4" marL="228600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indent="-349250" lvl="5" marL="274320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6pPr>
            <a:lvl7pPr indent="-349250" lvl="6" marL="32004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7pPr>
            <a:lvl8pPr indent="-349250" lvl="7" marL="365760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8pPr>
            <a:lvl9pPr indent="-349250" lvl="8" marL="411480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9pPr>
          </a:lstStyle>
          <a:p/>
        </p:txBody>
      </p:sp>
      <p:sp>
        <p:nvSpPr>
          <p:cNvPr id="172" name="Google Shape;172;g23abaaecfa5_0_73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3abaaecfa5_0_743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</a:lstStyle>
          <a:p/>
        </p:txBody>
      </p:sp>
      <p:sp>
        <p:nvSpPr>
          <p:cNvPr id="175" name="Google Shape;175;g23abaaecfa5_0_74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3abaaecfa5_0_746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g23abaaecfa5_0_746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49250" lvl="0" marL="457200" rtl="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49250" lvl="1" marL="914400" rtl="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indent="-349250" lvl="2" marL="1371600" rtl="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indent="-349250" lvl="3" marL="1828800" rtl="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indent="-349250" lvl="4" marL="2286000" rtl="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indent="-349250" lvl="5" marL="2743200" rtl="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6pPr>
            <a:lvl7pPr indent="-349250" lvl="6" marL="3200400" rtl="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7pPr>
            <a:lvl8pPr indent="-349250" lvl="7" marL="3657600" rtl="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8pPr>
            <a:lvl9pPr indent="-349250" lvl="8" marL="4114800" rtl="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9pPr>
          </a:lstStyle>
          <a:p/>
        </p:txBody>
      </p:sp>
      <p:sp>
        <p:nvSpPr>
          <p:cNvPr id="179" name="Google Shape;179;g23abaaecfa5_0_74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3abaaecfa5_0_75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3abaaecfa5_0_754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6" name="Google Shape;186;g23abaaecfa5_0_754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7" name="Google Shape;187;g23abaaecfa5_0_75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8" name="Google Shape;188;g23abaaecfa5_0_75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9" name="Google Shape;189;g23abaaecfa5_0_754"/>
          <p:cNvSpPr txBox="1"/>
          <p:nvPr>
            <p:ph idx="12" type="sldNum"/>
          </p:nvPr>
        </p:nvSpPr>
        <p:spPr>
          <a:xfrm>
            <a:off x="11743509" y="6291051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3abaaecfa5_0_76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2" name="Google Shape;192;g23abaaecfa5_0_76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3" name="Google Shape;193;g23abaaecfa5_0_76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4" name="Google Shape;194;g23abaaecfa5_0_76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5" name="Google Shape;195;g23abaaecfa5_0_760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3abaaecfa5_0_766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8" name="Google Shape;198;g23abaaecfa5_0_766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9" name="Google Shape;199;g23abaaecfa5_0_76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0" name="Google Shape;200;g23abaaecfa5_0_76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1" name="Google Shape;201;g23abaaecfa5_0_766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2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Google Shape;31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26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3abaaecfa5_0_77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4" name="Google Shape;204;g23abaaecfa5_0_772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5" name="Google Shape;205;g23abaaecfa5_0_772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6" name="Google Shape;206;g23abaaecfa5_0_77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7" name="Google Shape;207;g23abaaecfa5_0_77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8" name="Google Shape;208;g23abaaecfa5_0_772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3abaaecfa5_0_779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1" name="Google Shape;211;g23abaaecfa5_0_779"/>
          <p:cNvSpPr txBox="1"/>
          <p:nvPr>
            <p:ph idx="1" type="body"/>
          </p:nvPr>
        </p:nvSpPr>
        <p:spPr>
          <a:xfrm>
            <a:off x="839788" y="1681163"/>
            <a:ext cx="51579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1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2" name="Google Shape;212;g23abaaecfa5_0_779"/>
          <p:cNvSpPr txBox="1"/>
          <p:nvPr>
            <p:ph idx="2" type="body"/>
          </p:nvPr>
        </p:nvSpPr>
        <p:spPr>
          <a:xfrm>
            <a:off x="839788" y="2505075"/>
            <a:ext cx="5157900" cy="3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3" name="Google Shape;213;g23abaaecfa5_0_779"/>
          <p:cNvSpPr txBox="1"/>
          <p:nvPr>
            <p:ph idx="3" type="body"/>
          </p:nvPr>
        </p:nvSpPr>
        <p:spPr>
          <a:xfrm>
            <a:off x="6172200" y="1681163"/>
            <a:ext cx="51831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1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4" name="Google Shape;214;g23abaaecfa5_0_779"/>
          <p:cNvSpPr txBox="1"/>
          <p:nvPr>
            <p:ph idx="4" type="body"/>
          </p:nvPr>
        </p:nvSpPr>
        <p:spPr>
          <a:xfrm>
            <a:off x="6172200" y="2505075"/>
            <a:ext cx="5183100" cy="3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5" name="Google Shape;215;g23abaaecfa5_0_77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6" name="Google Shape;216;g23abaaecfa5_0_77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7" name="Google Shape;217;g23abaaecfa5_0_779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3abaaecfa5_0_78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0" name="Google Shape;220;g23abaaecfa5_0_78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1" name="Google Shape;221;g23abaaecfa5_0_78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2" name="Google Shape;222;g23abaaecfa5_0_788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3abaaecfa5_0_79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5" name="Google Shape;225;g23abaaecfa5_0_79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6" name="Google Shape;226;g23abaaecfa5_0_793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3abaaecfa5_0_797"/>
          <p:cNvSpPr txBox="1"/>
          <p:nvPr>
            <p:ph type="title"/>
          </p:nvPr>
        </p:nvSpPr>
        <p:spPr>
          <a:xfrm>
            <a:off x="839788" y="457200"/>
            <a:ext cx="39321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9" name="Google Shape;229;g23abaaecfa5_0_797"/>
          <p:cNvSpPr txBox="1"/>
          <p:nvPr>
            <p:ph idx="1" type="body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0" name="Google Shape;230;g23abaaecfa5_0_797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1" name="Google Shape;231;g23abaaecfa5_0_79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2" name="Google Shape;232;g23abaaecfa5_0_79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3" name="Google Shape;233;g23abaaecfa5_0_797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3abaaecfa5_0_804"/>
          <p:cNvSpPr txBox="1"/>
          <p:nvPr>
            <p:ph type="title"/>
          </p:nvPr>
        </p:nvSpPr>
        <p:spPr>
          <a:xfrm>
            <a:off x="839788" y="457200"/>
            <a:ext cx="39321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6" name="Google Shape;236;g23abaaecfa5_0_804"/>
          <p:cNvSpPr/>
          <p:nvPr>
            <p:ph idx="2" type="pic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7" name="Google Shape;237;g23abaaecfa5_0_804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8" name="Google Shape;238;g23abaaecfa5_0_80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9" name="Google Shape;239;g23abaaecfa5_0_80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0" name="Google Shape;240;g23abaaecfa5_0_804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3abaaecfa5_0_81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3" name="Google Shape;243;g23abaaecfa5_0_811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4" name="Google Shape;244;g23abaaecfa5_0_81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5" name="Google Shape;245;g23abaaecfa5_0_81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6" name="Google Shape;246;g23abaaecfa5_0_811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3abaaecfa5_0_817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9" name="Google Shape;249;g23abaaecfa5_0_817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0" name="Google Shape;250;g23abaaecfa5_0_81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1" name="Google Shape;251;g23abaaecfa5_0_81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2" name="Google Shape;252;g23abaaecfa5_0_817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Content">
  <p:cSld name="Title &amp; Content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g23abaaecfa5_0_8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399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23abaaecfa5_0_8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8" cy="137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23abaaecfa5_0_8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03875" y="178157"/>
            <a:ext cx="1016001" cy="1041402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g23abaaecfa5_0_823"/>
          <p:cNvSpPr txBox="1"/>
          <p:nvPr>
            <p:ph idx="1" type="body"/>
          </p:nvPr>
        </p:nvSpPr>
        <p:spPr>
          <a:xfrm>
            <a:off x="315075" y="360363"/>
            <a:ext cx="96987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8" name="Google Shape;258;g23abaaecfa5_0_823"/>
          <p:cNvSpPr txBox="1"/>
          <p:nvPr>
            <p:ph idx="2" type="body"/>
          </p:nvPr>
        </p:nvSpPr>
        <p:spPr>
          <a:xfrm>
            <a:off x="315384" y="1535112"/>
            <a:ext cx="11616300" cy="51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3abaaecfa5_0_83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5" name="Google Shape;265;g23abaaecfa5_0_83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6" name="Google Shape;266;g23abaaecfa5_0_833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7" name="Google Shape;267;g23abaaecfa5_0_833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8" name="Google Shape;268;g23abaaecfa5_0_833"/>
          <p:cNvSpPr txBox="1"/>
          <p:nvPr>
            <p:ph idx="12" type="sldNum"/>
          </p:nvPr>
        </p:nvSpPr>
        <p:spPr>
          <a:xfrm>
            <a:off x="11743509" y="6317169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p2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2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27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3abaaecfa5_0_839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271" name="Google Shape;271;g23abaaecfa5_0_839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272" name="Google Shape;272;g23abaaecfa5_0_839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3abaaecfa5_0_843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75" name="Google Shape;275;g23abaaecfa5_0_843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3abaaecfa5_0_84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78" name="Google Shape;278;g23abaaecfa5_0_846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79" name="Google Shape;279;g23abaaecfa5_0_846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3abaaecfa5_0_85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82" name="Google Shape;282;g23abaaecfa5_0_850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83" name="Google Shape;283;g23abaaecfa5_0_850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84" name="Google Shape;284;g23abaaecfa5_0_850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3abaaecfa5_0_85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87" name="Google Shape;287;g23abaaecfa5_0_855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3abaaecfa5_0_858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290" name="Google Shape;290;g23abaaecfa5_0_858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91" name="Google Shape;291;g23abaaecfa5_0_858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3abaaecfa5_0_862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294" name="Google Shape;294;g23abaaecfa5_0_862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3abaaecfa5_0_865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g23abaaecfa5_0_865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298" name="Google Shape;298;g23abaaecfa5_0_865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99" name="Google Shape;299;g23abaaecfa5_0_865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300" name="Google Shape;300;g23abaaecfa5_0_865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3abaaecfa5_0_871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303" name="Google Shape;303;g23abaaecfa5_0_871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3abaaecfa5_0_874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6" name="Google Shape;306;g23abaaecfa5_0_874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307" name="Google Shape;307;g23abaaecfa5_0_874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2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2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2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2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28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3abaaecfa5_0_878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3abaaecfa5_0_88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2" name="Google Shape;312;g23abaaecfa5_0_880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3" name="Google Shape;313;g23abaaecfa5_0_880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4" name="Google Shape;314;g23abaaecfa5_0_880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5" name="Google Shape;315;g23abaaecfa5_0_880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6" name="Google Shape;316;g23abaaecfa5_0_880"/>
          <p:cNvSpPr txBox="1"/>
          <p:nvPr>
            <p:ph idx="12" type="sldNum"/>
          </p:nvPr>
        </p:nvSpPr>
        <p:spPr>
          <a:xfrm>
            <a:off x="11743509" y="6317169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3abaaecfa5_0_88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1" name="Google Shape;321;g23abaaecfa5_0_88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2" name="Google Shape;322;g23abaaecfa5_0_889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3" name="Google Shape;323;g23abaaecfa5_0_889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4" name="Google Shape;324;g23abaaecfa5_0_889"/>
          <p:cNvSpPr txBox="1"/>
          <p:nvPr>
            <p:ph idx="12" type="sldNum"/>
          </p:nvPr>
        </p:nvSpPr>
        <p:spPr>
          <a:xfrm>
            <a:off x="11743509" y="6317169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3abaaecfa5_0_895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7" name="Google Shape;327;g23abaaecfa5_0_895"/>
          <p:cNvSpPr txBox="1"/>
          <p:nvPr>
            <p:ph idx="1" type="subTitle"/>
          </p:nvPr>
        </p:nvSpPr>
        <p:spPr>
          <a:xfrm>
            <a:off x="1524000" y="3602037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8" name="Google Shape;328;g23abaaecfa5_0_895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9" name="Google Shape;329;g23abaaecfa5_0_895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0" name="Google Shape;330;g23abaaecfa5_0_895"/>
          <p:cNvSpPr txBox="1"/>
          <p:nvPr>
            <p:ph idx="12" type="sldNum"/>
          </p:nvPr>
        </p:nvSpPr>
        <p:spPr>
          <a:xfrm>
            <a:off x="11743509" y="6291051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3abaaecfa5_0_901"/>
          <p:cNvSpPr txBox="1"/>
          <p:nvPr>
            <p:ph type="title"/>
          </p:nvPr>
        </p:nvSpPr>
        <p:spPr>
          <a:xfrm>
            <a:off x="831851" y="1709739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3" name="Google Shape;333;g23abaaecfa5_0_901"/>
          <p:cNvSpPr txBox="1"/>
          <p:nvPr>
            <p:ph idx="1" type="body"/>
          </p:nvPr>
        </p:nvSpPr>
        <p:spPr>
          <a:xfrm>
            <a:off x="831851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4" name="Google Shape;334;g23abaaecfa5_0_901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5" name="Google Shape;335;g23abaaecfa5_0_901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6" name="Google Shape;336;g23abaaecfa5_0_901"/>
          <p:cNvSpPr txBox="1"/>
          <p:nvPr>
            <p:ph idx="12" type="sldNum"/>
          </p:nvPr>
        </p:nvSpPr>
        <p:spPr>
          <a:xfrm>
            <a:off x="11743509" y="6317169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3abaaecfa5_0_90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9" name="Google Shape;339;g23abaaecfa5_0_907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0" name="Google Shape;340;g23abaaecfa5_0_907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1" name="Google Shape;341;g23abaaecfa5_0_907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2" name="Google Shape;342;g23abaaecfa5_0_907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3" name="Google Shape;343;g23abaaecfa5_0_907"/>
          <p:cNvSpPr txBox="1"/>
          <p:nvPr>
            <p:ph idx="12" type="sldNum"/>
          </p:nvPr>
        </p:nvSpPr>
        <p:spPr>
          <a:xfrm>
            <a:off x="11743509" y="6317169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3abaaecfa5_0_914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6" name="Google Shape;346;g23abaaecfa5_0_914"/>
          <p:cNvSpPr txBox="1"/>
          <p:nvPr>
            <p:ph idx="1" type="body"/>
          </p:nvPr>
        </p:nvSpPr>
        <p:spPr>
          <a:xfrm>
            <a:off x="839788" y="1681163"/>
            <a:ext cx="51579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1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7" name="Google Shape;347;g23abaaecfa5_0_914"/>
          <p:cNvSpPr txBox="1"/>
          <p:nvPr>
            <p:ph idx="2" type="body"/>
          </p:nvPr>
        </p:nvSpPr>
        <p:spPr>
          <a:xfrm>
            <a:off x="839788" y="2505075"/>
            <a:ext cx="5157900" cy="3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8" name="Google Shape;348;g23abaaecfa5_0_914"/>
          <p:cNvSpPr txBox="1"/>
          <p:nvPr>
            <p:ph idx="3" type="body"/>
          </p:nvPr>
        </p:nvSpPr>
        <p:spPr>
          <a:xfrm>
            <a:off x="6172200" y="1681163"/>
            <a:ext cx="51831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b="1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9" name="Google Shape;349;g23abaaecfa5_0_914"/>
          <p:cNvSpPr txBox="1"/>
          <p:nvPr>
            <p:ph idx="4" type="body"/>
          </p:nvPr>
        </p:nvSpPr>
        <p:spPr>
          <a:xfrm>
            <a:off x="6172200" y="2505075"/>
            <a:ext cx="5183100" cy="3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0" name="Google Shape;350;g23abaaecfa5_0_914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1" name="Google Shape;351;g23abaaecfa5_0_914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2" name="Google Shape;352;g23abaaecfa5_0_914"/>
          <p:cNvSpPr txBox="1"/>
          <p:nvPr>
            <p:ph idx="12" type="sldNum"/>
          </p:nvPr>
        </p:nvSpPr>
        <p:spPr>
          <a:xfrm>
            <a:off x="11743509" y="6317169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3abaaecfa5_0_92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5" name="Google Shape;355;g23abaaecfa5_0_923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6" name="Google Shape;356;g23abaaecfa5_0_923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7" name="Google Shape;357;g23abaaecfa5_0_923"/>
          <p:cNvSpPr txBox="1"/>
          <p:nvPr>
            <p:ph idx="12" type="sldNum"/>
          </p:nvPr>
        </p:nvSpPr>
        <p:spPr>
          <a:xfrm>
            <a:off x="11743509" y="6317169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3abaaecfa5_0_928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0" name="Google Shape;360;g23abaaecfa5_0_928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1" name="Google Shape;361;g23abaaecfa5_0_928"/>
          <p:cNvSpPr txBox="1"/>
          <p:nvPr>
            <p:ph idx="12" type="sldNum"/>
          </p:nvPr>
        </p:nvSpPr>
        <p:spPr>
          <a:xfrm>
            <a:off x="11743509" y="6317169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3abaaecfa5_0_932"/>
          <p:cNvSpPr txBox="1"/>
          <p:nvPr>
            <p:ph type="title"/>
          </p:nvPr>
        </p:nvSpPr>
        <p:spPr>
          <a:xfrm>
            <a:off x="839788" y="457200"/>
            <a:ext cx="39321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4" name="Google Shape;364;g23abaaecfa5_0_932"/>
          <p:cNvSpPr txBox="1"/>
          <p:nvPr>
            <p:ph idx="1" type="body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5" name="Google Shape;365;g23abaaecfa5_0_932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6" name="Google Shape;366;g23abaaecfa5_0_932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7" name="Google Shape;367;g23abaaecfa5_0_932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8" name="Google Shape;368;g23abaaecfa5_0_932"/>
          <p:cNvSpPr txBox="1"/>
          <p:nvPr>
            <p:ph idx="12" type="sldNum"/>
          </p:nvPr>
        </p:nvSpPr>
        <p:spPr>
          <a:xfrm>
            <a:off x="11743509" y="6317169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Google Shape;51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29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3abaaecfa5_0_939"/>
          <p:cNvSpPr txBox="1"/>
          <p:nvPr>
            <p:ph type="title"/>
          </p:nvPr>
        </p:nvSpPr>
        <p:spPr>
          <a:xfrm>
            <a:off x="839788" y="457200"/>
            <a:ext cx="39321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1" name="Google Shape;371;g23abaaecfa5_0_939"/>
          <p:cNvSpPr/>
          <p:nvPr>
            <p:ph idx="2" type="pic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372" name="Google Shape;372;g23abaaecfa5_0_939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3" name="Google Shape;373;g23abaaecfa5_0_939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4" name="Google Shape;374;g23abaaecfa5_0_939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5" name="Google Shape;375;g23abaaecfa5_0_939"/>
          <p:cNvSpPr txBox="1"/>
          <p:nvPr>
            <p:ph idx="12" type="sldNum"/>
          </p:nvPr>
        </p:nvSpPr>
        <p:spPr>
          <a:xfrm>
            <a:off x="11743509" y="6317169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3abaaecfa5_0_94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8" name="Google Shape;378;g23abaaecfa5_0_946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9" name="Google Shape;379;g23abaaecfa5_0_946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0" name="Google Shape;380;g23abaaecfa5_0_946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1" name="Google Shape;381;g23abaaecfa5_0_946"/>
          <p:cNvSpPr txBox="1"/>
          <p:nvPr>
            <p:ph idx="12" type="sldNum"/>
          </p:nvPr>
        </p:nvSpPr>
        <p:spPr>
          <a:xfrm>
            <a:off x="11743509" y="6317169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3abaaecfa5_0_952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4" name="Google Shape;384;g23abaaecfa5_0_952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5" name="Google Shape;385;g23abaaecfa5_0_952"/>
          <p:cNvSpPr txBox="1"/>
          <p:nvPr>
            <p:ph idx="10" type="dt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6" name="Google Shape;386;g23abaaecfa5_0_952"/>
          <p:cNvSpPr txBox="1"/>
          <p:nvPr>
            <p:ph idx="11" type="ftr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7" name="Google Shape;387;g23abaaecfa5_0_952"/>
          <p:cNvSpPr txBox="1"/>
          <p:nvPr>
            <p:ph idx="12" type="sldNum"/>
          </p:nvPr>
        </p:nvSpPr>
        <p:spPr>
          <a:xfrm>
            <a:off x="11743509" y="6317169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3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3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30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p3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31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5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theme" Target="../theme/theme7.xml"/><Relationship Id="rId1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1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/>
          <p:nvPr>
            <p:ph idx="12" type="sldNum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</a:t>
            </a:r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3abaaecfa5_0_649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" name="Google Shape;82;g23abaaecfa5_0_649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Google Shape;83;g23abaaecfa5_0_649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3abaaecfa5_0_709"/>
          <p:cNvSpPr txBox="1"/>
          <p:nvPr>
            <p:ph type="title"/>
          </p:nvPr>
        </p:nvSpPr>
        <p:spPr>
          <a:xfrm>
            <a:off x="609600" y="548633"/>
            <a:ext cx="10972800" cy="8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Font typeface="Fira Sans Extra Condensed"/>
              <a:buNone/>
              <a:defRPr b="1" sz="40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Font typeface="Roboto Condensed"/>
              <a:buNone/>
              <a:defRPr b="1" sz="40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Font typeface="Roboto Condensed"/>
              <a:buNone/>
              <a:defRPr b="1" sz="40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Font typeface="Roboto Condensed"/>
              <a:buNone/>
              <a:defRPr b="1" sz="40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Font typeface="Roboto Condensed"/>
              <a:buNone/>
              <a:defRPr b="1" sz="40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Font typeface="Roboto Condensed"/>
              <a:buNone/>
              <a:defRPr b="1" sz="40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Font typeface="Roboto Condensed"/>
              <a:buNone/>
              <a:defRPr b="1" sz="40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Font typeface="Roboto Condensed"/>
              <a:buNone/>
              <a:defRPr b="1" sz="40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Font typeface="Roboto Condensed"/>
              <a:buNone/>
              <a:defRPr b="1" sz="40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3abaaecfa5_0_752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</a:t>
            </a:r>
            <a:endParaRPr sz="15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3abaaecfa5_0_829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1" name="Google Shape;261;g23abaaecfa5_0_829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2" name="Google Shape;262;g23abaaecfa5_0_829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3abaaecfa5_0_887"/>
          <p:cNvSpPr txBox="1"/>
          <p:nvPr>
            <p:ph idx="12" type="sldNum"/>
          </p:nvPr>
        </p:nvSpPr>
        <p:spPr>
          <a:xfrm>
            <a:off x="11743509" y="6317169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</a:t>
            </a:r>
            <a:endParaRPr sz="15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8.png"/><Relationship Id="rId4" Type="http://schemas.openxmlformats.org/officeDocument/2006/relationships/image" Target="../media/image11.png"/><Relationship Id="rId5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Relationship Id="rId4" Type="http://schemas.openxmlformats.org/officeDocument/2006/relationships/image" Target="../media/image10.png"/><Relationship Id="rId5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5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Relationship Id="rId4" Type="http://schemas.openxmlformats.org/officeDocument/2006/relationships/image" Target="../media/image11.png"/><Relationship Id="rId5" Type="http://schemas.openxmlformats.org/officeDocument/2006/relationships/image" Target="../media/image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Relationship Id="rId4" Type="http://schemas.openxmlformats.org/officeDocument/2006/relationships/image" Target="../media/image11.png"/><Relationship Id="rId5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Relationship Id="rId4" Type="http://schemas.openxmlformats.org/officeDocument/2006/relationships/image" Target="../media/image11.png"/><Relationship Id="rId5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Relationship Id="rId4" Type="http://schemas.openxmlformats.org/officeDocument/2006/relationships/image" Target="../media/image11.png"/><Relationship Id="rId5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618" y="-2288072"/>
            <a:ext cx="12198618" cy="914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067684" y="-2344565"/>
            <a:ext cx="16259685" cy="10670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14416" y="4280784"/>
            <a:ext cx="3273836" cy="24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1"/>
          <p:cNvSpPr txBox="1"/>
          <p:nvPr/>
        </p:nvSpPr>
        <p:spPr>
          <a:xfrm>
            <a:off x="516725" y="5416025"/>
            <a:ext cx="7987500" cy="139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b="1" i="0" lang="en-US" sz="33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rPr>
              <a:t>MWA Board Meeting</a:t>
            </a:r>
            <a:endParaRPr b="1" i="0" sz="3300" u="none" cap="none" strike="noStrike">
              <a:solidFill>
                <a:srgbClr val="21598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lang="en-US" sz="3400">
                <a:solidFill>
                  <a:srgbClr val="215984"/>
                </a:solidFill>
              </a:rPr>
              <a:t>May 4</a:t>
            </a:r>
            <a:r>
              <a:rPr b="0" i="0" lang="en-US" sz="34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rPr>
              <a:t>, 2023</a:t>
            </a:r>
            <a:endParaRPr b="0" i="0" sz="3400" u="none" cap="none" strike="noStrike">
              <a:solidFill>
                <a:srgbClr val="21598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3abaaecfa5_0_990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5" name="Google Shape;465;g23abaaecfa5_0_990"/>
          <p:cNvSpPr txBox="1"/>
          <p:nvPr/>
        </p:nvSpPr>
        <p:spPr>
          <a:xfrm>
            <a:off x="412975" y="793950"/>
            <a:ext cx="11218200" cy="52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b="1" lang="en-US" sz="1900">
                <a:solidFill>
                  <a:schemeClr val="dk1"/>
                </a:solidFill>
              </a:rPr>
              <a:t>Spring Festival: </a:t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dk1"/>
                </a:solidFill>
              </a:rPr>
              <a:t>     </a:t>
            </a:r>
            <a:r>
              <a:rPr lang="en-US" sz="1900">
                <a:solidFill>
                  <a:schemeClr val="dk1"/>
                </a:solidFill>
              </a:rPr>
              <a:t>    The weather was no great for an outside gathering. Plan to have club fairs on warmer days.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</a:rPr>
              <a:t>          No that many middle school students at the festival. 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b="1" lang="en-US" sz="1900">
                <a:solidFill>
                  <a:schemeClr val="dk1"/>
                </a:solidFill>
              </a:rPr>
              <a:t>Pep Rally</a:t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dk1"/>
                </a:solidFill>
              </a:rPr>
              <a:t>          </a:t>
            </a:r>
            <a:r>
              <a:rPr lang="en-US" sz="1900">
                <a:solidFill>
                  <a:schemeClr val="dk1"/>
                </a:solidFill>
              </a:rPr>
              <a:t>Ran out of time. Maybe will need to extend in the future</a:t>
            </a:r>
            <a:endParaRPr sz="19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chemeClr val="dk1"/>
                </a:solidFill>
              </a:rPr>
              <a:t> </a:t>
            </a:r>
            <a:endParaRPr b="1" sz="17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495B67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495B67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495B67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495B67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495B67"/>
              </a:solidFill>
            </a:endParaRPr>
          </a:p>
        </p:txBody>
      </p:sp>
      <p:sp>
        <p:nvSpPr>
          <p:cNvPr id="466" name="Google Shape;466;g23abaaecfa5_0_990"/>
          <p:cNvSpPr txBox="1"/>
          <p:nvPr/>
        </p:nvSpPr>
        <p:spPr>
          <a:xfrm>
            <a:off x="635850" y="421052"/>
            <a:ext cx="6501900" cy="7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005089"/>
                </a:solidFill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Challenges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3abaaecfa5_0_996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72" name="Google Shape;472;g23abaaecfa5_0_9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04274" y="-18047"/>
            <a:ext cx="9168060" cy="6876048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23abaaecfa5_0_996"/>
          <p:cNvSpPr txBox="1"/>
          <p:nvPr/>
        </p:nvSpPr>
        <p:spPr>
          <a:xfrm>
            <a:off x="5551500" y="2621800"/>
            <a:ext cx="6192000" cy="17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6DC1D0"/>
                </a:solidFill>
              </a:rPr>
              <a:t>Priorities</a:t>
            </a:r>
            <a:endParaRPr b="1" i="0" sz="5400" u="none" cap="none" strike="noStrike">
              <a:solidFill>
                <a:srgbClr val="6DC1D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3abaaecfa5_0_1002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9" name="Google Shape;479;g23abaaecfa5_0_1002"/>
          <p:cNvSpPr txBox="1"/>
          <p:nvPr/>
        </p:nvSpPr>
        <p:spPr>
          <a:xfrm>
            <a:off x="364025" y="1398300"/>
            <a:ext cx="11593200" cy="49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-3492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b="1" lang="en-US" sz="1900">
                <a:solidFill>
                  <a:schemeClr val="dk1"/>
                </a:solidFill>
              </a:rPr>
              <a:t>ASB Elections </a:t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dk1"/>
              </a:solidFill>
            </a:endParaRPr>
          </a:p>
          <a:p>
            <a:pPr indent="-3492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b="1" lang="en-US" sz="1900">
                <a:solidFill>
                  <a:schemeClr val="dk1"/>
                </a:solidFill>
              </a:rPr>
              <a:t>ASB Retreat </a:t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dk1"/>
              </a:solidFill>
            </a:endParaRPr>
          </a:p>
          <a:p>
            <a:pPr indent="-3492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b="1" lang="en-US" sz="1900">
                <a:solidFill>
                  <a:schemeClr val="dk1"/>
                </a:solidFill>
              </a:rPr>
              <a:t>Planning out future fundraising ideas</a:t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dk1"/>
                </a:solidFill>
              </a:rPr>
              <a:t>  </a:t>
            </a:r>
            <a:endParaRPr b="1" sz="1900">
              <a:solidFill>
                <a:schemeClr val="dk1"/>
              </a:solidFill>
            </a:endParaRPr>
          </a:p>
        </p:txBody>
      </p:sp>
      <p:sp>
        <p:nvSpPr>
          <p:cNvPr id="480" name="Google Shape;480;g23abaaecfa5_0_1002"/>
          <p:cNvSpPr txBox="1"/>
          <p:nvPr/>
        </p:nvSpPr>
        <p:spPr>
          <a:xfrm>
            <a:off x="635850" y="496903"/>
            <a:ext cx="6501900" cy="7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5400">
                <a:solidFill>
                  <a:srgbClr val="005089"/>
                </a:solidFill>
              </a:rPr>
              <a:t>Priorities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g23abaaecfa5_0_10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2384" y="0"/>
            <a:ext cx="12489137" cy="9366858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g23abaaecfa5_0_1008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7" name="Google Shape;487;g23abaaecfa5_0_1008"/>
          <p:cNvSpPr txBox="1"/>
          <p:nvPr/>
        </p:nvSpPr>
        <p:spPr>
          <a:xfrm>
            <a:off x="635850" y="496900"/>
            <a:ext cx="9936900" cy="46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005089"/>
                </a:solidFill>
              </a:rPr>
              <a:t>Questions &amp; Conversation</a:t>
            </a:r>
            <a:endParaRPr b="1" sz="5400">
              <a:solidFill>
                <a:srgbClr val="005089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200">
              <a:solidFill>
                <a:srgbClr val="005089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400">
              <a:solidFill>
                <a:srgbClr val="005089"/>
              </a:solidFill>
            </a:endParaRPr>
          </a:p>
        </p:txBody>
      </p:sp>
      <p:pic>
        <p:nvPicPr>
          <p:cNvPr id="488" name="Google Shape;488;g23abaaecfa5_0_10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14416" y="4280784"/>
            <a:ext cx="3273837" cy="245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g23abaaecfa5_0_4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619" y="-2288072"/>
            <a:ext cx="12198618" cy="9146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g23abaaecfa5_0_4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6619" y="-1147343"/>
            <a:ext cx="12198620" cy="8005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g23abaaecfa5_0_4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76616" y="4205517"/>
            <a:ext cx="3273837" cy="24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g23abaaecfa5_0_482"/>
          <p:cNvSpPr txBox="1"/>
          <p:nvPr/>
        </p:nvSpPr>
        <p:spPr>
          <a:xfrm>
            <a:off x="80267" y="5049367"/>
            <a:ext cx="10400400" cy="122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rPr>
              <a:t>202</a:t>
            </a:r>
            <a:r>
              <a:rPr b="1" lang="en-US" sz="4400">
                <a:solidFill>
                  <a:srgbClr val="215984"/>
                </a:solidFill>
              </a:rPr>
              <a:t>3-24</a:t>
            </a:r>
            <a:r>
              <a:rPr b="1" i="0" lang="en-US" sz="44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rPr>
              <a:t> LCAP Public Hearing</a:t>
            </a:r>
            <a:endParaRPr b="1" i="0" sz="3600" u="none" cap="none" strike="noStrike">
              <a:solidFill>
                <a:srgbClr val="21598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g23abaaecfa5_0_482"/>
          <p:cNvSpPr txBox="1"/>
          <p:nvPr/>
        </p:nvSpPr>
        <p:spPr>
          <a:xfrm>
            <a:off x="489171" y="6012333"/>
            <a:ext cx="9205200" cy="78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b="1" i="0" lang="en-US" sz="21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rPr>
              <a:t>Presenter(s): </a:t>
            </a:r>
            <a:r>
              <a:rPr b="1" lang="en-US" sz="2100">
                <a:solidFill>
                  <a:srgbClr val="215984"/>
                </a:solidFill>
              </a:rPr>
              <a:t>Molly Moloney, Alton Nelson</a:t>
            </a:r>
            <a:endParaRPr b="1" i="0" sz="2100" u="none" cap="none" strike="noStrike">
              <a:solidFill>
                <a:srgbClr val="21598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b="1" i="0" lang="en-US" sz="21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rPr>
              <a:t>Date: May </a:t>
            </a:r>
            <a:r>
              <a:rPr b="1" lang="en-US" sz="2100">
                <a:solidFill>
                  <a:srgbClr val="215984"/>
                </a:solidFill>
              </a:rPr>
              <a:t>4</a:t>
            </a:r>
            <a:r>
              <a:rPr b="1" i="0" lang="en-US" sz="21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rPr>
              <a:t>, 202</a:t>
            </a:r>
            <a:r>
              <a:rPr b="1" lang="en-US" sz="2100">
                <a:solidFill>
                  <a:srgbClr val="215984"/>
                </a:solidFill>
              </a:rPr>
              <a:t>3</a:t>
            </a:r>
            <a:endParaRPr b="1" i="0" sz="2100" u="none" cap="none" strike="noStrike">
              <a:solidFill>
                <a:srgbClr val="21598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oogle Shape;502;g23abaaecfa5_0_490"/>
          <p:cNvGrpSpPr/>
          <p:nvPr/>
        </p:nvGrpSpPr>
        <p:grpSpPr>
          <a:xfrm>
            <a:off x="4093804" y="1823019"/>
            <a:ext cx="4004027" cy="4004027"/>
            <a:chOff x="3197500" y="1599125"/>
            <a:chExt cx="2749074" cy="2749074"/>
          </a:xfrm>
        </p:grpSpPr>
        <p:sp>
          <p:nvSpPr>
            <p:cNvPr id="503" name="Google Shape;503;g23abaaecfa5_0_490"/>
            <p:cNvSpPr/>
            <p:nvPr/>
          </p:nvSpPr>
          <p:spPr>
            <a:xfrm>
              <a:off x="3288284" y="1689909"/>
              <a:ext cx="2567996" cy="2568050"/>
            </a:xfrm>
            <a:custGeom>
              <a:rect b="b" l="l" r="r" t="t"/>
              <a:pathLst>
                <a:path extrusionOk="0" h="46843" w="46842">
                  <a:moveTo>
                    <a:pt x="23421" y="195"/>
                  </a:moveTo>
                  <a:cubicBezTo>
                    <a:pt x="24989" y="195"/>
                    <a:pt x="26568" y="351"/>
                    <a:pt x="28098" y="663"/>
                  </a:cubicBezTo>
                  <a:cubicBezTo>
                    <a:pt x="29588" y="965"/>
                    <a:pt x="31059" y="1423"/>
                    <a:pt x="32462" y="2018"/>
                  </a:cubicBezTo>
                  <a:cubicBezTo>
                    <a:pt x="33835" y="2602"/>
                    <a:pt x="35160" y="3323"/>
                    <a:pt x="36407" y="4161"/>
                  </a:cubicBezTo>
                  <a:cubicBezTo>
                    <a:pt x="37635" y="4989"/>
                    <a:pt x="38795" y="5943"/>
                    <a:pt x="39837" y="6996"/>
                  </a:cubicBezTo>
                  <a:cubicBezTo>
                    <a:pt x="40889" y="8048"/>
                    <a:pt x="41844" y="9208"/>
                    <a:pt x="42672" y="10435"/>
                  </a:cubicBezTo>
                  <a:cubicBezTo>
                    <a:pt x="43519" y="11672"/>
                    <a:pt x="44240" y="12997"/>
                    <a:pt x="44816" y="14380"/>
                  </a:cubicBezTo>
                  <a:cubicBezTo>
                    <a:pt x="45409" y="15783"/>
                    <a:pt x="45868" y="17245"/>
                    <a:pt x="46169" y="18736"/>
                  </a:cubicBezTo>
                  <a:cubicBezTo>
                    <a:pt x="46481" y="20265"/>
                    <a:pt x="46647" y="21843"/>
                    <a:pt x="46647" y="23421"/>
                  </a:cubicBezTo>
                  <a:cubicBezTo>
                    <a:pt x="46647" y="24990"/>
                    <a:pt x="46481" y="26569"/>
                    <a:pt x="46169" y="28098"/>
                  </a:cubicBezTo>
                  <a:cubicBezTo>
                    <a:pt x="45868" y="29589"/>
                    <a:pt x="45409" y="31059"/>
                    <a:pt x="44816" y="32462"/>
                  </a:cubicBezTo>
                  <a:cubicBezTo>
                    <a:pt x="44240" y="33836"/>
                    <a:pt x="43519" y="35161"/>
                    <a:pt x="42672" y="36408"/>
                  </a:cubicBezTo>
                  <a:cubicBezTo>
                    <a:pt x="41844" y="37636"/>
                    <a:pt x="40889" y="38795"/>
                    <a:pt x="39837" y="39838"/>
                  </a:cubicBezTo>
                  <a:cubicBezTo>
                    <a:pt x="38795" y="40890"/>
                    <a:pt x="37635" y="41845"/>
                    <a:pt x="36407" y="42672"/>
                  </a:cubicBezTo>
                  <a:cubicBezTo>
                    <a:pt x="35160" y="43520"/>
                    <a:pt x="33835" y="44241"/>
                    <a:pt x="32462" y="44816"/>
                  </a:cubicBezTo>
                  <a:cubicBezTo>
                    <a:pt x="31059" y="45410"/>
                    <a:pt x="29588" y="45868"/>
                    <a:pt x="28098" y="46170"/>
                  </a:cubicBezTo>
                  <a:cubicBezTo>
                    <a:pt x="26568" y="46482"/>
                    <a:pt x="24989" y="46647"/>
                    <a:pt x="23421" y="46647"/>
                  </a:cubicBezTo>
                  <a:cubicBezTo>
                    <a:pt x="21843" y="46647"/>
                    <a:pt x="20265" y="46482"/>
                    <a:pt x="18735" y="46170"/>
                  </a:cubicBezTo>
                  <a:cubicBezTo>
                    <a:pt x="17245" y="45868"/>
                    <a:pt x="15783" y="45410"/>
                    <a:pt x="14380" y="44816"/>
                  </a:cubicBezTo>
                  <a:cubicBezTo>
                    <a:pt x="12997" y="44241"/>
                    <a:pt x="11672" y="43520"/>
                    <a:pt x="10434" y="42672"/>
                  </a:cubicBezTo>
                  <a:cubicBezTo>
                    <a:pt x="9207" y="41845"/>
                    <a:pt x="8048" y="40890"/>
                    <a:pt x="6996" y="39838"/>
                  </a:cubicBezTo>
                  <a:cubicBezTo>
                    <a:pt x="5943" y="38795"/>
                    <a:pt x="4989" y="37636"/>
                    <a:pt x="4160" y="36408"/>
                  </a:cubicBezTo>
                  <a:cubicBezTo>
                    <a:pt x="3322" y="35161"/>
                    <a:pt x="2601" y="33836"/>
                    <a:pt x="2017" y="32462"/>
                  </a:cubicBezTo>
                  <a:cubicBezTo>
                    <a:pt x="1423" y="31059"/>
                    <a:pt x="965" y="29589"/>
                    <a:pt x="663" y="28098"/>
                  </a:cubicBezTo>
                  <a:cubicBezTo>
                    <a:pt x="351" y="26569"/>
                    <a:pt x="195" y="24990"/>
                    <a:pt x="195" y="23421"/>
                  </a:cubicBezTo>
                  <a:cubicBezTo>
                    <a:pt x="195" y="21843"/>
                    <a:pt x="351" y="20265"/>
                    <a:pt x="663" y="18736"/>
                  </a:cubicBezTo>
                  <a:cubicBezTo>
                    <a:pt x="965" y="17245"/>
                    <a:pt x="1423" y="15783"/>
                    <a:pt x="2017" y="14380"/>
                  </a:cubicBezTo>
                  <a:cubicBezTo>
                    <a:pt x="2601" y="12997"/>
                    <a:pt x="3322" y="11672"/>
                    <a:pt x="4160" y="10435"/>
                  </a:cubicBezTo>
                  <a:cubicBezTo>
                    <a:pt x="4989" y="9208"/>
                    <a:pt x="5943" y="8048"/>
                    <a:pt x="6996" y="6996"/>
                  </a:cubicBezTo>
                  <a:cubicBezTo>
                    <a:pt x="8048" y="5943"/>
                    <a:pt x="9207" y="4989"/>
                    <a:pt x="10434" y="4161"/>
                  </a:cubicBezTo>
                  <a:cubicBezTo>
                    <a:pt x="11672" y="3323"/>
                    <a:pt x="12997" y="2602"/>
                    <a:pt x="14380" y="2018"/>
                  </a:cubicBezTo>
                  <a:cubicBezTo>
                    <a:pt x="15783" y="1423"/>
                    <a:pt x="17245" y="965"/>
                    <a:pt x="18735" y="663"/>
                  </a:cubicBezTo>
                  <a:cubicBezTo>
                    <a:pt x="20265" y="351"/>
                    <a:pt x="21843" y="195"/>
                    <a:pt x="23421" y="195"/>
                  </a:cubicBezTo>
                  <a:close/>
                  <a:moveTo>
                    <a:pt x="23421" y="1"/>
                  </a:moveTo>
                  <a:cubicBezTo>
                    <a:pt x="21833" y="1"/>
                    <a:pt x="20245" y="156"/>
                    <a:pt x="18696" y="468"/>
                  </a:cubicBezTo>
                  <a:cubicBezTo>
                    <a:pt x="17195" y="780"/>
                    <a:pt x="15715" y="1238"/>
                    <a:pt x="14302" y="1842"/>
                  </a:cubicBezTo>
                  <a:cubicBezTo>
                    <a:pt x="12909" y="2427"/>
                    <a:pt x="11574" y="3148"/>
                    <a:pt x="10327" y="3995"/>
                  </a:cubicBezTo>
                  <a:cubicBezTo>
                    <a:pt x="9080" y="4833"/>
                    <a:pt x="7921" y="5798"/>
                    <a:pt x="6859" y="6859"/>
                  </a:cubicBezTo>
                  <a:cubicBezTo>
                    <a:pt x="5797" y="7922"/>
                    <a:pt x="4833" y="9081"/>
                    <a:pt x="3995" y="10328"/>
                  </a:cubicBezTo>
                  <a:cubicBezTo>
                    <a:pt x="3147" y="11575"/>
                    <a:pt x="2426" y="12910"/>
                    <a:pt x="1841" y="14302"/>
                  </a:cubicBezTo>
                  <a:cubicBezTo>
                    <a:pt x="1237" y="15715"/>
                    <a:pt x="780" y="17196"/>
                    <a:pt x="468" y="18697"/>
                  </a:cubicBezTo>
                  <a:cubicBezTo>
                    <a:pt x="156" y="20245"/>
                    <a:pt x="1" y="21834"/>
                    <a:pt x="1" y="23421"/>
                  </a:cubicBezTo>
                  <a:cubicBezTo>
                    <a:pt x="1" y="25010"/>
                    <a:pt x="156" y="26597"/>
                    <a:pt x="468" y="28137"/>
                  </a:cubicBezTo>
                  <a:cubicBezTo>
                    <a:pt x="780" y="29647"/>
                    <a:pt x="1237" y="31118"/>
                    <a:pt x="1841" y="32531"/>
                  </a:cubicBezTo>
                  <a:cubicBezTo>
                    <a:pt x="2426" y="33924"/>
                    <a:pt x="3147" y="35259"/>
                    <a:pt x="3995" y="36515"/>
                  </a:cubicBezTo>
                  <a:cubicBezTo>
                    <a:pt x="4833" y="37753"/>
                    <a:pt x="5797" y="38922"/>
                    <a:pt x="6859" y="39983"/>
                  </a:cubicBezTo>
                  <a:cubicBezTo>
                    <a:pt x="7921" y="41036"/>
                    <a:pt x="9080" y="42001"/>
                    <a:pt x="10327" y="42838"/>
                  </a:cubicBezTo>
                  <a:cubicBezTo>
                    <a:pt x="11574" y="43686"/>
                    <a:pt x="12909" y="44417"/>
                    <a:pt x="14302" y="45001"/>
                  </a:cubicBezTo>
                  <a:cubicBezTo>
                    <a:pt x="15715" y="45595"/>
                    <a:pt x="17195" y="46053"/>
                    <a:pt x="18696" y="46365"/>
                  </a:cubicBezTo>
                  <a:cubicBezTo>
                    <a:pt x="20245" y="46677"/>
                    <a:pt x="21833" y="46842"/>
                    <a:pt x="23421" y="46842"/>
                  </a:cubicBezTo>
                  <a:cubicBezTo>
                    <a:pt x="25009" y="46842"/>
                    <a:pt x="26597" y="46677"/>
                    <a:pt x="28137" y="46365"/>
                  </a:cubicBezTo>
                  <a:cubicBezTo>
                    <a:pt x="29646" y="46053"/>
                    <a:pt x="31118" y="45595"/>
                    <a:pt x="32530" y="45001"/>
                  </a:cubicBezTo>
                  <a:cubicBezTo>
                    <a:pt x="33924" y="44417"/>
                    <a:pt x="35258" y="43686"/>
                    <a:pt x="36515" y="42838"/>
                  </a:cubicBezTo>
                  <a:cubicBezTo>
                    <a:pt x="37752" y="42001"/>
                    <a:pt x="38921" y="41036"/>
                    <a:pt x="39983" y="39983"/>
                  </a:cubicBezTo>
                  <a:cubicBezTo>
                    <a:pt x="41035" y="38922"/>
                    <a:pt x="42000" y="37753"/>
                    <a:pt x="42837" y="36515"/>
                  </a:cubicBezTo>
                  <a:cubicBezTo>
                    <a:pt x="43685" y="35259"/>
                    <a:pt x="44416" y="33924"/>
                    <a:pt x="45000" y="32531"/>
                  </a:cubicBezTo>
                  <a:cubicBezTo>
                    <a:pt x="45595" y="31118"/>
                    <a:pt x="46052" y="29647"/>
                    <a:pt x="46364" y="28137"/>
                  </a:cubicBezTo>
                  <a:cubicBezTo>
                    <a:pt x="46676" y="26597"/>
                    <a:pt x="46842" y="25010"/>
                    <a:pt x="46842" y="23421"/>
                  </a:cubicBezTo>
                  <a:cubicBezTo>
                    <a:pt x="46842" y="21834"/>
                    <a:pt x="46676" y="20245"/>
                    <a:pt x="46364" y="18697"/>
                  </a:cubicBezTo>
                  <a:cubicBezTo>
                    <a:pt x="46052" y="17196"/>
                    <a:pt x="45595" y="15715"/>
                    <a:pt x="45000" y="14302"/>
                  </a:cubicBezTo>
                  <a:cubicBezTo>
                    <a:pt x="44416" y="12910"/>
                    <a:pt x="43685" y="11575"/>
                    <a:pt x="42837" y="10328"/>
                  </a:cubicBezTo>
                  <a:cubicBezTo>
                    <a:pt x="42000" y="9081"/>
                    <a:pt x="41035" y="7922"/>
                    <a:pt x="39983" y="6859"/>
                  </a:cubicBezTo>
                  <a:cubicBezTo>
                    <a:pt x="38921" y="5798"/>
                    <a:pt x="37752" y="4833"/>
                    <a:pt x="36515" y="3995"/>
                  </a:cubicBezTo>
                  <a:cubicBezTo>
                    <a:pt x="35258" y="3148"/>
                    <a:pt x="33924" y="2427"/>
                    <a:pt x="32530" y="1842"/>
                  </a:cubicBezTo>
                  <a:cubicBezTo>
                    <a:pt x="31118" y="1238"/>
                    <a:pt x="29646" y="780"/>
                    <a:pt x="28137" y="468"/>
                  </a:cubicBezTo>
                  <a:cubicBezTo>
                    <a:pt x="26597" y="156"/>
                    <a:pt x="25009" y="1"/>
                    <a:pt x="23421" y="1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19050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g23abaaecfa5_0_490"/>
            <p:cNvSpPr/>
            <p:nvPr/>
          </p:nvSpPr>
          <p:spPr>
            <a:xfrm>
              <a:off x="3197500" y="1599125"/>
              <a:ext cx="2749074" cy="2749074"/>
            </a:xfrm>
            <a:custGeom>
              <a:rect b="b" l="l" r="r" t="t"/>
              <a:pathLst>
                <a:path extrusionOk="0" h="50145" w="50145">
                  <a:moveTo>
                    <a:pt x="24629" y="0"/>
                  </a:moveTo>
                  <a:lnTo>
                    <a:pt x="24629" y="98"/>
                  </a:lnTo>
                  <a:cubicBezTo>
                    <a:pt x="24775" y="88"/>
                    <a:pt x="24931" y="88"/>
                    <a:pt x="25077" y="88"/>
                  </a:cubicBezTo>
                  <a:lnTo>
                    <a:pt x="25214" y="88"/>
                  </a:lnTo>
                  <a:lnTo>
                    <a:pt x="25214" y="0"/>
                  </a:lnTo>
                  <a:close/>
                  <a:moveTo>
                    <a:pt x="25808" y="11"/>
                  </a:moveTo>
                  <a:lnTo>
                    <a:pt x="25808" y="98"/>
                  </a:lnTo>
                  <a:lnTo>
                    <a:pt x="26392" y="127"/>
                  </a:lnTo>
                  <a:lnTo>
                    <a:pt x="26392" y="30"/>
                  </a:lnTo>
                  <a:cubicBezTo>
                    <a:pt x="26197" y="20"/>
                    <a:pt x="26002" y="20"/>
                    <a:pt x="25808" y="11"/>
                  </a:cubicBezTo>
                  <a:close/>
                  <a:moveTo>
                    <a:pt x="24034" y="20"/>
                  </a:moveTo>
                  <a:lnTo>
                    <a:pt x="23450" y="49"/>
                  </a:lnTo>
                  <a:lnTo>
                    <a:pt x="23450" y="147"/>
                  </a:lnTo>
                  <a:cubicBezTo>
                    <a:pt x="23645" y="127"/>
                    <a:pt x="23850" y="117"/>
                    <a:pt x="24045" y="108"/>
                  </a:cubicBezTo>
                  <a:lnTo>
                    <a:pt x="24034" y="20"/>
                  </a:lnTo>
                  <a:close/>
                  <a:moveTo>
                    <a:pt x="26987" y="69"/>
                  </a:moveTo>
                  <a:lnTo>
                    <a:pt x="26977" y="166"/>
                  </a:lnTo>
                  <a:cubicBezTo>
                    <a:pt x="27171" y="176"/>
                    <a:pt x="27366" y="195"/>
                    <a:pt x="27561" y="215"/>
                  </a:cubicBezTo>
                  <a:lnTo>
                    <a:pt x="27571" y="127"/>
                  </a:lnTo>
                  <a:lnTo>
                    <a:pt x="26987" y="69"/>
                  </a:lnTo>
                  <a:close/>
                  <a:moveTo>
                    <a:pt x="22865" y="98"/>
                  </a:moveTo>
                  <a:cubicBezTo>
                    <a:pt x="22661" y="117"/>
                    <a:pt x="22466" y="137"/>
                    <a:pt x="22271" y="156"/>
                  </a:cubicBezTo>
                  <a:lnTo>
                    <a:pt x="22281" y="244"/>
                  </a:lnTo>
                  <a:lnTo>
                    <a:pt x="22865" y="186"/>
                  </a:lnTo>
                  <a:lnTo>
                    <a:pt x="22865" y="98"/>
                  </a:lnTo>
                  <a:close/>
                  <a:moveTo>
                    <a:pt x="28156" y="186"/>
                  </a:moveTo>
                  <a:lnTo>
                    <a:pt x="28146" y="273"/>
                  </a:lnTo>
                  <a:lnTo>
                    <a:pt x="28730" y="361"/>
                  </a:lnTo>
                  <a:lnTo>
                    <a:pt x="28740" y="264"/>
                  </a:lnTo>
                  <a:cubicBezTo>
                    <a:pt x="28555" y="234"/>
                    <a:pt x="28351" y="215"/>
                    <a:pt x="28156" y="186"/>
                  </a:cubicBezTo>
                  <a:close/>
                  <a:moveTo>
                    <a:pt x="21687" y="225"/>
                  </a:moveTo>
                  <a:lnTo>
                    <a:pt x="21102" y="312"/>
                  </a:lnTo>
                  <a:lnTo>
                    <a:pt x="21122" y="400"/>
                  </a:lnTo>
                  <a:cubicBezTo>
                    <a:pt x="21307" y="371"/>
                    <a:pt x="21512" y="342"/>
                    <a:pt x="21696" y="312"/>
                  </a:cubicBezTo>
                  <a:lnTo>
                    <a:pt x="21687" y="225"/>
                  </a:lnTo>
                  <a:close/>
                  <a:moveTo>
                    <a:pt x="29325" y="361"/>
                  </a:moveTo>
                  <a:lnTo>
                    <a:pt x="29315" y="449"/>
                  </a:lnTo>
                  <a:cubicBezTo>
                    <a:pt x="29500" y="478"/>
                    <a:pt x="29695" y="517"/>
                    <a:pt x="29890" y="556"/>
                  </a:cubicBezTo>
                  <a:lnTo>
                    <a:pt x="29909" y="468"/>
                  </a:lnTo>
                  <a:cubicBezTo>
                    <a:pt x="29715" y="429"/>
                    <a:pt x="29520" y="390"/>
                    <a:pt x="29325" y="361"/>
                  </a:cubicBezTo>
                  <a:close/>
                  <a:moveTo>
                    <a:pt x="20527" y="410"/>
                  </a:moveTo>
                  <a:lnTo>
                    <a:pt x="19943" y="526"/>
                  </a:lnTo>
                  <a:lnTo>
                    <a:pt x="19962" y="615"/>
                  </a:lnTo>
                  <a:cubicBezTo>
                    <a:pt x="20157" y="576"/>
                    <a:pt x="20342" y="537"/>
                    <a:pt x="20537" y="498"/>
                  </a:cubicBezTo>
                  <a:lnTo>
                    <a:pt x="20527" y="410"/>
                  </a:lnTo>
                  <a:close/>
                  <a:moveTo>
                    <a:pt x="30484" y="585"/>
                  </a:moveTo>
                  <a:lnTo>
                    <a:pt x="30464" y="673"/>
                  </a:lnTo>
                  <a:cubicBezTo>
                    <a:pt x="30659" y="712"/>
                    <a:pt x="30845" y="760"/>
                    <a:pt x="31040" y="809"/>
                  </a:cubicBezTo>
                  <a:lnTo>
                    <a:pt x="31059" y="721"/>
                  </a:lnTo>
                  <a:cubicBezTo>
                    <a:pt x="30874" y="673"/>
                    <a:pt x="30679" y="624"/>
                    <a:pt x="30484" y="585"/>
                  </a:cubicBezTo>
                  <a:close/>
                  <a:moveTo>
                    <a:pt x="19368" y="654"/>
                  </a:moveTo>
                  <a:cubicBezTo>
                    <a:pt x="19173" y="692"/>
                    <a:pt x="18988" y="741"/>
                    <a:pt x="18793" y="790"/>
                  </a:cubicBezTo>
                  <a:lnTo>
                    <a:pt x="18812" y="877"/>
                  </a:lnTo>
                  <a:cubicBezTo>
                    <a:pt x="19007" y="829"/>
                    <a:pt x="19202" y="790"/>
                    <a:pt x="19388" y="741"/>
                  </a:cubicBezTo>
                  <a:lnTo>
                    <a:pt x="19368" y="654"/>
                  </a:lnTo>
                  <a:close/>
                  <a:moveTo>
                    <a:pt x="31633" y="868"/>
                  </a:moveTo>
                  <a:lnTo>
                    <a:pt x="31605" y="955"/>
                  </a:lnTo>
                  <a:cubicBezTo>
                    <a:pt x="31799" y="1004"/>
                    <a:pt x="31984" y="1063"/>
                    <a:pt x="32170" y="1111"/>
                  </a:cubicBezTo>
                  <a:lnTo>
                    <a:pt x="32199" y="1024"/>
                  </a:lnTo>
                  <a:cubicBezTo>
                    <a:pt x="32014" y="975"/>
                    <a:pt x="31819" y="916"/>
                    <a:pt x="31633" y="868"/>
                  </a:cubicBezTo>
                  <a:close/>
                  <a:moveTo>
                    <a:pt x="18228" y="946"/>
                  </a:moveTo>
                  <a:cubicBezTo>
                    <a:pt x="18033" y="1004"/>
                    <a:pt x="17848" y="1053"/>
                    <a:pt x="17663" y="1111"/>
                  </a:cubicBezTo>
                  <a:lnTo>
                    <a:pt x="17682" y="1199"/>
                  </a:lnTo>
                  <a:cubicBezTo>
                    <a:pt x="17868" y="1141"/>
                    <a:pt x="18063" y="1092"/>
                    <a:pt x="18247" y="1033"/>
                  </a:cubicBezTo>
                  <a:lnTo>
                    <a:pt x="18228" y="946"/>
                  </a:lnTo>
                  <a:close/>
                  <a:moveTo>
                    <a:pt x="32764" y="1199"/>
                  </a:moveTo>
                  <a:lnTo>
                    <a:pt x="32735" y="1286"/>
                  </a:lnTo>
                  <a:cubicBezTo>
                    <a:pt x="32919" y="1345"/>
                    <a:pt x="33114" y="1413"/>
                    <a:pt x="33300" y="1472"/>
                  </a:cubicBezTo>
                  <a:lnTo>
                    <a:pt x="33329" y="1394"/>
                  </a:lnTo>
                  <a:cubicBezTo>
                    <a:pt x="33144" y="1325"/>
                    <a:pt x="32949" y="1258"/>
                    <a:pt x="32764" y="1199"/>
                  </a:cubicBezTo>
                  <a:close/>
                  <a:moveTo>
                    <a:pt x="17098" y="1297"/>
                  </a:moveTo>
                  <a:cubicBezTo>
                    <a:pt x="16913" y="1355"/>
                    <a:pt x="16728" y="1423"/>
                    <a:pt x="16543" y="1491"/>
                  </a:cubicBezTo>
                  <a:lnTo>
                    <a:pt x="16572" y="1579"/>
                  </a:lnTo>
                  <a:cubicBezTo>
                    <a:pt x="16757" y="1511"/>
                    <a:pt x="16942" y="1442"/>
                    <a:pt x="17127" y="1384"/>
                  </a:cubicBezTo>
                  <a:lnTo>
                    <a:pt x="17098" y="1297"/>
                  </a:lnTo>
                  <a:close/>
                  <a:moveTo>
                    <a:pt x="33884" y="1589"/>
                  </a:moveTo>
                  <a:lnTo>
                    <a:pt x="33845" y="1676"/>
                  </a:lnTo>
                  <a:cubicBezTo>
                    <a:pt x="34030" y="1745"/>
                    <a:pt x="34216" y="1812"/>
                    <a:pt x="34400" y="1890"/>
                  </a:cubicBezTo>
                  <a:lnTo>
                    <a:pt x="34430" y="1803"/>
                  </a:lnTo>
                  <a:cubicBezTo>
                    <a:pt x="34255" y="1735"/>
                    <a:pt x="34069" y="1657"/>
                    <a:pt x="33884" y="1589"/>
                  </a:cubicBezTo>
                  <a:close/>
                  <a:moveTo>
                    <a:pt x="15987" y="1696"/>
                  </a:moveTo>
                  <a:cubicBezTo>
                    <a:pt x="15802" y="1764"/>
                    <a:pt x="15627" y="1842"/>
                    <a:pt x="15442" y="1920"/>
                  </a:cubicBezTo>
                  <a:lnTo>
                    <a:pt x="15481" y="1998"/>
                  </a:lnTo>
                  <a:cubicBezTo>
                    <a:pt x="15656" y="1929"/>
                    <a:pt x="15841" y="1851"/>
                    <a:pt x="16017" y="1784"/>
                  </a:cubicBezTo>
                  <a:lnTo>
                    <a:pt x="15987" y="1696"/>
                  </a:lnTo>
                  <a:close/>
                  <a:moveTo>
                    <a:pt x="34975" y="2037"/>
                  </a:moveTo>
                  <a:lnTo>
                    <a:pt x="34946" y="2115"/>
                  </a:lnTo>
                  <a:cubicBezTo>
                    <a:pt x="35121" y="2193"/>
                    <a:pt x="35307" y="2271"/>
                    <a:pt x="35482" y="2358"/>
                  </a:cubicBezTo>
                  <a:lnTo>
                    <a:pt x="35521" y="2271"/>
                  </a:lnTo>
                  <a:cubicBezTo>
                    <a:pt x="35346" y="2193"/>
                    <a:pt x="35160" y="2115"/>
                    <a:pt x="34975" y="2037"/>
                  </a:cubicBezTo>
                  <a:close/>
                  <a:moveTo>
                    <a:pt x="14906" y="2154"/>
                  </a:moveTo>
                  <a:cubicBezTo>
                    <a:pt x="14721" y="2232"/>
                    <a:pt x="14545" y="2310"/>
                    <a:pt x="14370" y="2397"/>
                  </a:cubicBezTo>
                  <a:lnTo>
                    <a:pt x="14409" y="2475"/>
                  </a:lnTo>
                  <a:cubicBezTo>
                    <a:pt x="14584" y="2397"/>
                    <a:pt x="14760" y="2310"/>
                    <a:pt x="14935" y="2232"/>
                  </a:cubicBezTo>
                  <a:lnTo>
                    <a:pt x="14906" y="2154"/>
                  </a:lnTo>
                  <a:close/>
                  <a:moveTo>
                    <a:pt x="36057" y="2524"/>
                  </a:moveTo>
                  <a:lnTo>
                    <a:pt x="36018" y="2611"/>
                  </a:lnTo>
                  <a:cubicBezTo>
                    <a:pt x="36193" y="2689"/>
                    <a:pt x="36368" y="2787"/>
                    <a:pt x="36544" y="2875"/>
                  </a:cubicBezTo>
                  <a:lnTo>
                    <a:pt x="36583" y="2797"/>
                  </a:lnTo>
                  <a:cubicBezTo>
                    <a:pt x="36407" y="2699"/>
                    <a:pt x="36232" y="2611"/>
                    <a:pt x="36057" y="2524"/>
                  </a:cubicBezTo>
                  <a:close/>
                  <a:moveTo>
                    <a:pt x="13834" y="2650"/>
                  </a:moveTo>
                  <a:cubicBezTo>
                    <a:pt x="13668" y="2738"/>
                    <a:pt x="13484" y="2836"/>
                    <a:pt x="13318" y="2923"/>
                  </a:cubicBezTo>
                  <a:lnTo>
                    <a:pt x="13357" y="3001"/>
                  </a:lnTo>
                  <a:cubicBezTo>
                    <a:pt x="13532" y="2914"/>
                    <a:pt x="13707" y="2816"/>
                    <a:pt x="13883" y="2728"/>
                  </a:cubicBezTo>
                  <a:lnTo>
                    <a:pt x="13834" y="2650"/>
                  </a:lnTo>
                  <a:close/>
                  <a:moveTo>
                    <a:pt x="37109" y="3070"/>
                  </a:moveTo>
                  <a:lnTo>
                    <a:pt x="37060" y="3148"/>
                  </a:lnTo>
                  <a:cubicBezTo>
                    <a:pt x="37236" y="3245"/>
                    <a:pt x="37401" y="3342"/>
                    <a:pt x="37576" y="3440"/>
                  </a:cubicBezTo>
                  <a:lnTo>
                    <a:pt x="37615" y="3362"/>
                  </a:lnTo>
                  <a:cubicBezTo>
                    <a:pt x="37450" y="3264"/>
                    <a:pt x="37275" y="3167"/>
                    <a:pt x="37109" y="3070"/>
                  </a:cubicBezTo>
                  <a:close/>
                  <a:moveTo>
                    <a:pt x="12802" y="3206"/>
                  </a:moveTo>
                  <a:cubicBezTo>
                    <a:pt x="12626" y="3303"/>
                    <a:pt x="12460" y="3401"/>
                    <a:pt x="12285" y="3498"/>
                  </a:cubicBezTo>
                  <a:lnTo>
                    <a:pt x="12334" y="3576"/>
                  </a:lnTo>
                  <a:cubicBezTo>
                    <a:pt x="12499" y="3479"/>
                    <a:pt x="12675" y="3381"/>
                    <a:pt x="12841" y="3284"/>
                  </a:cubicBezTo>
                  <a:lnTo>
                    <a:pt x="12802" y="3206"/>
                  </a:lnTo>
                  <a:close/>
                  <a:moveTo>
                    <a:pt x="38132" y="3664"/>
                  </a:moveTo>
                  <a:lnTo>
                    <a:pt x="38083" y="3741"/>
                  </a:lnTo>
                  <a:cubicBezTo>
                    <a:pt x="38249" y="3839"/>
                    <a:pt x="38414" y="3946"/>
                    <a:pt x="38580" y="4053"/>
                  </a:cubicBezTo>
                  <a:lnTo>
                    <a:pt x="38629" y="3975"/>
                  </a:lnTo>
                  <a:cubicBezTo>
                    <a:pt x="38463" y="3869"/>
                    <a:pt x="38297" y="3761"/>
                    <a:pt x="38132" y="3664"/>
                  </a:cubicBezTo>
                  <a:close/>
                  <a:moveTo>
                    <a:pt x="11789" y="3810"/>
                  </a:moveTo>
                  <a:cubicBezTo>
                    <a:pt x="11623" y="3907"/>
                    <a:pt x="11457" y="4014"/>
                    <a:pt x="11291" y="4122"/>
                  </a:cubicBezTo>
                  <a:lnTo>
                    <a:pt x="11340" y="4200"/>
                  </a:lnTo>
                  <a:cubicBezTo>
                    <a:pt x="11506" y="4092"/>
                    <a:pt x="11672" y="3985"/>
                    <a:pt x="11837" y="3888"/>
                  </a:cubicBezTo>
                  <a:lnTo>
                    <a:pt x="11789" y="3810"/>
                  </a:lnTo>
                  <a:close/>
                  <a:moveTo>
                    <a:pt x="39126" y="4297"/>
                  </a:moveTo>
                  <a:lnTo>
                    <a:pt x="39067" y="4375"/>
                  </a:lnTo>
                  <a:cubicBezTo>
                    <a:pt x="39233" y="4482"/>
                    <a:pt x="39399" y="4599"/>
                    <a:pt x="39554" y="4716"/>
                  </a:cubicBezTo>
                  <a:lnTo>
                    <a:pt x="39603" y="4638"/>
                  </a:lnTo>
                  <a:cubicBezTo>
                    <a:pt x="39447" y="4521"/>
                    <a:pt x="39282" y="4414"/>
                    <a:pt x="39126" y="4297"/>
                  </a:cubicBezTo>
                  <a:close/>
                  <a:moveTo>
                    <a:pt x="10804" y="4453"/>
                  </a:moveTo>
                  <a:cubicBezTo>
                    <a:pt x="10639" y="4570"/>
                    <a:pt x="10483" y="4677"/>
                    <a:pt x="10327" y="4794"/>
                  </a:cubicBezTo>
                  <a:lnTo>
                    <a:pt x="10376" y="4872"/>
                  </a:lnTo>
                  <a:cubicBezTo>
                    <a:pt x="10531" y="4755"/>
                    <a:pt x="10697" y="4638"/>
                    <a:pt x="10853" y="4531"/>
                  </a:cubicBezTo>
                  <a:lnTo>
                    <a:pt x="10804" y="4453"/>
                  </a:lnTo>
                  <a:close/>
                  <a:moveTo>
                    <a:pt x="40081" y="4988"/>
                  </a:moveTo>
                  <a:lnTo>
                    <a:pt x="40031" y="5057"/>
                  </a:lnTo>
                  <a:cubicBezTo>
                    <a:pt x="40187" y="5174"/>
                    <a:pt x="40343" y="5300"/>
                    <a:pt x="40499" y="5417"/>
                  </a:cubicBezTo>
                  <a:lnTo>
                    <a:pt x="40548" y="5349"/>
                  </a:lnTo>
                  <a:cubicBezTo>
                    <a:pt x="40402" y="5222"/>
                    <a:pt x="40236" y="5105"/>
                    <a:pt x="40081" y="4988"/>
                  </a:cubicBezTo>
                  <a:close/>
                  <a:moveTo>
                    <a:pt x="9849" y="5144"/>
                  </a:moveTo>
                  <a:cubicBezTo>
                    <a:pt x="9694" y="5271"/>
                    <a:pt x="9538" y="5388"/>
                    <a:pt x="9382" y="5515"/>
                  </a:cubicBezTo>
                  <a:lnTo>
                    <a:pt x="9440" y="5583"/>
                  </a:lnTo>
                  <a:cubicBezTo>
                    <a:pt x="9596" y="5456"/>
                    <a:pt x="9752" y="5339"/>
                    <a:pt x="9908" y="5222"/>
                  </a:cubicBezTo>
                  <a:lnTo>
                    <a:pt x="9849" y="5144"/>
                  </a:lnTo>
                  <a:close/>
                  <a:moveTo>
                    <a:pt x="41016" y="5720"/>
                  </a:moveTo>
                  <a:lnTo>
                    <a:pt x="40957" y="5787"/>
                  </a:lnTo>
                  <a:cubicBezTo>
                    <a:pt x="41103" y="5914"/>
                    <a:pt x="41259" y="6041"/>
                    <a:pt x="41405" y="6168"/>
                  </a:cubicBezTo>
                  <a:lnTo>
                    <a:pt x="41464" y="6099"/>
                  </a:lnTo>
                  <a:cubicBezTo>
                    <a:pt x="41317" y="5973"/>
                    <a:pt x="41162" y="5846"/>
                    <a:pt x="41016" y="5720"/>
                  </a:cubicBezTo>
                  <a:close/>
                  <a:moveTo>
                    <a:pt x="8934" y="5885"/>
                  </a:moveTo>
                  <a:cubicBezTo>
                    <a:pt x="8778" y="6012"/>
                    <a:pt x="8632" y="6138"/>
                    <a:pt x="8486" y="6274"/>
                  </a:cubicBezTo>
                  <a:lnTo>
                    <a:pt x="8544" y="6343"/>
                  </a:lnTo>
                  <a:cubicBezTo>
                    <a:pt x="8691" y="6207"/>
                    <a:pt x="8836" y="6080"/>
                    <a:pt x="8992" y="5953"/>
                  </a:cubicBezTo>
                  <a:lnTo>
                    <a:pt x="8934" y="5885"/>
                  </a:lnTo>
                  <a:close/>
                  <a:moveTo>
                    <a:pt x="41902" y="6489"/>
                  </a:moveTo>
                  <a:lnTo>
                    <a:pt x="41843" y="6557"/>
                  </a:lnTo>
                  <a:cubicBezTo>
                    <a:pt x="41990" y="6684"/>
                    <a:pt x="42136" y="6820"/>
                    <a:pt x="42272" y="6956"/>
                  </a:cubicBezTo>
                  <a:lnTo>
                    <a:pt x="42341" y="6889"/>
                  </a:lnTo>
                  <a:cubicBezTo>
                    <a:pt x="42194" y="6752"/>
                    <a:pt x="42048" y="6616"/>
                    <a:pt x="41902" y="6489"/>
                  </a:cubicBezTo>
                  <a:close/>
                  <a:moveTo>
                    <a:pt x="8048" y="6664"/>
                  </a:moveTo>
                  <a:cubicBezTo>
                    <a:pt x="7901" y="6801"/>
                    <a:pt x="7755" y="6937"/>
                    <a:pt x="7619" y="7073"/>
                  </a:cubicBezTo>
                  <a:lnTo>
                    <a:pt x="7687" y="7142"/>
                  </a:lnTo>
                  <a:cubicBezTo>
                    <a:pt x="7823" y="7006"/>
                    <a:pt x="7970" y="6869"/>
                    <a:pt x="8106" y="6733"/>
                  </a:cubicBezTo>
                  <a:lnTo>
                    <a:pt x="8048" y="6664"/>
                  </a:lnTo>
                  <a:close/>
                  <a:moveTo>
                    <a:pt x="42759" y="7298"/>
                  </a:moveTo>
                  <a:lnTo>
                    <a:pt x="42701" y="7366"/>
                  </a:lnTo>
                  <a:cubicBezTo>
                    <a:pt x="42837" y="7502"/>
                    <a:pt x="42974" y="7649"/>
                    <a:pt x="43110" y="7785"/>
                  </a:cubicBezTo>
                  <a:lnTo>
                    <a:pt x="43179" y="7727"/>
                  </a:lnTo>
                  <a:cubicBezTo>
                    <a:pt x="43042" y="7580"/>
                    <a:pt x="42896" y="7444"/>
                    <a:pt x="42759" y="7298"/>
                  </a:cubicBezTo>
                  <a:close/>
                  <a:moveTo>
                    <a:pt x="7200" y="7493"/>
                  </a:moveTo>
                  <a:cubicBezTo>
                    <a:pt x="7063" y="7629"/>
                    <a:pt x="6927" y="7775"/>
                    <a:pt x="6790" y="7911"/>
                  </a:cubicBezTo>
                  <a:lnTo>
                    <a:pt x="6859" y="7980"/>
                  </a:lnTo>
                  <a:cubicBezTo>
                    <a:pt x="6995" y="7833"/>
                    <a:pt x="7132" y="7688"/>
                    <a:pt x="7268" y="7551"/>
                  </a:cubicBezTo>
                  <a:lnTo>
                    <a:pt x="7200" y="7493"/>
                  </a:lnTo>
                  <a:close/>
                  <a:moveTo>
                    <a:pt x="43578" y="8155"/>
                  </a:moveTo>
                  <a:lnTo>
                    <a:pt x="43510" y="8214"/>
                  </a:lnTo>
                  <a:cubicBezTo>
                    <a:pt x="43646" y="8359"/>
                    <a:pt x="43772" y="8506"/>
                    <a:pt x="43900" y="8652"/>
                  </a:cubicBezTo>
                  <a:lnTo>
                    <a:pt x="43967" y="8593"/>
                  </a:lnTo>
                  <a:cubicBezTo>
                    <a:pt x="43841" y="8447"/>
                    <a:pt x="43714" y="8301"/>
                    <a:pt x="43578" y="8155"/>
                  </a:cubicBezTo>
                  <a:close/>
                  <a:moveTo>
                    <a:pt x="6391" y="8350"/>
                  </a:moveTo>
                  <a:cubicBezTo>
                    <a:pt x="6264" y="8496"/>
                    <a:pt x="6128" y="8642"/>
                    <a:pt x="6002" y="8798"/>
                  </a:cubicBezTo>
                  <a:lnTo>
                    <a:pt x="6069" y="8857"/>
                  </a:lnTo>
                  <a:cubicBezTo>
                    <a:pt x="6196" y="8701"/>
                    <a:pt x="6333" y="8554"/>
                    <a:pt x="6459" y="8408"/>
                  </a:cubicBezTo>
                  <a:lnTo>
                    <a:pt x="6391" y="8350"/>
                  </a:lnTo>
                  <a:close/>
                  <a:moveTo>
                    <a:pt x="44357" y="9041"/>
                  </a:moveTo>
                  <a:lnTo>
                    <a:pt x="44279" y="9100"/>
                  </a:lnTo>
                  <a:cubicBezTo>
                    <a:pt x="44406" y="9246"/>
                    <a:pt x="44532" y="9402"/>
                    <a:pt x="44649" y="9558"/>
                  </a:cubicBezTo>
                  <a:lnTo>
                    <a:pt x="44727" y="9500"/>
                  </a:lnTo>
                  <a:cubicBezTo>
                    <a:pt x="44601" y="9344"/>
                    <a:pt x="44474" y="9188"/>
                    <a:pt x="44357" y="9041"/>
                  </a:cubicBezTo>
                  <a:close/>
                  <a:moveTo>
                    <a:pt x="5621" y="9246"/>
                  </a:moveTo>
                  <a:cubicBezTo>
                    <a:pt x="5504" y="9402"/>
                    <a:pt x="5378" y="9558"/>
                    <a:pt x="5261" y="9704"/>
                  </a:cubicBezTo>
                  <a:lnTo>
                    <a:pt x="5329" y="9762"/>
                  </a:lnTo>
                  <a:cubicBezTo>
                    <a:pt x="5446" y="9606"/>
                    <a:pt x="5573" y="9451"/>
                    <a:pt x="5699" y="9305"/>
                  </a:cubicBezTo>
                  <a:lnTo>
                    <a:pt x="5621" y="9246"/>
                  </a:lnTo>
                  <a:close/>
                  <a:moveTo>
                    <a:pt x="45088" y="9967"/>
                  </a:moveTo>
                  <a:lnTo>
                    <a:pt x="45010" y="10016"/>
                  </a:lnTo>
                  <a:cubicBezTo>
                    <a:pt x="45127" y="10171"/>
                    <a:pt x="45244" y="10337"/>
                    <a:pt x="45361" y="10493"/>
                  </a:cubicBezTo>
                  <a:lnTo>
                    <a:pt x="45439" y="10435"/>
                  </a:lnTo>
                  <a:lnTo>
                    <a:pt x="45088" y="9967"/>
                  </a:lnTo>
                  <a:close/>
                  <a:moveTo>
                    <a:pt x="4900" y="10182"/>
                  </a:moveTo>
                  <a:cubicBezTo>
                    <a:pt x="4783" y="10337"/>
                    <a:pt x="4667" y="10503"/>
                    <a:pt x="4560" y="10659"/>
                  </a:cubicBezTo>
                  <a:lnTo>
                    <a:pt x="4628" y="10708"/>
                  </a:lnTo>
                  <a:cubicBezTo>
                    <a:pt x="4744" y="10552"/>
                    <a:pt x="4861" y="10386"/>
                    <a:pt x="4978" y="10230"/>
                  </a:cubicBezTo>
                  <a:lnTo>
                    <a:pt x="4900" y="10182"/>
                  </a:lnTo>
                  <a:close/>
                  <a:moveTo>
                    <a:pt x="45770" y="10922"/>
                  </a:moveTo>
                  <a:lnTo>
                    <a:pt x="45701" y="10970"/>
                  </a:lnTo>
                  <a:cubicBezTo>
                    <a:pt x="45809" y="11136"/>
                    <a:pt x="45916" y="11302"/>
                    <a:pt x="46023" y="11457"/>
                  </a:cubicBezTo>
                  <a:lnTo>
                    <a:pt x="46101" y="11409"/>
                  </a:lnTo>
                  <a:cubicBezTo>
                    <a:pt x="45994" y="11243"/>
                    <a:pt x="45887" y="11078"/>
                    <a:pt x="45770" y="10922"/>
                  </a:cubicBezTo>
                  <a:close/>
                  <a:moveTo>
                    <a:pt x="4218" y="11146"/>
                  </a:moveTo>
                  <a:lnTo>
                    <a:pt x="3897" y="11643"/>
                  </a:lnTo>
                  <a:lnTo>
                    <a:pt x="3975" y="11691"/>
                  </a:lnTo>
                  <a:lnTo>
                    <a:pt x="4296" y="11195"/>
                  </a:lnTo>
                  <a:lnTo>
                    <a:pt x="4218" y="11146"/>
                  </a:lnTo>
                  <a:close/>
                  <a:moveTo>
                    <a:pt x="46413" y="11906"/>
                  </a:moveTo>
                  <a:lnTo>
                    <a:pt x="46344" y="11955"/>
                  </a:lnTo>
                  <a:cubicBezTo>
                    <a:pt x="46442" y="12120"/>
                    <a:pt x="46549" y="12295"/>
                    <a:pt x="46647" y="12461"/>
                  </a:cubicBezTo>
                  <a:lnTo>
                    <a:pt x="46725" y="12412"/>
                  </a:lnTo>
                  <a:cubicBezTo>
                    <a:pt x="46617" y="12247"/>
                    <a:pt x="46520" y="12072"/>
                    <a:pt x="46413" y="11906"/>
                  </a:cubicBezTo>
                  <a:close/>
                  <a:moveTo>
                    <a:pt x="3585" y="12139"/>
                  </a:moveTo>
                  <a:cubicBezTo>
                    <a:pt x="3488" y="12315"/>
                    <a:pt x="3381" y="12481"/>
                    <a:pt x="3293" y="12656"/>
                  </a:cubicBezTo>
                  <a:lnTo>
                    <a:pt x="3371" y="12695"/>
                  </a:lnTo>
                  <a:cubicBezTo>
                    <a:pt x="3469" y="12529"/>
                    <a:pt x="3566" y="12354"/>
                    <a:pt x="3663" y="12189"/>
                  </a:cubicBezTo>
                  <a:lnTo>
                    <a:pt x="3585" y="12139"/>
                  </a:lnTo>
                  <a:close/>
                  <a:moveTo>
                    <a:pt x="47017" y="12929"/>
                  </a:moveTo>
                  <a:lnTo>
                    <a:pt x="46929" y="12968"/>
                  </a:lnTo>
                  <a:cubicBezTo>
                    <a:pt x="47026" y="13133"/>
                    <a:pt x="47124" y="13309"/>
                    <a:pt x="47212" y="13484"/>
                  </a:cubicBezTo>
                  <a:lnTo>
                    <a:pt x="47290" y="13445"/>
                  </a:lnTo>
                  <a:cubicBezTo>
                    <a:pt x="47202" y="13270"/>
                    <a:pt x="47104" y="13094"/>
                    <a:pt x="47017" y="12929"/>
                  </a:cubicBezTo>
                  <a:close/>
                  <a:moveTo>
                    <a:pt x="3001" y="13172"/>
                  </a:moveTo>
                  <a:cubicBezTo>
                    <a:pt x="2904" y="13338"/>
                    <a:pt x="2815" y="13514"/>
                    <a:pt x="2728" y="13689"/>
                  </a:cubicBezTo>
                  <a:lnTo>
                    <a:pt x="2806" y="13737"/>
                  </a:lnTo>
                  <a:cubicBezTo>
                    <a:pt x="2893" y="13562"/>
                    <a:pt x="2991" y="13386"/>
                    <a:pt x="3079" y="13211"/>
                  </a:cubicBezTo>
                  <a:lnTo>
                    <a:pt x="3001" y="13172"/>
                  </a:lnTo>
                  <a:close/>
                  <a:moveTo>
                    <a:pt x="47563" y="13971"/>
                  </a:moveTo>
                  <a:lnTo>
                    <a:pt x="47475" y="14010"/>
                  </a:lnTo>
                  <a:cubicBezTo>
                    <a:pt x="47563" y="14185"/>
                    <a:pt x="47650" y="14361"/>
                    <a:pt x="47728" y="14536"/>
                  </a:cubicBezTo>
                  <a:lnTo>
                    <a:pt x="47816" y="14497"/>
                  </a:lnTo>
                  <a:cubicBezTo>
                    <a:pt x="47728" y="14322"/>
                    <a:pt x="47650" y="14137"/>
                    <a:pt x="47563" y="13971"/>
                  </a:cubicBezTo>
                  <a:close/>
                  <a:moveTo>
                    <a:pt x="2465" y="14224"/>
                  </a:moveTo>
                  <a:cubicBezTo>
                    <a:pt x="2377" y="14400"/>
                    <a:pt x="2289" y="14575"/>
                    <a:pt x="2211" y="14761"/>
                  </a:cubicBezTo>
                  <a:lnTo>
                    <a:pt x="2300" y="14800"/>
                  </a:lnTo>
                  <a:cubicBezTo>
                    <a:pt x="2377" y="14614"/>
                    <a:pt x="2465" y="14439"/>
                    <a:pt x="2543" y="14263"/>
                  </a:cubicBezTo>
                  <a:lnTo>
                    <a:pt x="2465" y="14224"/>
                  </a:lnTo>
                  <a:close/>
                  <a:moveTo>
                    <a:pt x="48059" y="15033"/>
                  </a:moveTo>
                  <a:lnTo>
                    <a:pt x="47972" y="15072"/>
                  </a:lnTo>
                  <a:cubicBezTo>
                    <a:pt x="48050" y="15248"/>
                    <a:pt x="48128" y="15432"/>
                    <a:pt x="48206" y="15608"/>
                  </a:cubicBezTo>
                  <a:lnTo>
                    <a:pt x="48284" y="15579"/>
                  </a:lnTo>
                  <a:cubicBezTo>
                    <a:pt x="48215" y="15393"/>
                    <a:pt x="48137" y="15209"/>
                    <a:pt x="48059" y="15033"/>
                  </a:cubicBezTo>
                  <a:close/>
                  <a:moveTo>
                    <a:pt x="1978" y="15296"/>
                  </a:moveTo>
                  <a:cubicBezTo>
                    <a:pt x="1900" y="15481"/>
                    <a:pt x="1822" y="15666"/>
                    <a:pt x="1754" y="15852"/>
                  </a:cubicBezTo>
                  <a:lnTo>
                    <a:pt x="1832" y="15881"/>
                  </a:lnTo>
                  <a:cubicBezTo>
                    <a:pt x="1910" y="15696"/>
                    <a:pt x="1988" y="15520"/>
                    <a:pt x="2056" y="15335"/>
                  </a:cubicBezTo>
                  <a:lnTo>
                    <a:pt x="1978" y="15296"/>
                  </a:lnTo>
                  <a:close/>
                  <a:moveTo>
                    <a:pt x="48507" y="16124"/>
                  </a:moveTo>
                  <a:lnTo>
                    <a:pt x="48420" y="16153"/>
                  </a:lnTo>
                  <a:lnTo>
                    <a:pt x="48624" y="16709"/>
                  </a:lnTo>
                  <a:lnTo>
                    <a:pt x="48702" y="16679"/>
                  </a:lnTo>
                  <a:cubicBezTo>
                    <a:pt x="48644" y="16495"/>
                    <a:pt x="48576" y="16309"/>
                    <a:pt x="48507" y="16124"/>
                  </a:cubicBezTo>
                  <a:close/>
                  <a:moveTo>
                    <a:pt x="1540" y="16397"/>
                  </a:moveTo>
                  <a:cubicBezTo>
                    <a:pt x="1471" y="16582"/>
                    <a:pt x="1403" y="16777"/>
                    <a:pt x="1345" y="16962"/>
                  </a:cubicBezTo>
                  <a:lnTo>
                    <a:pt x="1432" y="16991"/>
                  </a:lnTo>
                  <a:cubicBezTo>
                    <a:pt x="1490" y="16806"/>
                    <a:pt x="1559" y="16612"/>
                    <a:pt x="1627" y="16436"/>
                  </a:cubicBezTo>
                  <a:lnTo>
                    <a:pt x="1540" y="16397"/>
                  </a:lnTo>
                  <a:close/>
                  <a:moveTo>
                    <a:pt x="48897" y="17235"/>
                  </a:moveTo>
                  <a:lnTo>
                    <a:pt x="48810" y="17264"/>
                  </a:lnTo>
                  <a:cubicBezTo>
                    <a:pt x="48878" y="17449"/>
                    <a:pt x="48936" y="17634"/>
                    <a:pt x="48985" y="17820"/>
                  </a:cubicBezTo>
                  <a:lnTo>
                    <a:pt x="49072" y="17800"/>
                  </a:lnTo>
                  <a:cubicBezTo>
                    <a:pt x="49024" y="17615"/>
                    <a:pt x="48955" y="17420"/>
                    <a:pt x="48897" y="17235"/>
                  </a:cubicBezTo>
                  <a:close/>
                  <a:moveTo>
                    <a:pt x="1159" y="17517"/>
                  </a:moveTo>
                  <a:cubicBezTo>
                    <a:pt x="1101" y="17712"/>
                    <a:pt x="1042" y="17898"/>
                    <a:pt x="984" y="18082"/>
                  </a:cubicBezTo>
                  <a:lnTo>
                    <a:pt x="1072" y="18112"/>
                  </a:lnTo>
                  <a:cubicBezTo>
                    <a:pt x="1130" y="17926"/>
                    <a:pt x="1189" y="17732"/>
                    <a:pt x="1247" y="17547"/>
                  </a:cubicBezTo>
                  <a:lnTo>
                    <a:pt x="1159" y="17517"/>
                  </a:lnTo>
                  <a:close/>
                  <a:moveTo>
                    <a:pt x="49238" y="18365"/>
                  </a:moveTo>
                  <a:lnTo>
                    <a:pt x="49150" y="18385"/>
                  </a:lnTo>
                  <a:cubicBezTo>
                    <a:pt x="49209" y="18580"/>
                    <a:pt x="49258" y="18764"/>
                    <a:pt x="49306" y="18959"/>
                  </a:cubicBezTo>
                  <a:lnTo>
                    <a:pt x="49394" y="18930"/>
                  </a:lnTo>
                  <a:cubicBezTo>
                    <a:pt x="49345" y="18745"/>
                    <a:pt x="49297" y="18550"/>
                    <a:pt x="49238" y="18365"/>
                  </a:cubicBezTo>
                  <a:close/>
                  <a:moveTo>
                    <a:pt x="828" y="18657"/>
                  </a:moveTo>
                  <a:cubicBezTo>
                    <a:pt x="780" y="18842"/>
                    <a:pt x="731" y="19037"/>
                    <a:pt x="682" y="19232"/>
                  </a:cubicBezTo>
                  <a:lnTo>
                    <a:pt x="770" y="19251"/>
                  </a:lnTo>
                  <a:cubicBezTo>
                    <a:pt x="819" y="19057"/>
                    <a:pt x="867" y="18872"/>
                    <a:pt x="916" y="18677"/>
                  </a:cubicBezTo>
                  <a:lnTo>
                    <a:pt x="828" y="18657"/>
                  </a:lnTo>
                  <a:close/>
                  <a:moveTo>
                    <a:pt x="49531" y="19505"/>
                  </a:moveTo>
                  <a:lnTo>
                    <a:pt x="49443" y="19524"/>
                  </a:lnTo>
                  <a:cubicBezTo>
                    <a:pt x="49482" y="19719"/>
                    <a:pt x="49521" y="19914"/>
                    <a:pt x="49559" y="20099"/>
                  </a:cubicBezTo>
                  <a:lnTo>
                    <a:pt x="49648" y="20089"/>
                  </a:lnTo>
                  <a:lnTo>
                    <a:pt x="49531" y="19505"/>
                  </a:lnTo>
                  <a:close/>
                  <a:moveTo>
                    <a:pt x="555" y="19807"/>
                  </a:moveTo>
                  <a:cubicBezTo>
                    <a:pt x="516" y="19992"/>
                    <a:pt x="477" y="20187"/>
                    <a:pt x="438" y="20382"/>
                  </a:cubicBezTo>
                  <a:lnTo>
                    <a:pt x="526" y="20401"/>
                  </a:lnTo>
                  <a:cubicBezTo>
                    <a:pt x="565" y="20206"/>
                    <a:pt x="604" y="20011"/>
                    <a:pt x="643" y="19827"/>
                  </a:cubicBezTo>
                  <a:lnTo>
                    <a:pt x="555" y="19807"/>
                  </a:lnTo>
                  <a:close/>
                  <a:moveTo>
                    <a:pt x="49764" y="20664"/>
                  </a:moveTo>
                  <a:lnTo>
                    <a:pt x="49676" y="20684"/>
                  </a:lnTo>
                  <a:cubicBezTo>
                    <a:pt x="49706" y="20869"/>
                    <a:pt x="49735" y="21063"/>
                    <a:pt x="49764" y="21258"/>
                  </a:cubicBezTo>
                  <a:lnTo>
                    <a:pt x="49862" y="21249"/>
                  </a:lnTo>
                  <a:cubicBezTo>
                    <a:pt x="49832" y="21054"/>
                    <a:pt x="49793" y="20859"/>
                    <a:pt x="49764" y="20664"/>
                  </a:cubicBezTo>
                  <a:close/>
                  <a:moveTo>
                    <a:pt x="332" y="20966"/>
                  </a:moveTo>
                  <a:cubicBezTo>
                    <a:pt x="302" y="21152"/>
                    <a:pt x="273" y="21356"/>
                    <a:pt x="243" y="21541"/>
                  </a:cubicBezTo>
                  <a:lnTo>
                    <a:pt x="332" y="21561"/>
                  </a:lnTo>
                  <a:cubicBezTo>
                    <a:pt x="360" y="21366"/>
                    <a:pt x="390" y="21171"/>
                    <a:pt x="429" y="20976"/>
                  </a:cubicBezTo>
                  <a:lnTo>
                    <a:pt x="332" y="20966"/>
                  </a:lnTo>
                  <a:close/>
                  <a:moveTo>
                    <a:pt x="49940" y="21834"/>
                  </a:moveTo>
                  <a:lnTo>
                    <a:pt x="49852" y="21843"/>
                  </a:lnTo>
                  <a:cubicBezTo>
                    <a:pt x="49871" y="22038"/>
                    <a:pt x="49901" y="22233"/>
                    <a:pt x="49920" y="22427"/>
                  </a:cubicBezTo>
                  <a:lnTo>
                    <a:pt x="50008" y="22418"/>
                  </a:lnTo>
                  <a:cubicBezTo>
                    <a:pt x="49988" y="22223"/>
                    <a:pt x="49969" y="22028"/>
                    <a:pt x="49940" y="21834"/>
                  </a:cubicBezTo>
                  <a:close/>
                  <a:moveTo>
                    <a:pt x="176" y="22135"/>
                  </a:moveTo>
                  <a:cubicBezTo>
                    <a:pt x="146" y="22321"/>
                    <a:pt x="127" y="22525"/>
                    <a:pt x="107" y="22720"/>
                  </a:cubicBezTo>
                  <a:lnTo>
                    <a:pt x="195" y="22730"/>
                  </a:lnTo>
                  <a:cubicBezTo>
                    <a:pt x="215" y="22535"/>
                    <a:pt x="234" y="22340"/>
                    <a:pt x="263" y="22145"/>
                  </a:cubicBezTo>
                  <a:lnTo>
                    <a:pt x="176" y="22135"/>
                  </a:lnTo>
                  <a:close/>
                  <a:moveTo>
                    <a:pt x="50066" y="23003"/>
                  </a:moveTo>
                  <a:lnTo>
                    <a:pt x="49979" y="23012"/>
                  </a:lnTo>
                  <a:cubicBezTo>
                    <a:pt x="49988" y="23207"/>
                    <a:pt x="50008" y="23402"/>
                    <a:pt x="50018" y="23597"/>
                  </a:cubicBezTo>
                  <a:lnTo>
                    <a:pt x="50105" y="23597"/>
                  </a:lnTo>
                  <a:cubicBezTo>
                    <a:pt x="50096" y="23402"/>
                    <a:pt x="50076" y="23197"/>
                    <a:pt x="50066" y="23003"/>
                  </a:cubicBezTo>
                  <a:close/>
                  <a:moveTo>
                    <a:pt x="59" y="23304"/>
                  </a:moveTo>
                  <a:cubicBezTo>
                    <a:pt x="49" y="23499"/>
                    <a:pt x="39" y="23704"/>
                    <a:pt x="29" y="23899"/>
                  </a:cubicBezTo>
                  <a:lnTo>
                    <a:pt x="117" y="23899"/>
                  </a:lnTo>
                  <a:cubicBezTo>
                    <a:pt x="127" y="23704"/>
                    <a:pt x="137" y="23509"/>
                    <a:pt x="156" y="23314"/>
                  </a:cubicBezTo>
                  <a:lnTo>
                    <a:pt x="59" y="23304"/>
                  </a:lnTo>
                  <a:close/>
                  <a:moveTo>
                    <a:pt x="50135" y="24181"/>
                  </a:moveTo>
                  <a:lnTo>
                    <a:pt x="50047" y="24191"/>
                  </a:lnTo>
                  <a:cubicBezTo>
                    <a:pt x="50047" y="24386"/>
                    <a:pt x="50057" y="24581"/>
                    <a:pt x="50057" y="24776"/>
                  </a:cubicBezTo>
                  <a:lnTo>
                    <a:pt x="50144" y="24776"/>
                  </a:lnTo>
                  <a:cubicBezTo>
                    <a:pt x="50144" y="24581"/>
                    <a:pt x="50144" y="24376"/>
                    <a:pt x="50135" y="24181"/>
                  </a:cubicBezTo>
                  <a:close/>
                  <a:moveTo>
                    <a:pt x="10" y="24483"/>
                  </a:moveTo>
                  <a:cubicBezTo>
                    <a:pt x="0" y="24678"/>
                    <a:pt x="0" y="24883"/>
                    <a:pt x="0" y="25077"/>
                  </a:cubicBezTo>
                  <a:lnTo>
                    <a:pt x="88" y="25077"/>
                  </a:lnTo>
                  <a:cubicBezTo>
                    <a:pt x="88" y="24883"/>
                    <a:pt x="88" y="24678"/>
                    <a:pt x="98" y="24483"/>
                  </a:cubicBezTo>
                  <a:close/>
                  <a:moveTo>
                    <a:pt x="0" y="25087"/>
                  </a:moveTo>
                  <a:cubicBezTo>
                    <a:pt x="0" y="25282"/>
                    <a:pt x="0" y="25477"/>
                    <a:pt x="10" y="25672"/>
                  </a:cubicBezTo>
                  <a:lnTo>
                    <a:pt x="98" y="25672"/>
                  </a:lnTo>
                  <a:cubicBezTo>
                    <a:pt x="98" y="25477"/>
                    <a:pt x="88" y="25282"/>
                    <a:pt x="88" y="25087"/>
                  </a:cubicBezTo>
                  <a:close/>
                  <a:moveTo>
                    <a:pt x="50057" y="25360"/>
                  </a:moveTo>
                  <a:cubicBezTo>
                    <a:pt x="50057" y="25555"/>
                    <a:pt x="50047" y="25750"/>
                    <a:pt x="50047" y="25945"/>
                  </a:cubicBezTo>
                  <a:lnTo>
                    <a:pt x="50135" y="25954"/>
                  </a:lnTo>
                  <a:cubicBezTo>
                    <a:pt x="50144" y="25759"/>
                    <a:pt x="50144" y="25555"/>
                    <a:pt x="50144" y="25360"/>
                  </a:cubicBezTo>
                  <a:close/>
                  <a:moveTo>
                    <a:pt x="117" y="26257"/>
                  </a:moveTo>
                  <a:lnTo>
                    <a:pt x="29" y="26266"/>
                  </a:lnTo>
                  <a:lnTo>
                    <a:pt x="59" y="26850"/>
                  </a:lnTo>
                  <a:lnTo>
                    <a:pt x="156" y="26850"/>
                  </a:lnTo>
                  <a:cubicBezTo>
                    <a:pt x="137" y="26656"/>
                    <a:pt x="127" y="26451"/>
                    <a:pt x="117" y="26257"/>
                  </a:cubicBezTo>
                  <a:close/>
                  <a:moveTo>
                    <a:pt x="50018" y="26539"/>
                  </a:moveTo>
                  <a:cubicBezTo>
                    <a:pt x="50008" y="26734"/>
                    <a:pt x="49988" y="26928"/>
                    <a:pt x="49979" y="27123"/>
                  </a:cubicBezTo>
                  <a:lnTo>
                    <a:pt x="50066" y="27133"/>
                  </a:lnTo>
                  <a:cubicBezTo>
                    <a:pt x="50076" y="26939"/>
                    <a:pt x="50096" y="26734"/>
                    <a:pt x="50105" y="26539"/>
                  </a:cubicBezTo>
                  <a:close/>
                  <a:moveTo>
                    <a:pt x="204" y="27435"/>
                  </a:moveTo>
                  <a:lnTo>
                    <a:pt x="107" y="27445"/>
                  </a:lnTo>
                  <a:cubicBezTo>
                    <a:pt x="127" y="27640"/>
                    <a:pt x="146" y="27835"/>
                    <a:pt x="176" y="28030"/>
                  </a:cubicBezTo>
                  <a:lnTo>
                    <a:pt x="263" y="28020"/>
                  </a:lnTo>
                  <a:cubicBezTo>
                    <a:pt x="243" y="27825"/>
                    <a:pt x="215" y="27630"/>
                    <a:pt x="204" y="27435"/>
                  </a:cubicBezTo>
                  <a:close/>
                  <a:moveTo>
                    <a:pt x="49920" y="27708"/>
                  </a:moveTo>
                  <a:cubicBezTo>
                    <a:pt x="49901" y="27903"/>
                    <a:pt x="49881" y="28098"/>
                    <a:pt x="49852" y="28292"/>
                  </a:cubicBezTo>
                  <a:lnTo>
                    <a:pt x="49940" y="28302"/>
                  </a:lnTo>
                  <a:cubicBezTo>
                    <a:pt x="49969" y="28108"/>
                    <a:pt x="49988" y="27913"/>
                    <a:pt x="50008" y="27718"/>
                  </a:cubicBezTo>
                  <a:lnTo>
                    <a:pt x="49920" y="27708"/>
                  </a:lnTo>
                  <a:close/>
                  <a:moveTo>
                    <a:pt x="341" y="28604"/>
                  </a:moveTo>
                  <a:lnTo>
                    <a:pt x="243" y="28614"/>
                  </a:lnTo>
                  <a:cubicBezTo>
                    <a:pt x="273" y="28809"/>
                    <a:pt x="302" y="29004"/>
                    <a:pt x="341" y="29199"/>
                  </a:cubicBezTo>
                  <a:lnTo>
                    <a:pt x="429" y="29179"/>
                  </a:lnTo>
                  <a:cubicBezTo>
                    <a:pt x="390" y="28994"/>
                    <a:pt x="360" y="28790"/>
                    <a:pt x="341" y="28604"/>
                  </a:cubicBezTo>
                  <a:close/>
                  <a:moveTo>
                    <a:pt x="49774" y="28877"/>
                  </a:moveTo>
                  <a:cubicBezTo>
                    <a:pt x="49745" y="29072"/>
                    <a:pt x="49706" y="29267"/>
                    <a:pt x="49676" y="29452"/>
                  </a:cubicBezTo>
                  <a:lnTo>
                    <a:pt x="49764" y="29472"/>
                  </a:lnTo>
                  <a:cubicBezTo>
                    <a:pt x="49793" y="29277"/>
                    <a:pt x="49832" y="29082"/>
                    <a:pt x="49862" y="28887"/>
                  </a:cubicBezTo>
                  <a:lnTo>
                    <a:pt x="49774" y="28877"/>
                  </a:lnTo>
                  <a:close/>
                  <a:moveTo>
                    <a:pt x="526" y="29764"/>
                  </a:moveTo>
                  <a:lnTo>
                    <a:pt x="438" y="29773"/>
                  </a:lnTo>
                  <a:lnTo>
                    <a:pt x="555" y="30358"/>
                  </a:lnTo>
                  <a:lnTo>
                    <a:pt x="643" y="30338"/>
                  </a:lnTo>
                  <a:cubicBezTo>
                    <a:pt x="604" y="30143"/>
                    <a:pt x="565" y="29949"/>
                    <a:pt x="526" y="29764"/>
                  </a:cubicBezTo>
                  <a:close/>
                  <a:moveTo>
                    <a:pt x="49570" y="30037"/>
                  </a:moveTo>
                  <a:cubicBezTo>
                    <a:pt x="49531" y="30221"/>
                    <a:pt x="49482" y="30416"/>
                    <a:pt x="49443" y="30611"/>
                  </a:cubicBezTo>
                  <a:lnTo>
                    <a:pt x="49531" y="30631"/>
                  </a:lnTo>
                  <a:cubicBezTo>
                    <a:pt x="49570" y="30436"/>
                    <a:pt x="49618" y="30241"/>
                    <a:pt x="49657" y="30046"/>
                  </a:cubicBezTo>
                  <a:lnTo>
                    <a:pt x="49570" y="30037"/>
                  </a:lnTo>
                  <a:close/>
                  <a:moveTo>
                    <a:pt x="780" y="30913"/>
                  </a:moveTo>
                  <a:lnTo>
                    <a:pt x="692" y="30933"/>
                  </a:lnTo>
                  <a:cubicBezTo>
                    <a:pt x="731" y="31118"/>
                    <a:pt x="780" y="31313"/>
                    <a:pt x="828" y="31507"/>
                  </a:cubicBezTo>
                  <a:lnTo>
                    <a:pt x="916" y="31479"/>
                  </a:lnTo>
                  <a:cubicBezTo>
                    <a:pt x="867" y="31293"/>
                    <a:pt x="819" y="31098"/>
                    <a:pt x="780" y="30913"/>
                  </a:cubicBezTo>
                  <a:close/>
                  <a:moveTo>
                    <a:pt x="49306" y="31176"/>
                  </a:moveTo>
                  <a:cubicBezTo>
                    <a:pt x="49258" y="31371"/>
                    <a:pt x="49209" y="31556"/>
                    <a:pt x="49160" y="31751"/>
                  </a:cubicBezTo>
                  <a:lnTo>
                    <a:pt x="49248" y="31771"/>
                  </a:lnTo>
                  <a:cubicBezTo>
                    <a:pt x="49297" y="31585"/>
                    <a:pt x="49345" y="31390"/>
                    <a:pt x="49394" y="31206"/>
                  </a:cubicBezTo>
                  <a:lnTo>
                    <a:pt x="49306" y="31176"/>
                  </a:lnTo>
                  <a:close/>
                  <a:moveTo>
                    <a:pt x="1072" y="32044"/>
                  </a:moveTo>
                  <a:lnTo>
                    <a:pt x="994" y="32072"/>
                  </a:lnTo>
                  <a:cubicBezTo>
                    <a:pt x="1042" y="32258"/>
                    <a:pt x="1101" y="32453"/>
                    <a:pt x="1159" y="32637"/>
                  </a:cubicBezTo>
                  <a:lnTo>
                    <a:pt x="1247" y="32609"/>
                  </a:lnTo>
                  <a:cubicBezTo>
                    <a:pt x="1189" y="32423"/>
                    <a:pt x="1130" y="32238"/>
                    <a:pt x="1072" y="32044"/>
                  </a:cubicBezTo>
                  <a:close/>
                  <a:moveTo>
                    <a:pt x="48994" y="32316"/>
                  </a:moveTo>
                  <a:lnTo>
                    <a:pt x="48819" y="32871"/>
                  </a:lnTo>
                  <a:lnTo>
                    <a:pt x="48897" y="32901"/>
                  </a:lnTo>
                  <a:cubicBezTo>
                    <a:pt x="48966" y="32715"/>
                    <a:pt x="49024" y="32531"/>
                    <a:pt x="49082" y="32336"/>
                  </a:cubicBezTo>
                  <a:lnTo>
                    <a:pt x="48994" y="32316"/>
                  </a:lnTo>
                  <a:close/>
                  <a:moveTo>
                    <a:pt x="1432" y="33164"/>
                  </a:moveTo>
                  <a:lnTo>
                    <a:pt x="1345" y="33193"/>
                  </a:lnTo>
                  <a:cubicBezTo>
                    <a:pt x="1413" y="33378"/>
                    <a:pt x="1471" y="33573"/>
                    <a:pt x="1540" y="33758"/>
                  </a:cubicBezTo>
                  <a:lnTo>
                    <a:pt x="1627" y="33719"/>
                  </a:lnTo>
                  <a:cubicBezTo>
                    <a:pt x="1559" y="33544"/>
                    <a:pt x="1490" y="33349"/>
                    <a:pt x="1432" y="33164"/>
                  </a:cubicBezTo>
                  <a:close/>
                  <a:moveTo>
                    <a:pt x="48624" y="33436"/>
                  </a:moveTo>
                  <a:lnTo>
                    <a:pt x="48420" y="33992"/>
                  </a:lnTo>
                  <a:lnTo>
                    <a:pt x="48507" y="34021"/>
                  </a:lnTo>
                  <a:lnTo>
                    <a:pt x="48712" y="33466"/>
                  </a:lnTo>
                  <a:lnTo>
                    <a:pt x="48624" y="33436"/>
                  </a:lnTo>
                  <a:close/>
                  <a:moveTo>
                    <a:pt x="1841" y="34274"/>
                  </a:moveTo>
                  <a:lnTo>
                    <a:pt x="1754" y="34304"/>
                  </a:lnTo>
                  <a:cubicBezTo>
                    <a:pt x="1822" y="34489"/>
                    <a:pt x="1900" y="34674"/>
                    <a:pt x="1978" y="34849"/>
                  </a:cubicBezTo>
                  <a:lnTo>
                    <a:pt x="2056" y="34810"/>
                  </a:lnTo>
                  <a:cubicBezTo>
                    <a:pt x="1988" y="34635"/>
                    <a:pt x="1910" y="34450"/>
                    <a:pt x="1841" y="34274"/>
                  </a:cubicBezTo>
                  <a:close/>
                  <a:moveTo>
                    <a:pt x="48206" y="34538"/>
                  </a:moveTo>
                  <a:cubicBezTo>
                    <a:pt x="48128" y="34713"/>
                    <a:pt x="48050" y="34898"/>
                    <a:pt x="47972" y="35083"/>
                  </a:cubicBezTo>
                  <a:lnTo>
                    <a:pt x="48059" y="35112"/>
                  </a:lnTo>
                  <a:cubicBezTo>
                    <a:pt x="48137" y="34937"/>
                    <a:pt x="48215" y="34752"/>
                    <a:pt x="48284" y="34566"/>
                  </a:cubicBezTo>
                  <a:lnTo>
                    <a:pt x="48206" y="34538"/>
                  </a:lnTo>
                  <a:close/>
                  <a:moveTo>
                    <a:pt x="2300" y="35346"/>
                  </a:moveTo>
                  <a:lnTo>
                    <a:pt x="2211" y="35385"/>
                  </a:lnTo>
                  <a:cubicBezTo>
                    <a:pt x="2289" y="35570"/>
                    <a:pt x="2377" y="35746"/>
                    <a:pt x="2465" y="35921"/>
                  </a:cubicBezTo>
                  <a:lnTo>
                    <a:pt x="2543" y="35882"/>
                  </a:lnTo>
                  <a:cubicBezTo>
                    <a:pt x="2455" y="35707"/>
                    <a:pt x="2377" y="35531"/>
                    <a:pt x="2300" y="35346"/>
                  </a:cubicBezTo>
                  <a:close/>
                  <a:moveTo>
                    <a:pt x="47728" y="35619"/>
                  </a:moveTo>
                  <a:cubicBezTo>
                    <a:pt x="47650" y="35794"/>
                    <a:pt x="47563" y="35969"/>
                    <a:pt x="47475" y="36145"/>
                  </a:cubicBezTo>
                  <a:lnTo>
                    <a:pt x="47553" y="36184"/>
                  </a:lnTo>
                  <a:lnTo>
                    <a:pt x="47816" y="35658"/>
                  </a:lnTo>
                  <a:lnTo>
                    <a:pt x="47728" y="35619"/>
                  </a:lnTo>
                  <a:close/>
                  <a:moveTo>
                    <a:pt x="2806" y="36408"/>
                  </a:moveTo>
                  <a:lnTo>
                    <a:pt x="2718" y="36447"/>
                  </a:lnTo>
                  <a:cubicBezTo>
                    <a:pt x="2806" y="36623"/>
                    <a:pt x="2904" y="36798"/>
                    <a:pt x="2991" y="36973"/>
                  </a:cubicBezTo>
                  <a:lnTo>
                    <a:pt x="3079" y="36924"/>
                  </a:lnTo>
                  <a:cubicBezTo>
                    <a:pt x="2981" y="36759"/>
                    <a:pt x="2893" y="36584"/>
                    <a:pt x="2806" y="36408"/>
                  </a:cubicBezTo>
                  <a:close/>
                  <a:moveTo>
                    <a:pt x="47212" y="36671"/>
                  </a:moveTo>
                  <a:cubicBezTo>
                    <a:pt x="47115" y="36846"/>
                    <a:pt x="47026" y="37022"/>
                    <a:pt x="46929" y="37188"/>
                  </a:cubicBezTo>
                  <a:lnTo>
                    <a:pt x="47007" y="37236"/>
                  </a:lnTo>
                  <a:cubicBezTo>
                    <a:pt x="47104" y="37061"/>
                    <a:pt x="47202" y="36885"/>
                    <a:pt x="47290" y="36710"/>
                  </a:cubicBezTo>
                  <a:lnTo>
                    <a:pt x="47212" y="36671"/>
                  </a:lnTo>
                  <a:close/>
                  <a:moveTo>
                    <a:pt x="3361" y="37441"/>
                  </a:moveTo>
                  <a:lnTo>
                    <a:pt x="3283" y="37480"/>
                  </a:lnTo>
                  <a:cubicBezTo>
                    <a:pt x="3381" y="37655"/>
                    <a:pt x="3478" y="37820"/>
                    <a:pt x="3575" y="37996"/>
                  </a:cubicBezTo>
                  <a:lnTo>
                    <a:pt x="3653" y="37947"/>
                  </a:lnTo>
                  <a:cubicBezTo>
                    <a:pt x="3556" y="37781"/>
                    <a:pt x="3458" y="37606"/>
                    <a:pt x="3361" y="37441"/>
                  </a:cubicBezTo>
                  <a:close/>
                  <a:moveTo>
                    <a:pt x="46637" y="37704"/>
                  </a:moveTo>
                  <a:cubicBezTo>
                    <a:pt x="46539" y="37870"/>
                    <a:pt x="46433" y="38035"/>
                    <a:pt x="46335" y="38210"/>
                  </a:cubicBezTo>
                  <a:lnTo>
                    <a:pt x="46413" y="38249"/>
                  </a:lnTo>
                  <a:cubicBezTo>
                    <a:pt x="46510" y="38084"/>
                    <a:pt x="46617" y="37918"/>
                    <a:pt x="46715" y="37742"/>
                  </a:cubicBezTo>
                  <a:lnTo>
                    <a:pt x="46637" y="37704"/>
                  </a:lnTo>
                  <a:close/>
                  <a:moveTo>
                    <a:pt x="3965" y="38444"/>
                  </a:moveTo>
                  <a:lnTo>
                    <a:pt x="3887" y="38493"/>
                  </a:lnTo>
                  <a:lnTo>
                    <a:pt x="4209" y="38990"/>
                  </a:lnTo>
                  <a:lnTo>
                    <a:pt x="4287" y="38931"/>
                  </a:lnTo>
                  <a:cubicBezTo>
                    <a:pt x="4179" y="38775"/>
                    <a:pt x="4073" y="38610"/>
                    <a:pt x="3965" y="38444"/>
                  </a:cubicBezTo>
                  <a:close/>
                  <a:moveTo>
                    <a:pt x="46013" y="38707"/>
                  </a:moveTo>
                  <a:cubicBezTo>
                    <a:pt x="45906" y="38863"/>
                    <a:pt x="45799" y="39028"/>
                    <a:pt x="45692" y="39195"/>
                  </a:cubicBezTo>
                  <a:lnTo>
                    <a:pt x="45760" y="39243"/>
                  </a:lnTo>
                  <a:cubicBezTo>
                    <a:pt x="45877" y="39078"/>
                    <a:pt x="45984" y="38912"/>
                    <a:pt x="46091" y="38756"/>
                  </a:cubicBezTo>
                  <a:lnTo>
                    <a:pt x="46013" y="38707"/>
                  </a:lnTo>
                  <a:close/>
                  <a:moveTo>
                    <a:pt x="4618" y="39418"/>
                  </a:moveTo>
                  <a:lnTo>
                    <a:pt x="4540" y="39477"/>
                  </a:lnTo>
                  <a:cubicBezTo>
                    <a:pt x="4657" y="39633"/>
                    <a:pt x="4774" y="39788"/>
                    <a:pt x="4891" y="39954"/>
                  </a:cubicBezTo>
                  <a:lnTo>
                    <a:pt x="4959" y="39896"/>
                  </a:lnTo>
                  <a:cubicBezTo>
                    <a:pt x="4842" y="39740"/>
                    <a:pt x="4725" y="39584"/>
                    <a:pt x="4618" y="39418"/>
                  </a:cubicBezTo>
                  <a:close/>
                  <a:moveTo>
                    <a:pt x="45351" y="39671"/>
                  </a:moveTo>
                  <a:cubicBezTo>
                    <a:pt x="45234" y="39827"/>
                    <a:pt x="45117" y="39993"/>
                    <a:pt x="45000" y="40149"/>
                  </a:cubicBezTo>
                  <a:lnTo>
                    <a:pt x="45069" y="40198"/>
                  </a:lnTo>
                  <a:cubicBezTo>
                    <a:pt x="45195" y="40042"/>
                    <a:pt x="45312" y="39886"/>
                    <a:pt x="45429" y="39730"/>
                  </a:cubicBezTo>
                  <a:lnTo>
                    <a:pt x="45351" y="39671"/>
                  </a:lnTo>
                  <a:close/>
                  <a:moveTo>
                    <a:pt x="5310" y="40364"/>
                  </a:moveTo>
                  <a:lnTo>
                    <a:pt x="5242" y="40422"/>
                  </a:lnTo>
                  <a:cubicBezTo>
                    <a:pt x="5359" y="40578"/>
                    <a:pt x="5485" y="40734"/>
                    <a:pt x="5612" y="40880"/>
                  </a:cubicBezTo>
                  <a:lnTo>
                    <a:pt x="5680" y="40821"/>
                  </a:lnTo>
                  <a:cubicBezTo>
                    <a:pt x="5553" y="40675"/>
                    <a:pt x="5437" y="40519"/>
                    <a:pt x="5310" y="40364"/>
                  </a:cubicBezTo>
                  <a:close/>
                  <a:moveTo>
                    <a:pt x="44640" y="40607"/>
                  </a:moveTo>
                  <a:cubicBezTo>
                    <a:pt x="44523" y="40763"/>
                    <a:pt x="44396" y="40919"/>
                    <a:pt x="44270" y="41065"/>
                  </a:cubicBezTo>
                  <a:lnTo>
                    <a:pt x="44338" y="41124"/>
                  </a:lnTo>
                  <a:cubicBezTo>
                    <a:pt x="44465" y="40977"/>
                    <a:pt x="44591" y="40821"/>
                    <a:pt x="44708" y="40665"/>
                  </a:cubicBezTo>
                  <a:lnTo>
                    <a:pt x="44640" y="40607"/>
                  </a:lnTo>
                  <a:close/>
                  <a:moveTo>
                    <a:pt x="6060" y="41279"/>
                  </a:moveTo>
                  <a:lnTo>
                    <a:pt x="5982" y="41338"/>
                  </a:lnTo>
                  <a:cubicBezTo>
                    <a:pt x="6119" y="41484"/>
                    <a:pt x="6245" y="41630"/>
                    <a:pt x="6372" y="41776"/>
                  </a:cubicBezTo>
                  <a:lnTo>
                    <a:pt x="6440" y="41717"/>
                  </a:lnTo>
                  <a:lnTo>
                    <a:pt x="6060" y="41279"/>
                  </a:lnTo>
                  <a:close/>
                  <a:moveTo>
                    <a:pt x="43889" y="41513"/>
                  </a:moveTo>
                  <a:cubicBezTo>
                    <a:pt x="43763" y="41659"/>
                    <a:pt x="43627" y="41805"/>
                    <a:pt x="43490" y="41951"/>
                  </a:cubicBezTo>
                  <a:lnTo>
                    <a:pt x="43558" y="42010"/>
                  </a:lnTo>
                  <a:cubicBezTo>
                    <a:pt x="43695" y="41873"/>
                    <a:pt x="43822" y="41717"/>
                    <a:pt x="43958" y="41572"/>
                  </a:cubicBezTo>
                  <a:lnTo>
                    <a:pt x="43889" y="41513"/>
                  </a:lnTo>
                  <a:close/>
                  <a:moveTo>
                    <a:pt x="6839" y="42156"/>
                  </a:moveTo>
                  <a:lnTo>
                    <a:pt x="6771" y="42215"/>
                  </a:lnTo>
                  <a:cubicBezTo>
                    <a:pt x="6907" y="42360"/>
                    <a:pt x="7044" y="42497"/>
                    <a:pt x="7180" y="42643"/>
                  </a:cubicBezTo>
                  <a:lnTo>
                    <a:pt x="7249" y="42575"/>
                  </a:lnTo>
                  <a:cubicBezTo>
                    <a:pt x="7112" y="42438"/>
                    <a:pt x="6976" y="42293"/>
                    <a:pt x="6839" y="42156"/>
                  </a:cubicBezTo>
                  <a:close/>
                  <a:moveTo>
                    <a:pt x="43091" y="42380"/>
                  </a:moveTo>
                  <a:cubicBezTo>
                    <a:pt x="42954" y="42526"/>
                    <a:pt x="42818" y="42663"/>
                    <a:pt x="42681" y="42799"/>
                  </a:cubicBezTo>
                  <a:lnTo>
                    <a:pt x="42740" y="42867"/>
                  </a:lnTo>
                  <a:cubicBezTo>
                    <a:pt x="42886" y="42731"/>
                    <a:pt x="43023" y="42585"/>
                    <a:pt x="43159" y="42448"/>
                  </a:cubicBezTo>
                  <a:lnTo>
                    <a:pt x="43091" y="42380"/>
                  </a:lnTo>
                  <a:close/>
                  <a:moveTo>
                    <a:pt x="7658" y="42994"/>
                  </a:moveTo>
                  <a:lnTo>
                    <a:pt x="7599" y="43053"/>
                  </a:lnTo>
                  <a:cubicBezTo>
                    <a:pt x="7736" y="43189"/>
                    <a:pt x="7882" y="43325"/>
                    <a:pt x="8028" y="43462"/>
                  </a:cubicBezTo>
                  <a:lnTo>
                    <a:pt x="8086" y="43393"/>
                  </a:lnTo>
                  <a:cubicBezTo>
                    <a:pt x="7950" y="43267"/>
                    <a:pt x="7804" y="43130"/>
                    <a:pt x="7658" y="42994"/>
                  </a:cubicBezTo>
                  <a:close/>
                  <a:moveTo>
                    <a:pt x="42263" y="43208"/>
                  </a:moveTo>
                  <a:cubicBezTo>
                    <a:pt x="42116" y="43345"/>
                    <a:pt x="41971" y="43481"/>
                    <a:pt x="41824" y="43607"/>
                  </a:cubicBezTo>
                  <a:lnTo>
                    <a:pt x="41882" y="43676"/>
                  </a:lnTo>
                  <a:cubicBezTo>
                    <a:pt x="42029" y="43549"/>
                    <a:pt x="42175" y="43413"/>
                    <a:pt x="42321" y="43276"/>
                  </a:cubicBezTo>
                  <a:lnTo>
                    <a:pt x="42263" y="43208"/>
                  </a:lnTo>
                  <a:close/>
                  <a:moveTo>
                    <a:pt x="8525" y="43793"/>
                  </a:moveTo>
                  <a:lnTo>
                    <a:pt x="8466" y="43861"/>
                  </a:lnTo>
                  <a:cubicBezTo>
                    <a:pt x="8613" y="43988"/>
                    <a:pt x="8758" y="44114"/>
                    <a:pt x="8914" y="44241"/>
                  </a:cubicBezTo>
                  <a:lnTo>
                    <a:pt x="8973" y="44172"/>
                  </a:lnTo>
                  <a:cubicBezTo>
                    <a:pt x="8817" y="44046"/>
                    <a:pt x="8671" y="43919"/>
                    <a:pt x="8525" y="43793"/>
                  </a:cubicBezTo>
                  <a:close/>
                  <a:moveTo>
                    <a:pt x="41386" y="43997"/>
                  </a:moveTo>
                  <a:cubicBezTo>
                    <a:pt x="41239" y="44124"/>
                    <a:pt x="41084" y="44250"/>
                    <a:pt x="40938" y="44377"/>
                  </a:cubicBezTo>
                  <a:lnTo>
                    <a:pt x="40996" y="44445"/>
                  </a:lnTo>
                  <a:cubicBezTo>
                    <a:pt x="41142" y="44319"/>
                    <a:pt x="41298" y="44192"/>
                    <a:pt x="41444" y="44066"/>
                  </a:cubicBezTo>
                  <a:lnTo>
                    <a:pt x="41386" y="43997"/>
                  </a:lnTo>
                  <a:close/>
                  <a:moveTo>
                    <a:pt x="9421" y="44553"/>
                  </a:moveTo>
                  <a:lnTo>
                    <a:pt x="9362" y="44621"/>
                  </a:lnTo>
                  <a:cubicBezTo>
                    <a:pt x="9518" y="44748"/>
                    <a:pt x="9674" y="44865"/>
                    <a:pt x="9830" y="44982"/>
                  </a:cubicBezTo>
                  <a:lnTo>
                    <a:pt x="9888" y="44913"/>
                  </a:lnTo>
                  <a:cubicBezTo>
                    <a:pt x="9733" y="44796"/>
                    <a:pt x="9577" y="44670"/>
                    <a:pt x="9421" y="44553"/>
                  </a:cubicBezTo>
                  <a:close/>
                  <a:moveTo>
                    <a:pt x="40480" y="44748"/>
                  </a:moveTo>
                  <a:lnTo>
                    <a:pt x="40012" y="45098"/>
                  </a:lnTo>
                  <a:lnTo>
                    <a:pt x="40070" y="45176"/>
                  </a:lnTo>
                  <a:cubicBezTo>
                    <a:pt x="40226" y="45059"/>
                    <a:pt x="40382" y="44932"/>
                    <a:pt x="40538" y="44815"/>
                  </a:cubicBezTo>
                  <a:lnTo>
                    <a:pt x="40480" y="44748"/>
                  </a:lnTo>
                  <a:close/>
                  <a:moveTo>
                    <a:pt x="10356" y="45264"/>
                  </a:moveTo>
                  <a:lnTo>
                    <a:pt x="10308" y="45342"/>
                  </a:lnTo>
                  <a:cubicBezTo>
                    <a:pt x="10464" y="45458"/>
                    <a:pt x="10620" y="45566"/>
                    <a:pt x="10785" y="45683"/>
                  </a:cubicBezTo>
                  <a:lnTo>
                    <a:pt x="10834" y="45605"/>
                  </a:lnTo>
                  <a:cubicBezTo>
                    <a:pt x="10678" y="45497"/>
                    <a:pt x="10512" y="45381"/>
                    <a:pt x="10356" y="45264"/>
                  </a:cubicBezTo>
                  <a:close/>
                  <a:moveTo>
                    <a:pt x="39535" y="45449"/>
                  </a:moveTo>
                  <a:cubicBezTo>
                    <a:pt x="39379" y="45556"/>
                    <a:pt x="39213" y="45673"/>
                    <a:pt x="39057" y="45780"/>
                  </a:cubicBezTo>
                  <a:lnTo>
                    <a:pt x="39106" y="45858"/>
                  </a:lnTo>
                  <a:cubicBezTo>
                    <a:pt x="39272" y="45751"/>
                    <a:pt x="39427" y="45634"/>
                    <a:pt x="39593" y="45517"/>
                  </a:cubicBezTo>
                  <a:lnTo>
                    <a:pt x="39535" y="45449"/>
                  </a:lnTo>
                  <a:close/>
                  <a:moveTo>
                    <a:pt x="11321" y="45936"/>
                  </a:moveTo>
                  <a:lnTo>
                    <a:pt x="11272" y="46014"/>
                  </a:lnTo>
                  <a:lnTo>
                    <a:pt x="11769" y="46335"/>
                  </a:lnTo>
                  <a:lnTo>
                    <a:pt x="11817" y="46257"/>
                  </a:lnTo>
                  <a:lnTo>
                    <a:pt x="11321" y="45936"/>
                  </a:lnTo>
                  <a:close/>
                  <a:moveTo>
                    <a:pt x="38570" y="46101"/>
                  </a:moveTo>
                  <a:cubicBezTo>
                    <a:pt x="38405" y="46209"/>
                    <a:pt x="38239" y="46316"/>
                    <a:pt x="38063" y="46413"/>
                  </a:cubicBezTo>
                  <a:lnTo>
                    <a:pt x="38113" y="46491"/>
                  </a:lnTo>
                  <a:cubicBezTo>
                    <a:pt x="38278" y="46394"/>
                    <a:pt x="38453" y="46287"/>
                    <a:pt x="38619" y="46179"/>
                  </a:cubicBezTo>
                  <a:lnTo>
                    <a:pt x="38570" y="46101"/>
                  </a:lnTo>
                  <a:close/>
                  <a:moveTo>
                    <a:pt x="12324" y="46560"/>
                  </a:moveTo>
                  <a:lnTo>
                    <a:pt x="12276" y="46638"/>
                  </a:lnTo>
                  <a:cubicBezTo>
                    <a:pt x="12441" y="46744"/>
                    <a:pt x="12616" y="46842"/>
                    <a:pt x="12782" y="46939"/>
                  </a:cubicBezTo>
                  <a:lnTo>
                    <a:pt x="12831" y="46861"/>
                  </a:lnTo>
                  <a:cubicBezTo>
                    <a:pt x="12665" y="46764"/>
                    <a:pt x="12490" y="46667"/>
                    <a:pt x="12324" y="46560"/>
                  </a:cubicBezTo>
                  <a:close/>
                  <a:moveTo>
                    <a:pt x="37567" y="46716"/>
                  </a:moveTo>
                  <a:cubicBezTo>
                    <a:pt x="37392" y="46813"/>
                    <a:pt x="37226" y="46911"/>
                    <a:pt x="37050" y="47008"/>
                  </a:cubicBezTo>
                  <a:lnTo>
                    <a:pt x="37099" y="47086"/>
                  </a:lnTo>
                  <a:cubicBezTo>
                    <a:pt x="37265" y="46988"/>
                    <a:pt x="37440" y="46891"/>
                    <a:pt x="37606" y="46794"/>
                  </a:cubicBezTo>
                  <a:lnTo>
                    <a:pt x="37567" y="46716"/>
                  </a:lnTo>
                  <a:close/>
                  <a:moveTo>
                    <a:pt x="13347" y="47144"/>
                  </a:moveTo>
                  <a:lnTo>
                    <a:pt x="13308" y="47222"/>
                  </a:lnTo>
                  <a:cubicBezTo>
                    <a:pt x="13474" y="47310"/>
                    <a:pt x="13659" y="47407"/>
                    <a:pt x="13834" y="47495"/>
                  </a:cubicBezTo>
                  <a:lnTo>
                    <a:pt x="13873" y="47407"/>
                  </a:lnTo>
                  <a:lnTo>
                    <a:pt x="13347" y="47144"/>
                  </a:lnTo>
                  <a:close/>
                  <a:moveTo>
                    <a:pt x="36534" y="47281"/>
                  </a:moveTo>
                  <a:lnTo>
                    <a:pt x="36008" y="47543"/>
                  </a:lnTo>
                  <a:lnTo>
                    <a:pt x="36047" y="47621"/>
                  </a:lnTo>
                  <a:cubicBezTo>
                    <a:pt x="36223" y="47543"/>
                    <a:pt x="36407" y="47446"/>
                    <a:pt x="36573" y="47359"/>
                  </a:cubicBezTo>
                  <a:lnTo>
                    <a:pt x="36534" y="47281"/>
                  </a:lnTo>
                  <a:close/>
                  <a:moveTo>
                    <a:pt x="14400" y="47670"/>
                  </a:moveTo>
                  <a:lnTo>
                    <a:pt x="14361" y="47748"/>
                  </a:lnTo>
                  <a:cubicBezTo>
                    <a:pt x="14536" y="47836"/>
                    <a:pt x="14721" y="47924"/>
                    <a:pt x="14896" y="48002"/>
                  </a:cubicBezTo>
                  <a:lnTo>
                    <a:pt x="14935" y="47914"/>
                  </a:lnTo>
                  <a:cubicBezTo>
                    <a:pt x="14760" y="47836"/>
                    <a:pt x="14575" y="47758"/>
                    <a:pt x="14400" y="47670"/>
                  </a:cubicBezTo>
                  <a:close/>
                  <a:moveTo>
                    <a:pt x="35482" y="47797"/>
                  </a:moveTo>
                  <a:cubicBezTo>
                    <a:pt x="35307" y="47875"/>
                    <a:pt x="35121" y="47953"/>
                    <a:pt x="34946" y="48030"/>
                  </a:cubicBezTo>
                  <a:lnTo>
                    <a:pt x="34985" y="48119"/>
                  </a:lnTo>
                  <a:cubicBezTo>
                    <a:pt x="35160" y="48041"/>
                    <a:pt x="35346" y="47953"/>
                    <a:pt x="35521" y="47875"/>
                  </a:cubicBezTo>
                  <a:lnTo>
                    <a:pt x="35482" y="47797"/>
                  </a:lnTo>
                  <a:close/>
                  <a:moveTo>
                    <a:pt x="15481" y="48147"/>
                  </a:moveTo>
                  <a:lnTo>
                    <a:pt x="15442" y="48235"/>
                  </a:lnTo>
                  <a:cubicBezTo>
                    <a:pt x="15627" y="48303"/>
                    <a:pt x="15812" y="48381"/>
                    <a:pt x="15997" y="48450"/>
                  </a:cubicBezTo>
                  <a:lnTo>
                    <a:pt x="16026" y="48372"/>
                  </a:lnTo>
                  <a:cubicBezTo>
                    <a:pt x="15841" y="48294"/>
                    <a:pt x="15656" y="48225"/>
                    <a:pt x="15481" y="48147"/>
                  </a:cubicBezTo>
                  <a:close/>
                  <a:moveTo>
                    <a:pt x="34400" y="48255"/>
                  </a:moveTo>
                  <a:cubicBezTo>
                    <a:pt x="34225" y="48333"/>
                    <a:pt x="34040" y="48401"/>
                    <a:pt x="33855" y="48469"/>
                  </a:cubicBezTo>
                  <a:lnTo>
                    <a:pt x="33894" y="48557"/>
                  </a:lnTo>
                  <a:cubicBezTo>
                    <a:pt x="34069" y="48489"/>
                    <a:pt x="34255" y="48411"/>
                    <a:pt x="34439" y="48342"/>
                  </a:cubicBezTo>
                  <a:lnTo>
                    <a:pt x="34400" y="48255"/>
                  </a:lnTo>
                  <a:close/>
                  <a:moveTo>
                    <a:pt x="16582" y="48576"/>
                  </a:moveTo>
                  <a:lnTo>
                    <a:pt x="16543" y="48664"/>
                  </a:lnTo>
                  <a:cubicBezTo>
                    <a:pt x="16728" y="48732"/>
                    <a:pt x="16922" y="48790"/>
                    <a:pt x="17108" y="48859"/>
                  </a:cubicBezTo>
                  <a:lnTo>
                    <a:pt x="17137" y="48771"/>
                  </a:lnTo>
                  <a:cubicBezTo>
                    <a:pt x="16952" y="48712"/>
                    <a:pt x="16757" y="48645"/>
                    <a:pt x="16582" y="48576"/>
                  </a:cubicBezTo>
                  <a:close/>
                  <a:moveTo>
                    <a:pt x="33300" y="48673"/>
                  </a:moveTo>
                  <a:cubicBezTo>
                    <a:pt x="33124" y="48732"/>
                    <a:pt x="32930" y="48801"/>
                    <a:pt x="32744" y="48859"/>
                  </a:cubicBezTo>
                  <a:lnTo>
                    <a:pt x="32774" y="48946"/>
                  </a:lnTo>
                  <a:cubicBezTo>
                    <a:pt x="32958" y="48888"/>
                    <a:pt x="33153" y="48820"/>
                    <a:pt x="33339" y="48751"/>
                  </a:cubicBezTo>
                  <a:lnTo>
                    <a:pt x="33300" y="48673"/>
                  </a:lnTo>
                  <a:close/>
                  <a:moveTo>
                    <a:pt x="17692" y="48946"/>
                  </a:moveTo>
                  <a:lnTo>
                    <a:pt x="17673" y="49034"/>
                  </a:lnTo>
                  <a:cubicBezTo>
                    <a:pt x="17858" y="49093"/>
                    <a:pt x="18043" y="49151"/>
                    <a:pt x="18238" y="49210"/>
                  </a:cubicBezTo>
                  <a:lnTo>
                    <a:pt x="18258" y="49122"/>
                  </a:lnTo>
                  <a:cubicBezTo>
                    <a:pt x="18072" y="49063"/>
                    <a:pt x="17887" y="49005"/>
                    <a:pt x="17692" y="48946"/>
                  </a:cubicBezTo>
                  <a:close/>
                  <a:moveTo>
                    <a:pt x="32189" y="49034"/>
                  </a:moveTo>
                  <a:cubicBezTo>
                    <a:pt x="31994" y="49083"/>
                    <a:pt x="31809" y="49141"/>
                    <a:pt x="31624" y="49190"/>
                  </a:cubicBezTo>
                  <a:lnTo>
                    <a:pt x="31644" y="49278"/>
                  </a:lnTo>
                  <a:cubicBezTo>
                    <a:pt x="31828" y="49229"/>
                    <a:pt x="32023" y="49171"/>
                    <a:pt x="32209" y="49122"/>
                  </a:cubicBezTo>
                  <a:lnTo>
                    <a:pt x="32189" y="49034"/>
                  </a:lnTo>
                  <a:close/>
                  <a:moveTo>
                    <a:pt x="18832" y="49268"/>
                  </a:moveTo>
                  <a:lnTo>
                    <a:pt x="18803" y="49355"/>
                  </a:lnTo>
                  <a:cubicBezTo>
                    <a:pt x="18998" y="49405"/>
                    <a:pt x="19183" y="49453"/>
                    <a:pt x="19378" y="49502"/>
                  </a:cubicBezTo>
                  <a:lnTo>
                    <a:pt x="19397" y="49414"/>
                  </a:lnTo>
                  <a:cubicBezTo>
                    <a:pt x="19212" y="49366"/>
                    <a:pt x="19017" y="49316"/>
                    <a:pt x="18832" y="49268"/>
                  </a:cubicBezTo>
                  <a:close/>
                  <a:moveTo>
                    <a:pt x="31049" y="49336"/>
                  </a:moveTo>
                  <a:cubicBezTo>
                    <a:pt x="30864" y="49385"/>
                    <a:pt x="30669" y="49433"/>
                    <a:pt x="30475" y="49472"/>
                  </a:cubicBezTo>
                  <a:lnTo>
                    <a:pt x="30494" y="49560"/>
                  </a:lnTo>
                  <a:cubicBezTo>
                    <a:pt x="30689" y="49521"/>
                    <a:pt x="30884" y="49472"/>
                    <a:pt x="31068" y="49424"/>
                  </a:cubicBezTo>
                  <a:lnTo>
                    <a:pt x="31049" y="49336"/>
                  </a:lnTo>
                  <a:close/>
                  <a:moveTo>
                    <a:pt x="19972" y="49541"/>
                  </a:moveTo>
                  <a:lnTo>
                    <a:pt x="19953" y="49628"/>
                  </a:lnTo>
                  <a:cubicBezTo>
                    <a:pt x="20148" y="49667"/>
                    <a:pt x="20342" y="49706"/>
                    <a:pt x="20537" y="49736"/>
                  </a:cubicBezTo>
                  <a:lnTo>
                    <a:pt x="20547" y="49648"/>
                  </a:lnTo>
                  <a:cubicBezTo>
                    <a:pt x="20362" y="49619"/>
                    <a:pt x="20167" y="49580"/>
                    <a:pt x="19972" y="49541"/>
                  </a:cubicBezTo>
                  <a:close/>
                  <a:moveTo>
                    <a:pt x="29899" y="49589"/>
                  </a:moveTo>
                  <a:cubicBezTo>
                    <a:pt x="29715" y="49628"/>
                    <a:pt x="29520" y="49667"/>
                    <a:pt x="29325" y="49697"/>
                  </a:cubicBezTo>
                  <a:lnTo>
                    <a:pt x="29344" y="49784"/>
                  </a:lnTo>
                  <a:cubicBezTo>
                    <a:pt x="29529" y="49755"/>
                    <a:pt x="29724" y="49716"/>
                    <a:pt x="29919" y="49677"/>
                  </a:cubicBezTo>
                  <a:lnTo>
                    <a:pt x="29899" y="49589"/>
                  </a:lnTo>
                  <a:close/>
                  <a:moveTo>
                    <a:pt x="21131" y="49745"/>
                  </a:moveTo>
                  <a:lnTo>
                    <a:pt x="21112" y="49843"/>
                  </a:lnTo>
                  <a:cubicBezTo>
                    <a:pt x="21307" y="49872"/>
                    <a:pt x="21501" y="49901"/>
                    <a:pt x="21696" y="49921"/>
                  </a:cubicBezTo>
                  <a:lnTo>
                    <a:pt x="21716" y="49833"/>
                  </a:lnTo>
                  <a:lnTo>
                    <a:pt x="21131" y="49745"/>
                  </a:lnTo>
                  <a:close/>
                  <a:moveTo>
                    <a:pt x="28740" y="49794"/>
                  </a:moveTo>
                  <a:cubicBezTo>
                    <a:pt x="28555" y="49823"/>
                    <a:pt x="28351" y="49843"/>
                    <a:pt x="28165" y="49872"/>
                  </a:cubicBezTo>
                  <a:lnTo>
                    <a:pt x="28175" y="49959"/>
                  </a:lnTo>
                  <a:cubicBezTo>
                    <a:pt x="28370" y="49931"/>
                    <a:pt x="28565" y="49911"/>
                    <a:pt x="28760" y="49882"/>
                  </a:cubicBezTo>
                  <a:lnTo>
                    <a:pt x="28740" y="49794"/>
                  </a:lnTo>
                  <a:close/>
                  <a:moveTo>
                    <a:pt x="22291" y="49901"/>
                  </a:moveTo>
                  <a:lnTo>
                    <a:pt x="22281" y="49998"/>
                  </a:lnTo>
                  <a:cubicBezTo>
                    <a:pt x="22476" y="50018"/>
                    <a:pt x="22681" y="50037"/>
                    <a:pt x="22875" y="50057"/>
                  </a:cubicBezTo>
                  <a:lnTo>
                    <a:pt x="22875" y="49959"/>
                  </a:lnTo>
                  <a:cubicBezTo>
                    <a:pt x="22690" y="49950"/>
                    <a:pt x="22486" y="49931"/>
                    <a:pt x="22291" y="49901"/>
                  </a:cubicBezTo>
                  <a:close/>
                  <a:moveTo>
                    <a:pt x="27581" y="49931"/>
                  </a:moveTo>
                  <a:cubicBezTo>
                    <a:pt x="27386" y="49950"/>
                    <a:pt x="27182" y="49970"/>
                    <a:pt x="26987" y="49989"/>
                  </a:cubicBezTo>
                  <a:lnTo>
                    <a:pt x="26996" y="50076"/>
                  </a:lnTo>
                  <a:cubicBezTo>
                    <a:pt x="27191" y="50057"/>
                    <a:pt x="27386" y="50048"/>
                    <a:pt x="27581" y="50028"/>
                  </a:cubicBezTo>
                  <a:lnTo>
                    <a:pt x="27581" y="49931"/>
                  </a:lnTo>
                  <a:close/>
                  <a:moveTo>
                    <a:pt x="23469" y="50009"/>
                  </a:moveTo>
                  <a:lnTo>
                    <a:pt x="23460" y="50096"/>
                  </a:lnTo>
                  <a:cubicBezTo>
                    <a:pt x="23655" y="50106"/>
                    <a:pt x="23850" y="50115"/>
                    <a:pt x="24054" y="50125"/>
                  </a:cubicBezTo>
                  <a:lnTo>
                    <a:pt x="24054" y="50037"/>
                  </a:lnTo>
                  <a:lnTo>
                    <a:pt x="23469" y="50009"/>
                  </a:lnTo>
                  <a:close/>
                  <a:moveTo>
                    <a:pt x="26402" y="50028"/>
                  </a:moveTo>
                  <a:cubicBezTo>
                    <a:pt x="26207" y="50037"/>
                    <a:pt x="26012" y="50037"/>
                    <a:pt x="25818" y="50048"/>
                  </a:cubicBezTo>
                  <a:lnTo>
                    <a:pt x="25818" y="50135"/>
                  </a:lnTo>
                  <a:cubicBezTo>
                    <a:pt x="26012" y="50135"/>
                    <a:pt x="26217" y="50125"/>
                    <a:pt x="26412" y="50115"/>
                  </a:cubicBezTo>
                  <a:lnTo>
                    <a:pt x="26402" y="50028"/>
                  </a:lnTo>
                  <a:close/>
                  <a:moveTo>
                    <a:pt x="24638" y="50057"/>
                  </a:moveTo>
                  <a:lnTo>
                    <a:pt x="24638" y="50145"/>
                  </a:lnTo>
                  <a:lnTo>
                    <a:pt x="25233" y="50145"/>
                  </a:lnTo>
                  <a:lnTo>
                    <a:pt x="25233" y="50057"/>
                  </a:lnTo>
                  <a:close/>
                </a:path>
              </a:pathLst>
            </a:custGeom>
            <a:solidFill>
              <a:schemeClr val="accent6"/>
            </a:solidFill>
            <a:ln cap="flat" cmpd="sng" w="19050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5" name="Google Shape;505;g23abaaecfa5_0_490"/>
          <p:cNvGrpSpPr/>
          <p:nvPr/>
        </p:nvGrpSpPr>
        <p:grpSpPr>
          <a:xfrm>
            <a:off x="4473564" y="4650451"/>
            <a:ext cx="3241102" cy="1435507"/>
            <a:chOff x="3355257" y="3516501"/>
            <a:chExt cx="2430887" cy="1076657"/>
          </a:xfrm>
        </p:grpSpPr>
        <p:sp>
          <p:nvSpPr>
            <p:cNvPr id="506" name="Google Shape;506;g23abaaecfa5_0_490"/>
            <p:cNvSpPr/>
            <p:nvPr/>
          </p:nvSpPr>
          <p:spPr>
            <a:xfrm>
              <a:off x="3355257" y="3516501"/>
              <a:ext cx="2430887" cy="1076657"/>
            </a:xfrm>
            <a:custGeom>
              <a:rect b="b" l="l" r="r" t="t"/>
              <a:pathLst>
                <a:path extrusionOk="0" h="22214" w="50155">
                  <a:moveTo>
                    <a:pt x="7385" y="1"/>
                  </a:moveTo>
                  <a:cubicBezTo>
                    <a:pt x="3323" y="1"/>
                    <a:pt x="0" y="3322"/>
                    <a:pt x="0" y="7385"/>
                  </a:cubicBezTo>
                  <a:lnTo>
                    <a:pt x="0" y="14829"/>
                  </a:lnTo>
                  <a:cubicBezTo>
                    <a:pt x="0" y="18891"/>
                    <a:pt x="3323" y="22213"/>
                    <a:pt x="7385" y="22213"/>
                  </a:cubicBezTo>
                  <a:lnTo>
                    <a:pt x="42769" y="22213"/>
                  </a:lnTo>
                  <a:cubicBezTo>
                    <a:pt x="46832" y="22213"/>
                    <a:pt x="50154" y="18891"/>
                    <a:pt x="50154" y="14829"/>
                  </a:cubicBezTo>
                  <a:lnTo>
                    <a:pt x="50154" y="7385"/>
                  </a:lnTo>
                  <a:cubicBezTo>
                    <a:pt x="50154" y="3322"/>
                    <a:pt x="46832" y="1"/>
                    <a:pt x="427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07" name="Google Shape;507;g23abaaecfa5_0_490"/>
            <p:cNvGrpSpPr/>
            <p:nvPr/>
          </p:nvGrpSpPr>
          <p:grpSpPr>
            <a:xfrm>
              <a:off x="3507699" y="3751681"/>
              <a:ext cx="606603" cy="606288"/>
              <a:chOff x="4180962" y="3815609"/>
              <a:chExt cx="769118" cy="768719"/>
            </a:xfrm>
          </p:grpSpPr>
          <p:sp>
            <p:nvSpPr>
              <p:cNvPr id="508" name="Google Shape;508;g23abaaecfa5_0_490"/>
              <p:cNvSpPr/>
              <p:nvPr/>
            </p:nvSpPr>
            <p:spPr>
              <a:xfrm>
                <a:off x="4180962" y="3815609"/>
                <a:ext cx="769118" cy="768719"/>
              </a:xfrm>
              <a:custGeom>
                <a:rect b="b" l="l" r="r" t="t"/>
                <a:pathLst>
                  <a:path extrusionOk="0" h="17333" w="17342">
                    <a:moveTo>
                      <a:pt x="8671" y="877"/>
                    </a:moveTo>
                    <a:cubicBezTo>
                      <a:pt x="12977" y="877"/>
                      <a:pt x="16465" y="4365"/>
                      <a:pt x="16465" y="8671"/>
                    </a:cubicBezTo>
                    <a:cubicBezTo>
                      <a:pt x="16465" y="12968"/>
                      <a:pt x="12977" y="16465"/>
                      <a:pt x="8671" y="16465"/>
                    </a:cubicBezTo>
                    <a:cubicBezTo>
                      <a:pt x="4365" y="16465"/>
                      <a:pt x="877" y="12968"/>
                      <a:pt x="877" y="8671"/>
                    </a:cubicBezTo>
                    <a:cubicBezTo>
                      <a:pt x="877" y="4365"/>
                      <a:pt x="4365" y="877"/>
                      <a:pt x="8671" y="877"/>
                    </a:cubicBezTo>
                    <a:close/>
                    <a:moveTo>
                      <a:pt x="8671" y="0"/>
                    </a:moveTo>
                    <a:cubicBezTo>
                      <a:pt x="3878" y="0"/>
                      <a:pt x="0" y="3878"/>
                      <a:pt x="0" y="8671"/>
                    </a:cubicBezTo>
                    <a:cubicBezTo>
                      <a:pt x="0" y="13455"/>
                      <a:pt x="3878" y="17332"/>
                      <a:pt x="8671" y="17332"/>
                    </a:cubicBezTo>
                    <a:cubicBezTo>
                      <a:pt x="13454" y="17332"/>
                      <a:pt x="17342" y="13455"/>
                      <a:pt x="17342" y="8671"/>
                    </a:cubicBezTo>
                    <a:cubicBezTo>
                      <a:pt x="17342" y="3878"/>
                      <a:pt x="13454" y="0"/>
                      <a:pt x="8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509" name="Google Shape;509;g23abaaecfa5_0_490"/>
              <p:cNvGrpSpPr/>
              <p:nvPr/>
            </p:nvGrpSpPr>
            <p:grpSpPr>
              <a:xfrm>
                <a:off x="4394576" y="4025330"/>
                <a:ext cx="343829" cy="343829"/>
                <a:chOff x="4388567" y="3951348"/>
                <a:chExt cx="343829" cy="343829"/>
              </a:xfrm>
            </p:grpSpPr>
            <p:sp>
              <p:nvSpPr>
                <p:cNvPr id="510" name="Google Shape;510;g23abaaecfa5_0_490"/>
                <p:cNvSpPr/>
                <p:nvPr/>
              </p:nvSpPr>
              <p:spPr>
                <a:xfrm>
                  <a:off x="4625292" y="4005087"/>
                  <a:ext cx="107104" cy="236350"/>
                </a:xfrm>
                <a:custGeom>
                  <a:rect b="b" l="l" r="r" t="t"/>
                  <a:pathLst>
                    <a:path extrusionOk="0" h="5700" w="2583">
                      <a:moveTo>
                        <a:pt x="1442" y="1"/>
                      </a:moveTo>
                      <a:lnTo>
                        <a:pt x="1" y="1744"/>
                      </a:lnTo>
                      <a:cubicBezTo>
                        <a:pt x="225" y="2056"/>
                        <a:pt x="361" y="2436"/>
                        <a:pt x="361" y="2846"/>
                      </a:cubicBezTo>
                      <a:cubicBezTo>
                        <a:pt x="361" y="3264"/>
                        <a:pt x="225" y="3644"/>
                        <a:pt x="1" y="3956"/>
                      </a:cubicBezTo>
                      <a:lnTo>
                        <a:pt x="1442" y="5700"/>
                      </a:lnTo>
                      <a:cubicBezTo>
                        <a:pt x="2144" y="4959"/>
                        <a:pt x="2583" y="3956"/>
                        <a:pt x="2583" y="2846"/>
                      </a:cubicBezTo>
                      <a:cubicBezTo>
                        <a:pt x="2583" y="1744"/>
                        <a:pt x="2144" y="741"/>
                        <a:pt x="144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121900" lIns="121900" spcFirstLastPara="1" rIns="121900" wrap="square" tIns="12190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1" name="Google Shape;511;g23abaaecfa5_0_490"/>
                <p:cNvSpPr/>
                <p:nvPr/>
              </p:nvSpPr>
              <p:spPr>
                <a:xfrm>
                  <a:off x="4468180" y="3951348"/>
                  <a:ext cx="184644" cy="99433"/>
                </a:xfrm>
                <a:custGeom>
                  <a:rect b="b" l="l" r="r" t="t"/>
                  <a:pathLst>
                    <a:path extrusionOk="0" h="2398" w="4453">
                      <a:moveTo>
                        <a:pt x="2231" y="1"/>
                      </a:moveTo>
                      <a:cubicBezTo>
                        <a:pt x="1412" y="1"/>
                        <a:pt x="643" y="245"/>
                        <a:pt x="0" y="654"/>
                      </a:cubicBezTo>
                      <a:lnTo>
                        <a:pt x="1442" y="2397"/>
                      </a:lnTo>
                      <a:cubicBezTo>
                        <a:pt x="1685" y="2291"/>
                        <a:pt x="1949" y="2222"/>
                        <a:pt x="2231" y="2222"/>
                      </a:cubicBezTo>
                      <a:cubicBezTo>
                        <a:pt x="2514" y="2222"/>
                        <a:pt x="2776" y="2291"/>
                        <a:pt x="3010" y="2397"/>
                      </a:cubicBezTo>
                      <a:lnTo>
                        <a:pt x="4452" y="654"/>
                      </a:lnTo>
                      <a:cubicBezTo>
                        <a:pt x="3809" y="245"/>
                        <a:pt x="3049" y="1"/>
                        <a:pt x="223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121900" lIns="121900" spcFirstLastPara="1" rIns="121900" wrap="square" tIns="12190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2" name="Google Shape;512;g23abaaecfa5_0_490"/>
                <p:cNvSpPr/>
                <p:nvPr/>
              </p:nvSpPr>
              <p:spPr>
                <a:xfrm>
                  <a:off x="4468180" y="4195785"/>
                  <a:ext cx="184644" cy="99392"/>
                </a:xfrm>
                <a:custGeom>
                  <a:rect b="b" l="l" r="r" t="t"/>
                  <a:pathLst>
                    <a:path extrusionOk="0" h="2397" w="4453">
                      <a:moveTo>
                        <a:pt x="1442" y="0"/>
                      </a:moveTo>
                      <a:lnTo>
                        <a:pt x="0" y="1744"/>
                      </a:lnTo>
                      <a:cubicBezTo>
                        <a:pt x="643" y="2153"/>
                        <a:pt x="1412" y="2397"/>
                        <a:pt x="2231" y="2397"/>
                      </a:cubicBezTo>
                      <a:cubicBezTo>
                        <a:pt x="3049" y="2397"/>
                        <a:pt x="3809" y="2153"/>
                        <a:pt x="4452" y="1744"/>
                      </a:cubicBezTo>
                      <a:lnTo>
                        <a:pt x="3010" y="0"/>
                      </a:lnTo>
                      <a:cubicBezTo>
                        <a:pt x="2776" y="107"/>
                        <a:pt x="2514" y="165"/>
                        <a:pt x="2231" y="165"/>
                      </a:cubicBezTo>
                      <a:cubicBezTo>
                        <a:pt x="1949" y="165"/>
                        <a:pt x="1685" y="107"/>
                        <a:pt x="144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121900" lIns="121900" spcFirstLastPara="1" rIns="121900" wrap="square" tIns="12190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3" name="Google Shape;513;g23abaaecfa5_0_490"/>
                <p:cNvSpPr/>
                <p:nvPr/>
              </p:nvSpPr>
              <p:spPr>
                <a:xfrm>
                  <a:off x="4388567" y="4005087"/>
                  <a:ext cx="107104" cy="236350"/>
                </a:xfrm>
                <a:custGeom>
                  <a:rect b="b" l="l" r="r" t="t"/>
                  <a:pathLst>
                    <a:path extrusionOk="0" h="5700" w="2583">
                      <a:moveTo>
                        <a:pt x="1141" y="1"/>
                      </a:moveTo>
                      <a:cubicBezTo>
                        <a:pt x="439" y="741"/>
                        <a:pt x="0" y="1744"/>
                        <a:pt x="0" y="2846"/>
                      </a:cubicBezTo>
                      <a:cubicBezTo>
                        <a:pt x="0" y="3956"/>
                        <a:pt x="439" y="4959"/>
                        <a:pt x="1141" y="5700"/>
                      </a:cubicBezTo>
                      <a:lnTo>
                        <a:pt x="2583" y="3956"/>
                      </a:lnTo>
                      <a:cubicBezTo>
                        <a:pt x="2358" y="3644"/>
                        <a:pt x="2232" y="3264"/>
                        <a:pt x="2232" y="2846"/>
                      </a:cubicBezTo>
                      <a:cubicBezTo>
                        <a:pt x="2232" y="2436"/>
                        <a:pt x="2358" y="2056"/>
                        <a:pt x="2583" y="1744"/>
                      </a:cubicBezTo>
                      <a:lnTo>
                        <a:pt x="114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121900" lIns="121900" spcFirstLastPara="1" rIns="121900" wrap="square" tIns="12190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grpSp>
        <p:nvGrpSpPr>
          <p:cNvPr id="514" name="Google Shape;514;g23abaaecfa5_0_490"/>
          <p:cNvGrpSpPr/>
          <p:nvPr/>
        </p:nvGrpSpPr>
        <p:grpSpPr>
          <a:xfrm>
            <a:off x="4473564" y="1767323"/>
            <a:ext cx="3241102" cy="1435507"/>
            <a:chOff x="3355257" y="1354101"/>
            <a:chExt cx="2430887" cy="1076657"/>
          </a:xfrm>
        </p:grpSpPr>
        <p:sp>
          <p:nvSpPr>
            <p:cNvPr id="515" name="Google Shape;515;g23abaaecfa5_0_490"/>
            <p:cNvSpPr/>
            <p:nvPr/>
          </p:nvSpPr>
          <p:spPr>
            <a:xfrm>
              <a:off x="3355257" y="1354101"/>
              <a:ext cx="2430887" cy="1076657"/>
            </a:xfrm>
            <a:custGeom>
              <a:rect b="b" l="l" r="r" t="t"/>
              <a:pathLst>
                <a:path extrusionOk="0" h="22214" w="50155">
                  <a:moveTo>
                    <a:pt x="7385" y="1"/>
                  </a:moveTo>
                  <a:cubicBezTo>
                    <a:pt x="3323" y="1"/>
                    <a:pt x="0" y="3322"/>
                    <a:pt x="0" y="7385"/>
                  </a:cubicBezTo>
                  <a:lnTo>
                    <a:pt x="0" y="14829"/>
                  </a:lnTo>
                  <a:cubicBezTo>
                    <a:pt x="0" y="18891"/>
                    <a:pt x="3323" y="22213"/>
                    <a:pt x="7385" y="22213"/>
                  </a:cubicBezTo>
                  <a:lnTo>
                    <a:pt x="42769" y="22213"/>
                  </a:lnTo>
                  <a:cubicBezTo>
                    <a:pt x="46832" y="22213"/>
                    <a:pt x="50154" y="18891"/>
                    <a:pt x="50154" y="14829"/>
                  </a:cubicBezTo>
                  <a:lnTo>
                    <a:pt x="50154" y="7385"/>
                  </a:lnTo>
                  <a:cubicBezTo>
                    <a:pt x="50154" y="3322"/>
                    <a:pt x="46832" y="1"/>
                    <a:pt x="427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16" name="Google Shape;516;g23abaaecfa5_0_490"/>
            <p:cNvGrpSpPr/>
            <p:nvPr/>
          </p:nvGrpSpPr>
          <p:grpSpPr>
            <a:xfrm>
              <a:off x="3499002" y="1573456"/>
              <a:ext cx="623985" cy="623815"/>
              <a:chOff x="4145083" y="1336353"/>
              <a:chExt cx="769118" cy="768719"/>
            </a:xfrm>
          </p:grpSpPr>
          <p:sp>
            <p:nvSpPr>
              <p:cNvPr id="517" name="Google Shape;517;g23abaaecfa5_0_490"/>
              <p:cNvSpPr/>
              <p:nvPr/>
            </p:nvSpPr>
            <p:spPr>
              <a:xfrm>
                <a:off x="4145083" y="1336353"/>
                <a:ext cx="769118" cy="768719"/>
              </a:xfrm>
              <a:custGeom>
                <a:rect b="b" l="l" r="r" t="t"/>
                <a:pathLst>
                  <a:path extrusionOk="0" h="17333" w="17342">
                    <a:moveTo>
                      <a:pt x="8671" y="877"/>
                    </a:moveTo>
                    <a:cubicBezTo>
                      <a:pt x="12977" y="877"/>
                      <a:pt x="16465" y="4365"/>
                      <a:pt x="16465" y="8671"/>
                    </a:cubicBezTo>
                    <a:cubicBezTo>
                      <a:pt x="16465" y="12968"/>
                      <a:pt x="12977" y="16465"/>
                      <a:pt x="8671" y="16465"/>
                    </a:cubicBezTo>
                    <a:cubicBezTo>
                      <a:pt x="4365" y="16465"/>
                      <a:pt x="877" y="12968"/>
                      <a:pt x="877" y="8671"/>
                    </a:cubicBezTo>
                    <a:cubicBezTo>
                      <a:pt x="877" y="4365"/>
                      <a:pt x="4365" y="877"/>
                      <a:pt x="8671" y="877"/>
                    </a:cubicBezTo>
                    <a:close/>
                    <a:moveTo>
                      <a:pt x="8671" y="0"/>
                    </a:moveTo>
                    <a:cubicBezTo>
                      <a:pt x="3878" y="0"/>
                      <a:pt x="0" y="3878"/>
                      <a:pt x="0" y="8671"/>
                    </a:cubicBezTo>
                    <a:cubicBezTo>
                      <a:pt x="0" y="13455"/>
                      <a:pt x="3878" y="17332"/>
                      <a:pt x="8671" y="17332"/>
                    </a:cubicBezTo>
                    <a:cubicBezTo>
                      <a:pt x="13455" y="17332"/>
                      <a:pt x="17342" y="13455"/>
                      <a:pt x="17342" y="8671"/>
                    </a:cubicBezTo>
                    <a:cubicBezTo>
                      <a:pt x="17342" y="3878"/>
                      <a:pt x="13455" y="0"/>
                      <a:pt x="8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8" name="Google Shape;518;g23abaaecfa5_0_490"/>
              <p:cNvSpPr/>
              <p:nvPr/>
            </p:nvSpPr>
            <p:spPr>
              <a:xfrm>
                <a:off x="4343725" y="1544889"/>
                <a:ext cx="360388" cy="348192"/>
              </a:xfrm>
              <a:custGeom>
                <a:rect b="b" l="l" r="r" t="t"/>
                <a:pathLst>
                  <a:path extrusionOk="0" h="7851" w="8126">
                    <a:moveTo>
                      <a:pt x="2519" y="646"/>
                    </a:moveTo>
                    <a:cubicBezTo>
                      <a:pt x="2941" y="646"/>
                      <a:pt x="3362" y="806"/>
                      <a:pt x="3683" y="1128"/>
                    </a:cubicBezTo>
                    <a:cubicBezTo>
                      <a:pt x="4326" y="1781"/>
                      <a:pt x="4326" y="2823"/>
                      <a:pt x="3683" y="3466"/>
                    </a:cubicBezTo>
                    <a:cubicBezTo>
                      <a:pt x="3362" y="3788"/>
                      <a:pt x="2941" y="3948"/>
                      <a:pt x="2519" y="3948"/>
                    </a:cubicBezTo>
                    <a:cubicBezTo>
                      <a:pt x="2098" y="3948"/>
                      <a:pt x="1677" y="3788"/>
                      <a:pt x="1355" y="3466"/>
                    </a:cubicBezTo>
                    <a:cubicBezTo>
                      <a:pt x="702" y="2823"/>
                      <a:pt x="702" y="1781"/>
                      <a:pt x="1355" y="1128"/>
                    </a:cubicBezTo>
                    <a:cubicBezTo>
                      <a:pt x="1677" y="806"/>
                      <a:pt x="2098" y="646"/>
                      <a:pt x="2519" y="646"/>
                    </a:cubicBezTo>
                    <a:close/>
                    <a:moveTo>
                      <a:pt x="2519" y="0"/>
                    </a:moveTo>
                    <a:cubicBezTo>
                      <a:pt x="1932" y="0"/>
                      <a:pt x="1345" y="227"/>
                      <a:pt x="897" y="680"/>
                    </a:cubicBezTo>
                    <a:cubicBezTo>
                      <a:pt x="1" y="1567"/>
                      <a:pt x="1" y="3028"/>
                      <a:pt x="897" y="3924"/>
                    </a:cubicBezTo>
                    <a:cubicBezTo>
                      <a:pt x="1342" y="4369"/>
                      <a:pt x="1927" y="4591"/>
                      <a:pt x="2511" y="4591"/>
                    </a:cubicBezTo>
                    <a:cubicBezTo>
                      <a:pt x="3028" y="4591"/>
                      <a:pt x="3546" y="4418"/>
                      <a:pt x="3966" y="4070"/>
                    </a:cubicBezTo>
                    <a:lnTo>
                      <a:pt x="3966" y="4070"/>
                    </a:lnTo>
                    <a:lnTo>
                      <a:pt x="3937" y="4100"/>
                    </a:lnTo>
                    <a:lnTo>
                      <a:pt x="4765" y="4927"/>
                    </a:lnTo>
                    <a:lnTo>
                      <a:pt x="4960" y="4743"/>
                    </a:lnTo>
                    <a:lnTo>
                      <a:pt x="4960" y="4743"/>
                    </a:lnTo>
                    <a:cubicBezTo>
                      <a:pt x="4716" y="4977"/>
                      <a:pt x="4716" y="5366"/>
                      <a:pt x="4960" y="5609"/>
                    </a:cubicBezTo>
                    <a:lnTo>
                      <a:pt x="7025" y="7675"/>
                    </a:lnTo>
                    <a:cubicBezTo>
                      <a:pt x="7142" y="7792"/>
                      <a:pt x="7298" y="7850"/>
                      <a:pt x="7455" y="7850"/>
                    </a:cubicBezTo>
                    <a:cubicBezTo>
                      <a:pt x="7612" y="7850"/>
                      <a:pt x="7771" y="7792"/>
                      <a:pt x="7892" y="7675"/>
                    </a:cubicBezTo>
                    <a:cubicBezTo>
                      <a:pt x="8126" y="7432"/>
                      <a:pt x="8126" y="7042"/>
                      <a:pt x="7892" y="6798"/>
                    </a:cubicBezTo>
                    <a:lnTo>
                      <a:pt x="5827" y="4743"/>
                    </a:lnTo>
                    <a:cubicBezTo>
                      <a:pt x="5710" y="4621"/>
                      <a:pt x="5552" y="4560"/>
                      <a:pt x="5393" y="4560"/>
                    </a:cubicBezTo>
                    <a:cubicBezTo>
                      <a:pt x="5243" y="4560"/>
                      <a:pt x="5093" y="4615"/>
                      <a:pt x="4978" y="4725"/>
                    </a:cubicBezTo>
                    <a:lnTo>
                      <a:pt x="4978" y="4725"/>
                    </a:lnTo>
                    <a:lnTo>
                      <a:pt x="5155" y="4548"/>
                    </a:lnTo>
                    <a:lnTo>
                      <a:pt x="4326" y="3719"/>
                    </a:lnTo>
                    <a:lnTo>
                      <a:pt x="4298" y="3749"/>
                    </a:lnTo>
                    <a:cubicBezTo>
                      <a:pt x="5028" y="2853"/>
                      <a:pt x="4980" y="1518"/>
                      <a:pt x="4142" y="680"/>
                    </a:cubicBezTo>
                    <a:cubicBezTo>
                      <a:pt x="3694" y="227"/>
                      <a:pt x="3106" y="0"/>
                      <a:pt x="25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19" name="Google Shape;519;g23abaaecfa5_0_490"/>
          <p:cNvSpPr txBox="1"/>
          <p:nvPr>
            <p:ph type="title"/>
          </p:nvPr>
        </p:nvSpPr>
        <p:spPr>
          <a:xfrm>
            <a:off x="609600" y="548633"/>
            <a:ext cx="10972800" cy="808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/>
              <a:t>LCAP 3 year cycle</a:t>
            </a:r>
            <a:endParaRPr sz="4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g23abaaecfa5_0_490"/>
          <p:cNvSpPr txBox="1"/>
          <p:nvPr/>
        </p:nvSpPr>
        <p:spPr>
          <a:xfrm>
            <a:off x="5549835" y="1831517"/>
            <a:ext cx="1911300" cy="4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Year 0 (20-21)</a:t>
            </a:r>
            <a:endParaRPr b="1" sz="23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21" name="Google Shape;521;g23abaaecfa5_0_490"/>
          <p:cNvSpPr txBox="1"/>
          <p:nvPr/>
        </p:nvSpPr>
        <p:spPr>
          <a:xfrm>
            <a:off x="5549833" y="2314267"/>
            <a:ext cx="2282700" cy="7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Finish implementing previous  LCAP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Create new 3-year LCAP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2" name="Google Shape;522;g23abaaecfa5_0_490"/>
          <p:cNvSpPr/>
          <p:nvPr/>
        </p:nvSpPr>
        <p:spPr>
          <a:xfrm>
            <a:off x="5632868" y="2358120"/>
            <a:ext cx="1817391" cy="7566"/>
          </a:xfrm>
          <a:custGeom>
            <a:rect b="b" l="l" r="r" t="t"/>
            <a:pathLst>
              <a:path extrusionOk="0" h="128" w="23928">
                <a:moveTo>
                  <a:pt x="0" y="0"/>
                </a:moveTo>
                <a:lnTo>
                  <a:pt x="0" y="127"/>
                </a:lnTo>
                <a:lnTo>
                  <a:pt x="23928" y="127"/>
                </a:lnTo>
                <a:lnTo>
                  <a:pt x="23928" y="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g23abaaecfa5_0_490"/>
          <p:cNvSpPr txBox="1"/>
          <p:nvPr/>
        </p:nvSpPr>
        <p:spPr>
          <a:xfrm>
            <a:off x="5549835" y="4714717"/>
            <a:ext cx="1911300" cy="4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Year 2 (22-23)</a:t>
            </a:r>
            <a:endParaRPr b="1" sz="23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24" name="Google Shape;524;g23abaaecfa5_0_490"/>
          <p:cNvSpPr txBox="1"/>
          <p:nvPr/>
        </p:nvSpPr>
        <p:spPr>
          <a:xfrm>
            <a:off x="5549833" y="5197467"/>
            <a:ext cx="2041200" cy="7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Implement LCAP Actions, Update metrics to monitor Progress,  Revise Actions for following year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5" name="Google Shape;525;g23abaaecfa5_0_490"/>
          <p:cNvSpPr/>
          <p:nvPr/>
        </p:nvSpPr>
        <p:spPr>
          <a:xfrm>
            <a:off x="5632868" y="5241320"/>
            <a:ext cx="1817391" cy="7566"/>
          </a:xfrm>
          <a:custGeom>
            <a:rect b="b" l="l" r="r" t="t"/>
            <a:pathLst>
              <a:path extrusionOk="0" h="128" w="23928">
                <a:moveTo>
                  <a:pt x="0" y="0"/>
                </a:moveTo>
                <a:lnTo>
                  <a:pt x="0" y="127"/>
                </a:lnTo>
                <a:lnTo>
                  <a:pt x="23928" y="127"/>
                </a:lnTo>
                <a:lnTo>
                  <a:pt x="23928" y="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26" name="Google Shape;526;g23abaaecfa5_0_490"/>
          <p:cNvGrpSpPr/>
          <p:nvPr/>
        </p:nvGrpSpPr>
        <p:grpSpPr>
          <a:xfrm>
            <a:off x="7519461" y="3208887"/>
            <a:ext cx="3241102" cy="1435507"/>
            <a:chOff x="5792141" y="2435301"/>
            <a:chExt cx="2430887" cy="1076657"/>
          </a:xfrm>
        </p:grpSpPr>
        <p:sp>
          <p:nvSpPr>
            <p:cNvPr id="527" name="Google Shape;527;g23abaaecfa5_0_490"/>
            <p:cNvSpPr/>
            <p:nvPr/>
          </p:nvSpPr>
          <p:spPr>
            <a:xfrm>
              <a:off x="5792141" y="2435301"/>
              <a:ext cx="2430887" cy="1076657"/>
            </a:xfrm>
            <a:custGeom>
              <a:rect b="b" l="l" r="r" t="t"/>
              <a:pathLst>
                <a:path extrusionOk="0" h="22214" w="50155">
                  <a:moveTo>
                    <a:pt x="7385" y="1"/>
                  </a:moveTo>
                  <a:cubicBezTo>
                    <a:pt x="3323" y="1"/>
                    <a:pt x="0" y="3322"/>
                    <a:pt x="0" y="7385"/>
                  </a:cubicBezTo>
                  <a:lnTo>
                    <a:pt x="0" y="14829"/>
                  </a:lnTo>
                  <a:cubicBezTo>
                    <a:pt x="0" y="18891"/>
                    <a:pt x="3323" y="22213"/>
                    <a:pt x="7385" y="22213"/>
                  </a:cubicBezTo>
                  <a:lnTo>
                    <a:pt x="42769" y="22213"/>
                  </a:lnTo>
                  <a:cubicBezTo>
                    <a:pt x="46832" y="22213"/>
                    <a:pt x="50154" y="18891"/>
                    <a:pt x="50154" y="14829"/>
                  </a:cubicBezTo>
                  <a:lnTo>
                    <a:pt x="50154" y="7385"/>
                  </a:lnTo>
                  <a:cubicBezTo>
                    <a:pt x="50154" y="3322"/>
                    <a:pt x="46832" y="1"/>
                    <a:pt x="42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28" name="Google Shape;528;g23abaaecfa5_0_490"/>
            <p:cNvGrpSpPr/>
            <p:nvPr/>
          </p:nvGrpSpPr>
          <p:grpSpPr>
            <a:xfrm>
              <a:off x="5944548" y="2661888"/>
              <a:ext cx="606638" cy="606288"/>
              <a:chOff x="5296540" y="2562587"/>
              <a:chExt cx="769162" cy="768719"/>
            </a:xfrm>
          </p:grpSpPr>
          <p:sp>
            <p:nvSpPr>
              <p:cNvPr id="529" name="Google Shape;529;g23abaaecfa5_0_490"/>
              <p:cNvSpPr/>
              <p:nvPr/>
            </p:nvSpPr>
            <p:spPr>
              <a:xfrm>
                <a:off x="5296540" y="2562587"/>
                <a:ext cx="769162" cy="768719"/>
              </a:xfrm>
              <a:custGeom>
                <a:rect b="b" l="l" r="r" t="t"/>
                <a:pathLst>
                  <a:path extrusionOk="0" h="17333" w="17343">
                    <a:moveTo>
                      <a:pt x="8672" y="868"/>
                    </a:moveTo>
                    <a:cubicBezTo>
                      <a:pt x="12978" y="868"/>
                      <a:pt x="16466" y="4365"/>
                      <a:pt x="16466" y="8662"/>
                    </a:cubicBezTo>
                    <a:cubicBezTo>
                      <a:pt x="16466" y="12968"/>
                      <a:pt x="12978" y="16456"/>
                      <a:pt x="8672" y="16456"/>
                    </a:cubicBezTo>
                    <a:cubicBezTo>
                      <a:pt x="4366" y="16456"/>
                      <a:pt x="878" y="12968"/>
                      <a:pt x="878" y="8662"/>
                    </a:cubicBezTo>
                    <a:cubicBezTo>
                      <a:pt x="878" y="4365"/>
                      <a:pt x="4366" y="868"/>
                      <a:pt x="8672" y="868"/>
                    </a:cubicBezTo>
                    <a:close/>
                    <a:moveTo>
                      <a:pt x="8672" y="0"/>
                    </a:moveTo>
                    <a:cubicBezTo>
                      <a:pt x="3888" y="0"/>
                      <a:pt x="1" y="3878"/>
                      <a:pt x="1" y="8662"/>
                    </a:cubicBezTo>
                    <a:cubicBezTo>
                      <a:pt x="1" y="13455"/>
                      <a:pt x="3888" y="17332"/>
                      <a:pt x="8672" y="17332"/>
                    </a:cubicBezTo>
                    <a:cubicBezTo>
                      <a:pt x="13465" y="17332"/>
                      <a:pt x="17342" y="13455"/>
                      <a:pt x="17342" y="8662"/>
                    </a:cubicBezTo>
                    <a:cubicBezTo>
                      <a:pt x="17342" y="3878"/>
                      <a:pt x="13465" y="0"/>
                      <a:pt x="86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" name="Google Shape;530;g23abaaecfa5_0_490"/>
              <p:cNvSpPr/>
              <p:nvPr/>
            </p:nvSpPr>
            <p:spPr>
              <a:xfrm>
                <a:off x="5632269" y="2740608"/>
                <a:ext cx="259714" cy="336173"/>
              </a:xfrm>
              <a:custGeom>
                <a:rect b="b" l="l" r="r" t="t"/>
                <a:pathLst>
                  <a:path extrusionOk="0" h="7580" w="5856">
                    <a:moveTo>
                      <a:pt x="2611" y="0"/>
                    </a:moveTo>
                    <a:cubicBezTo>
                      <a:pt x="2300" y="0"/>
                      <a:pt x="2056" y="234"/>
                      <a:pt x="2027" y="536"/>
                    </a:cubicBezTo>
                    <a:lnTo>
                      <a:pt x="2027" y="556"/>
                    </a:lnTo>
                    <a:lnTo>
                      <a:pt x="2027" y="595"/>
                    </a:lnTo>
                    <a:lnTo>
                      <a:pt x="2027" y="624"/>
                    </a:lnTo>
                    <a:lnTo>
                      <a:pt x="1550" y="1812"/>
                    </a:lnTo>
                    <a:cubicBezTo>
                      <a:pt x="799" y="2348"/>
                      <a:pt x="0" y="3615"/>
                      <a:pt x="0" y="3615"/>
                    </a:cubicBezTo>
                    <a:lnTo>
                      <a:pt x="0" y="7132"/>
                    </a:lnTo>
                    <a:lnTo>
                      <a:pt x="0" y="7580"/>
                    </a:lnTo>
                    <a:lnTo>
                      <a:pt x="4540" y="7580"/>
                    </a:lnTo>
                    <a:cubicBezTo>
                      <a:pt x="5398" y="7298"/>
                      <a:pt x="4823" y="6625"/>
                      <a:pt x="4823" y="6625"/>
                    </a:cubicBezTo>
                    <a:cubicBezTo>
                      <a:pt x="5476" y="6245"/>
                      <a:pt x="4882" y="5690"/>
                      <a:pt x="4882" y="5690"/>
                    </a:cubicBezTo>
                    <a:cubicBezTo>
                      <a:pt x="5856" y="5125"/>
                      <a:pt x="4960" y="4531"/>
                      <a:pt x="4960" y="4531"/>
                    </a:cubicBezTo>
                    <a:cubicBezTo>
                      <a:pt x="5720" y="4073"/>
                      <a:pt x="5105" y="3303"/>
                      <a:pt x="5105" y="3303"/>
                    </a:cubicBezTo>
                    <a:lnTo>
                      <a:pt x="2349" y="3303"/>
                    </a:lnTo>
                    <a:lnTo>
                      <a:pt x="2875" y="1920"/>
                    </a:lnTo>
                    <a:lnTo>
                      <a:pt x="3196" y="536"/>
                    </a:lnTo>
                    <a:lnTo>
                      <a:pt x="3187" y="536"/>
                    </a:lnTo>
                    <a:cubicBezTo>
                      <a:pt x="3167" y="234"/>
                      <a:pt x="2914" y="0"/>
                      <a:pt x="26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" name="Google Shape;531;g23abaaecfa5_0_490"/>
              <p:cNvSpPr/>
              <p:nvPr/>
            </p:nvSpPr>
            <p:spPr>
              <a:xfrm>
                <a:off x="5490128" y="2876275"/>
                <a:ext cx="113270" cy="210485"/>
              </a:xfrm>
              <a:custGeom>
                <a:rect b="b" l="l" r="r" t="t"/>
                <a:pathLst>
                  <a:path extrusionOk="0" h="4746" w="2554">
                    <a:moveTo>
                      <a:pt x="59" y="0"/>
                    </a:moveTo>
                    <a:cubicBezTo>
                      <a:pt x="29" y="0"/>
                      <a:pt x="1" y="20"/>
                      <a:pt x="1" y="49"/>
                    </a:cubicBezTo>
                    <a:lnTo>
                      <a:pt x="1" y="4696"/>
                    </a:lnTo>
                    <a:cubicBezTo>
                      <a:pt x="1" y="4726"/>
                      <a:pt x="29" y="4745"/>
                      <a:pt x="59" y="4745"/>
                    </a:cubicBezTo>
                    <a:lnTo>
                      <a:pt x="2504" y="4745"/>
                    </a:lnTo>
                    <a:cubicBezTo>
                      <a:pt x="2534" y="4745"/>
                      <a:pt x="2553" y="4726"/>
                      <a:pt x="2553" y="4696"/>
                    </a:cubicBezTo>
                    <a:lnTo>
                      <a:pt x="2553" y="49"/>
                    </a:lnTo>
                    <a:cubicBezTo>
                      <a:pt x="2553" y="20"/>
                      <a:pt x="2534" y="0"/>
                      <a:pt x="25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32" name="Google Shape;532;g23abaaecfa5_0_490"/>
          <p:cNvSpPr txBox="1"/>
          <p:nvPr/>
        </p:nvSpPr>
        <p:spPr>
          <a:xfrm>
            <a:off x="8595813" y="3273117"/>
            <a:ext cx="1911300" cy="4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Year 1 (21-22)</a:t>
            </a:r>
            <a:endParaRPr b="1" sz="230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33" name="Google Shape;533;g23abaaecfa5_0_490"/>
          <p:cNvSpPr txBox="1"/>
          <p:nvPr/>
        </p:nvSpPr>
        <p:spPr>
          <a:xfrm>
            <a:off x="8595799" y="3755867"/>
            <a:ext cx="2041200" cy="7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None/>
            </a:pPr>
            <a:r>
              <a:rPr lang="en-US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Implement LCAP Actions, Update metrics to monitor Progress,  Revise Actions for following year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4" name="Google Shape;534;g23abaaecfa5_0_490"/>
          <p:cNvSpPr/>
          <p:nvPr/>
        </p:nvSpPr>
        <p:spPr>
          <a:xfrm>
            <a:off x="8678846" y="3799720"/>
            <a:ext cx="1817391" cy="7566"/>
          </a:xfrm>
          <a:custGeom>
            <a:rect b="b" l="l" r="r" t="t"/>
            <a:pathLst>
              <a:path extrusionOk="0" h="128" w="23928">
                <a:moveTo>
                  <a:pt x="0" y="0"/>
                </a:moveTo>
                <a:lnTo>
                  <a:pt x="0" y="127"/>
                </a:lnTo>
                <a:lnTo>
                  <a:pt x="23928" y="127"/>
                </a:lnTo>
                <a:lnTo>
                  <a:pt x="23928" y="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35" name="Google Shape;535;g23abaaecfa5_0_490"/>
          <p:cNvGrpSpPr/>
          <p:nvPr/>
        </p:nvGrpSpPr>
        <p:grpSpPr>
          <a:xfrm>
            <a:off x="1431104" y="3208888"/>
            <a:ext cx="3298878" cy="1435507"/>
            <a:chOff x="1073355" y="2406726"/>
            <a:chExt cx="2474220" cy="1076657"/>
          </a:xfrm>
        </p:grpSpPr>
        <p:grpSp>
          <p:nvGrpSpPr>
            <p:cNvPr id="536" name="Google Shape;536;g23abaaecfa5_0_490"/>
            <p:cNvGrpSpPr/>
            <p:nvPr/>
          </p:nvGrpSpPr>
          <p:grpSpPr>
            <a:xfrm>
              <a:off x="1073355" y="2406726"/>
              <a:ext cx="2430887" cy="1076657"/>
              <a:chOff x="920955" y="2435301"/>
              <a:chExt cx="2430887" cy="1076657"/>
            </a:xfrm>
          </p:grpSpPr>
          <p:sp>
            <p:nvSpPr>
              <p:cNvPr id="537" name="Google Shape;537;g23abaaecfa5_0_490"/>
              <p:cNvSpPr/>
              <p:nvPr/>
            </p:nvSpPr>
            <p:spPr>
              <a:xfrm>
                <a:off x="920955" y="2435301"/>
                <a:ext cx="2430887" cy="1076657"/>
              </a:xfrm>
              <a:custGeom>
                <a:rect b="b" l="l" r="r" t="t"/>
                <a:pathLst>
                  <a:path extrusionOk="0" h="22214" w="50155">
                    <a:moveTo>
                      <a:pt x="7385" y="1"/>
                    </a:moveTo>
                    <a:cubicBezTo>
                      <a:pt x="3323" y="1"/>
                      <a:pt x="0" y="3322"/>
                      <a:pt x="0" y="7385"/>
                    </a:cubicBezTo>
                    <a:lnTo>
                      <a:pt x="0" y="14829"/>
                    </a:lnTo>
                    <a:cubicBezTo>
                      <a:pt x="0" y="18891"/>
                      <a:pt x="3323" y="22213"/>
                      <a:pt x="7385" y="22213"/>
                    </a:cubicBezTo>
                    <a:lnTo>
                      <a:pt x="42769" y="22213"/>
                    </a:lnTo>
                    <a:cubicBezTo>
                      <a:pt x="46832" y="22213"/>
                      <a:pt x="50154" y="18891"/>
                      <a:pt x="50154" y="14829"/>
                    </a:cubicBezTo>
                    <a:lnTo>
                      <a:pt x="50154" y="7385"/>
                    </a:lnTo>
                    <a:cubicBezTo>
                      <a:pt x="50154" y="3322"/>
                      <a:pt x="46832" y="1"/>
                      <a:pt x="427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538" name="Google Shape;538;g23abaaecfa5_0_490"/>
              <p:cNvGrpSpPr/>
              <p:nvPr/>
            </p:nvGrpSpPr>
            <p:grpSpPr>
              <a:xfrm>
                <a:off x="1075683" y="2672809"/>
                <a:ext cx="602028" cy="601637"/>
                <a:chOff x="1932200" y="1048450"/>
                <a:chExt cx="433550" cy="433300"/>
              </a:xfrm>
            </p:grpSpPr>
            <p:sp>
              <p:nvSpPr>
                <p:cNvPr id="539" name="Google Shape;539;g23abaaecfa5_0_490"/>
                <p:cNvSpPr/>
                <p:nvPr/>
              </p:nvSpPr>
              <p:spPr>
                <a:xfrm>
                  <a:off x="1932200" y="1048450"/>
                  <a:ext cx="433550" cy="433300"/>
                </a:xfrm>
                <a:custGeom>
                  <a:rect b="b" l="l" r="r" t="t"/>
                  <a:pathLst>
                    <a:path extrusionOk="0" h="17332" w="17342">
                      <a:moveTo>
                        <a:pt x="8671" y="867"/>
                      </a:moveTo>
                      <a:cubicBezTo>
                        <a:pt x="12977" y="867"/>
                        <a:pt x="16465" y="4355"/>
                        <a:pt x="16465" y="8661"/>
                      </a:cubicBezTo>
                      <a:cubicBezTo>
                        <a:pt x="16465" y="12967"/>
                        <a:pt x="12977" y="16455"/>
                        <a:pt x="8671" y="16455"/>
                      </a:cubicBezTo>
                      <a:cubicBezTo>
                        <a:pt x="4365" y="16455"/>
                        <a:pt x="877" y="12967"/>
                        <a:pt x="877" y="8661"/>
                      </a:cubicBezTo>
                      <a:cubicBezTo>
                        <a:pt x="877" y="4355"/>
                        <a:pt x="4365" y="867"/>
                        <a:pt x="8671" y="867"/>
                      </a:cubicBezTo>
                      <a:close/>
                      <a:moveTo>
                        <a:pt x="8671" y="0"/>
                      </a:moveTo>
                      <a:cubicBezTo>
                        <a:pt x="3887" y="0"/>
                        <a:pt x="0" y="3878"/>
                        <a:pt x="0" y="8661"/>
                      </a:cubicBezTo>
                      <a:cubicBezTo>
                        <a:pt x="0" y="13454"/>
                        <a:pt x="3887" y="17332"/>
                        <a:pt x="8671" y="17332"/>
                      </a:cubicBezTo>
                      <a:cubicBezTo>
                        <a:pt x="13454" y="17332"/>
                        <a:pt x="17342" y="13454"/>
                        <a:pt x="17342" y="8661"/>
                      </a:cubicBezTo>
                      <a:cubicBezTo>
                        <a:pt x="17342" y="3878"/>
                        <a:pt x="13454" y="0"/>
                        <a:pt x="867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121900" lIns="121900" spcFirstLastPara="1" rIns="121900" wrap="square" tIns="12190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40" name="Google Shape;540;g23abaaecfa5_0_490"/>
                <p:cNvSpPr/>
                <p:nvPr/>
              </p:nvSpPr>
              <p:spPr>
                <a:xfrm>
                  <a:off x="2056425" y="1167800"/>
                  <a:ext cx="184625" cy="63350"/>
                </a:xfrm>
                <a:custGeom>
                  <a:rect b="b" l="l" r="r" t="t"/>
                  <a:pathLst>
                    <a:path extrusionOk="0" h="2534" w="7385">
                      <a:moveTo>
                        <a:pt x="2241" y="0"/>
                      </a:moveTo>
                      <a:cubicBezTo>
                        <a:pt x="1607" y="0"/>
                        <a:pt x="1081" y="477"/>
                        <a:pt x="994" y="1081"/>
                      </a:cubicBezTo>
                      <a:lnTo>
                        <a:pt x="292" y="1081"/>
                      </a:lnTo>
                      <a:cubicBezTo>
                        <a:pt x="136" y="1081"/>
                        <a:pt x="0" y="1218"/>
                        <a:pt x="0" y="1373"/>
                      </a:cubicBezTo>
                      <a:cubicBezTo>
                        <a:pt x="0" y="1539"/>
                        <a:pt x="136" y="1676"/>
                        <a:pt x="292" y="1676"/>
                      </a:cubicBezTo>
                      <a:lnTo>
                        <a:pt x="1042" y="1676"/>
                      </a:lnTo>
                      <a:cubicBezTo>
                        <a:pt x="1218" y="2172"/>
                        <a:pt x="1685" y="2533"/>
                        <a:pt x="2241" y="2533"/>
                      </a:cubicBezTo>
                      <a:cubicBezTo>
                        <a:pt x="2796" y="2533"/>
                        <a:pt x="3274" y="2172"/>
                        <a:pt x="3439" y="1676"/>
                      </a:cubicBezTo>
                      <a:lnTo>
                        <a:pt x="7093" y="1676"/>
                      </a:lnTo>
                      <a:cubicBezTo>
                        <a:pt x="7258" y="1676"/>
                        <a:pt x="7385" y="1539"/>
                        <a:pt x="7385" y="1373"/>
                      </a:cubicBezTo>
                      <a:cubicBezTo>
                        <a:pt x="7385" y="1218"/>
                        <a:pt x="7258" y="1081"/>
                        <a:pt x="7093" y="1081"/>
                      </a:cubicBezTo>
                      <a:lnTo>
                        <a:pt x="3497" y="1081"/>
                      </a:lnTo>
                      <a:cubicBezTo>
                        <a:pt x="3400" y="477"/>
                        <a:pt x="2874" y="0"/>
                        <a:pt x="224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121900" lIns="121900" spcFirstLastPara="1" rIns="121900" wrap="square" tIns="12190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41" name="Google Shape;541;g23abaaecfa5_0_490"/>
                <p:cNvSpPr/>
                <p:nvPr/>
              </p:nvSpPr>
              <p:spPr>
                <a:xfrm>
                  <a:off x="2056425" y="1236475"/>
                  <a:ext cx="184625" cy="63350"/>
                </a:xfrm>
                <a:custGeom>
                  <a:rect b="b" l="l" r="r" t="t"/>
                  <a:pathLst>
                    <a:path extrusionOk="0" h="2534" w="7385">
                      <a:moveTo>
                        <a:pt x="5563" y="1"/>
                      </a:moveTo>
                      <a:cubicBezTo>
                        <a:pt x="4930" y="1"/>
                        <a:pt x="4394" y="468"/>
                        <a:pt x="4306" y="1082"/>
                      </a:cubicBezTo>
                      <a:lnTo>
                        <a:pt x="292" y="1082"/>
                      </a:lnTo>
                      <a:cubicBezTo>
                        <a:pt x="136" y="1082"/>
                        <a:pt x="0" y="1209"/>
                        <a:pt x="0" y="1374"/>
                      </a:cubicBezTo>
                      <a:cubicBezTo>
                        <a:pt x="0" y="1540"/>
                        <a:pt x="136" y="1666"/>
                        <a:pt x="292" y="1666"/>
                      </a:cubicBezTo>
                      <a:lnTo>
                        <a:pt x="4365" y="1666"/>
                      </a:lnTo>
                      <a:cubicBezTo>
                        <a:pt x="4530" y="2173"/>
                        <a:pt x="5008" y="2534"/>
                        <a:pt x="5563" y="2534"/>
                      </a:cubicBezTo>
                      <a:cubicBezTo>
                        <a:pt x="6118" y="2534"/>
                        <a:pt x="6586" y="2173"/>
                        <a:pt x="6761" y="1666"/>
                      </a:cubicBezTo>
                      <a:lnTo>
                        <a:pt x="7093" y="1666"/>
                      </a:lnTo>
                      <a:cubicBezTo>
                        <a:pt x="7258" y="1666"/>
                        <a:pt x="7385" y="1540"/>
                        <a:pt x="7385" y="1374"/>
                      </a:cubicBezTo>
                      <a:cubicBezTo>
                        <a:pt x="7385" y="1209"/>
                        <a:pt x="7258" y="1082"/>
                        <a:pt x="7093" y="1082"/>
                      </a:cubicBezTo>
                      <a:lnTo>
                        <a:pt x="6810" y="1082"/>
                      </a:lnTo>
                      <a:cubicBezTo>
                        <a:pt x="6722" y="468"/>
                        <a:pt x="6196" y="1"/>
                        <a:pt x="556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121900" lIns="121900" spcFirstLastPara="1" rIns="121900" wrap="square" tIns="12190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42" name="Google Shape;542;g23abaaecfa5_0_490"/>
                <p:cNvSpPr/>
                <p:nvPr/>
              </p:nvSpPr>
              <p:spPr>
                <a:xfrm>
                  <a:off x="2056425" y="1310025"/>
                  <a:ext cx="184625" cy="63350"/>
                </a:xfrm>
                <a:custGeom>
                  <a:rect b="b" l="l" r="r" t="t"/>
                  <a:pathLst>
                    <a:path extrusionOk="0" h="2534" w="7385">
                      <a:moveTo>
                        <a:pt x="3030" y="1"/>
                      </a:moveTo>
                      <a:cubicBezTo>
                        <a:pt x="2397" y="1"/>
                        <a:pt x="1871" y="468"/>
                        <a:pt x="1783" y="1082"/>
                      </a:cubicBezTo>
                      <a:lnTo>
                        <a:pt x="292" y="1082"/>
                      </a:lnTo>
                      <a:cubicBezTo>
                        <a:pt x="136" y="1082"/>
                        <a:pt x="0" y="1209"/>
                        <a:pt x="0" y="1374"/>
                      </a:cubicBezTo>
                      <a:cubicBezTo>
                        <a:pt x="0" y="1540"/>
                        <a:pt x="136" y="1666"/>
                        <a:pt x="292" y="1666"/>
                      </a:cubicBezTo>
                      <a:lnTo>
                        <a:pt x="1832" y="1666"/>
                      </a:lnTo>
                      <a:cubicBezTo>
                        <a:pt x="1997" y="2173"/>
                        <a:pt x="2475" y="2534"/>
                        <a:pt x="3030" y="2534"/>
                      </a:cubicBezTo>
                      <a:cubicBezTo>
                        <a:pt x="3585" y="2534"/>
                        <a:pt x="4062" y="2173"/>
                        <a:pt x="4228" y="1666"/>
                      </a:cubicBezTo>
                      <a:lnTo>
                        <a:pt x="7093" y="1666"/>
                      </a:lnTo>
                      <a:cubicBezTo>
                        <a:pt x="7258" y="1666"/>
                        <a:pt x="7385" y="1540"/>
                        <a:pt x="7385" y="1374"/>
                      </a:cubicBezTo>
                      <a:cubicBezTo>
                        <a:pt x="7385" y="1209"/>
                        <a:pt x="7258" y="1082"/>
                        <a:pt x="7093" y="1082"/>
                      </a:cubicBezTo>
                      <a:lnTo>
                        <a:pt x="4277" y="1082"/>
                      </a:lnTo>
                      <a:cubicBezTo>
                        <a:pt x="4189" y="468"/>
                        <a:pt x="3663" y="1"/>
                        <a:pt x="303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121900" lIns="121900" spcFirstLastPara="1" rIns="121900" wrap="square" tIns="12190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543" name="Google Shape;543;g23abaaecfa5_0_490"/>
            <p:cNvSpPr txBox="1"/>
            <p:nvPr/>
          </p:nvSpPr>
          <p:spPr>
            <a:xfrm>
              <a:off x="1880474" y="2454838"/>
              <a:ext cx="14334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30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Year 3 (23-24)</a:t>
              </a:r>
              <a:endParaRPr b="1" sz="23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544" name="Google Shape;544;g23abaaecfa5_0_490"/>
            <p:cNvSpPr txBox="1"/>
            <p:nvPr/>
          </p:nvSpPr>
          <p:spPr>
            <a:xfrm>
              <a:off x="1880475" y="2816900"/>
              <a:ext cx="1667100" cy="54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Finish implementing LCAP;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Create new 3-year LCAP to start </a:t>
              </a:r>
              <a:r>
                <a:rPr lang="en-US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following year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45" name="Google Shape;545;g23abaaecfa5_0_490"/>
            <p:cNvSpPr/>
            <p:nvPr/>
          </p:nvSpPr>
          <p:spPr>
            <a:xfrm>
              <a:off x="1942748" y="2849790"/>
              <a:ext cx="1363059" cy="5675"/>
            </a:xfrm>
            <a:custGeom>
              <a:rect b="b" l="l" r="r" t="t"/>
              <a:pathLst>
                <a:path extrusionOk="0" h="128" w="23928">
                  <a:moveTo>
                    <a:pt x="0" y="0"/>
                  </a:moveTo>
                  <a:lnTo>
                    <a:pt x="0" y="127"/>
                  </a:lnTo>
                  <a:lnTo>
                    <a:pt x="23928" y="127"/>
                  </a:lnTo>
                  <a:lnTo>
                    <a:pt x="23928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6" name="Google Shape;546;g23abaaecfa5_0_490"/>
          <p:cNvGrpSpPr/>
          <p:nvPr/>
        </p:nvGrpSpPr>
        <p:grpSpPr>
          <a:xfrm>
            <a:off x="3051657" y="2342406"/>
            <a:ext cx="6084915" cy="2965259"/>
            <a:chOff x="2288800" y="1833050"/>
            <a:chExt cx="4563800" cy="2224000"/>
          </a:xfrm>
        </p:grpSpPr>
        <p:grpSp>
          <p:nvGrpSpPr>
            <p:cNvPr id="547" name="Google Shape;547;g23abaaecfa5_0_490"/>
            <p:cNvGrpSpPr/>
            <p:nvPr/>
          </p:nvGrpSpPr>
          <p:grpSpPr>
            <a:xfrm>
              <a:off x="2288800" y="1833050"/>
              <a:ext cx="901200" cy="431100"/>
              <a:chOff x="2288800" y="1861625"/>
              <a:chExt cx="901200" cy="431100"/>
            </a:xfrm>
          </p:grpSpPr>
          <p:cxnSp>
            <p:nvCxnSpPr>
              <p:cNvPr id="548" name="Google Shape;548;g23abaaecfa5_0_490"/>
              <p:cNvCxnSpPr/>
              <p:nvPr/>
            </p:nvCxnSpPr>
            <p:spPr>
              <a:xfrm rot="10800000">
                <a:off x="2288800" y="1861625"/>
                <a:ext cx="0" cy="4311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D9D9D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49" name="Google Shape;549;g23abaaecfa5_0_490"/>
              <p:cNvCxnSpPr/>
              <p:nvPr/>
            </p:nvCxnSpPr>
            <p:spPr>
              <a:xfrm>
                <a:off x="2288800" y="1881300"/>
                <a:ext cx="9012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D9D9D9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</p:grpSp>
        <p:grpSp>
          <p:nvGrpSpPr>
            <p:cNvPr id="550" name="Google Shape;550;g23abaaecfa5_0_490"/>
            <p:cNvGrpSpPr/>
            <p:nvPr/>
          </p:nvGrpSpPr>
          <p:grpSpPr>
            <a:xfrm>
              <a:off x="5951400" y="1833050"/>
              <a:ext cx="901200" cy="431100"/>
              <a:chOff x="5951400" y="1861625"/>
              <a:chExt cx="901200" cy="431100"/>
            </a:xfrm>
          </p:grpSpPr>
          <p:cxnSp>
            <p:nvCxnSpPr>
              <p:cNvPr id="551" name="Google Shape;551;g23abaaecfa5_0_490"/>
              <p:cNvCxnSpPr/>
              <p:nvPr/>
            </p:nvCxnSpPr>
            <p:spPr>
              <a:xfrm rot="10800000">
                <a:off x="6852600" y="1861625"/>
                <a:ext cx="0" cy="4311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D9D9D9"/>
                </a:solidFill>
                <a:prstDash val="solid"/>
                <a:round/>
                <a:headEnd len="med" w="med" type="triangle"/>
                <a:tailEnd len="med" w="med" type="none"/>
              </a:ln>
            </p:spPr>
          </p:cxnSp>
          <p:cxnSp>
            <p:nvCxnSpPr>
              <p:cNvPr id="552" name="Google Shape;552;g23abaaecfa5_0_490"/>
              <p:cNvCxnSpPr/>
              <p:nvPr/>
            </p:nvCxnSpPr>
            <p:spPr>
              <a:xfrm rot="10800000">
                <a:off x="5951400" y="1881300"/>
                <a:ext cx="9012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D9D9D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553" name="Google Shape;553;g23abaaecfa5_0_490"/>
            <p:cNvGrpSpPr/>
            <p:nvPr/>
          </p:nvGrpSpPr>
          <p:grpSpPr>
            <a:xfrm flipH="1" rot="10800000">
              <a:off x="5951400" y="3625950"/>
              <a:ext cx="901200" cy="431100"/>
              <a:chOff x="5951400" y="1861625"/>
              <a:chExt cx="901200" cy="431100"/>
            </a:xfrm>
          </p:grpSpPr>
          <p:cxnSp>
            <p:nvCxnSpPr>
              <p:cNvPr id="554" name="Google Shape;554;g23abaaecfa5_0_490"/>
              <p:cNvCxnSpPr/>
              <p:nvPr/>
            </p:nvCxnSpPr>
            <p:spPr>
              <a:xfrm rot="10800000">
                <a:off x="6852600" y="1861625"/>
                <a:ext cx="0" cy="4311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D9D9D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55" name="Google Shape;555;g23abaaecfa5_0_490"/>
              <p:cNvCxnSpPr/>
              <p:nvPr/>
            </p:nvCxnSpPr>
            <p:spPr>
              <a:xfrm rot="10800000">
                <a:off x="5951400" y="1881300"/>
                <a:ext cx="9012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D9D9D9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</p:grpSp>
        <p:grpSp>
          <p:nvGrpSpPr>
            <p:cNvPr id="556" name="Google Shape;556;g23abaaecfa5_0_490"/>
            <p:cNvGrpSpPr/>
            <p:nvPr/>
          </p:nvGrpSpPr>
          <p:grpSpPr>
            <a:xfrm flipH="1" rot="10800000">
              <a:off x="2288800" y="3625950"/>
              <a:ext cx="901200" cy="431100"/>
              <a:chOff x="2288800" y="1861625"/>
              <a:chExt cx="901200" cy="431100"/>
            </a:xfrm>
          </p:grpSpPr>
          <p:cxnSp>
            <p:nvCxnSpPr>
              <p:cNvPr id="557" name="Google Shape;557;g23abaaecfa5_0_490"/>
              <p:cNvCxnSpPr/>
              <p:nvPr/>
            </p:nvCxnSpPr>
            <p:spPr>
              <a:xfrm rot="10800000">
                <a:off x="2288800" y="1861625"/>
                <a:ext cx="0" cy="4311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D9D9D9"/>
                </a:solidFill>
                <a:prstDash val="solid"/>
                <a:round/>
                <a:headEnd len="med" w="med" type="triangle"/>
                <a:tailEnd len="med" w="med" type="none"/>
              </a:ln>
            </p:spPr>
          </p:cxnSp>
          <p:cxnSp>
            <p:nvCxnSpPr>
              <p:cNvPr id="558" name="Google Shape;558;g23abaaecfa5_0_490"/>
              <p:cNvCxnSpPr/>
              <p:nvPr/>
            </p:nvCxnSpPr>
            <p:spPr>
              <a:xfrm>
                <a:off x="2288800" y="1881300"/>
                <a:ext cx="9012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D9D9D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559" name="Google Shape;559;g23abaaecfa5_0_490"/>
          <p:cNvSpPr/>
          <p:nvPr/>
        </p:nvSpPr>
        <p:spPr>
          <a:xfrm rot="4539775">
            <a:off x="717455" y="4258854"/>
            <a:ext cx="789901" cy="2944158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23abaaecfa5_0_551"/>
          <p:cNvSpPr txBox="1"/>
          <p:nvPr>
            <p:ph idx="1" type="body"/>
          </p:nvPr>
        </p:nvSpPr>
        <p:spPr>
          <a:xfrm>
            <a:off x="315075" y="360363"/>
            <a:ext cx="96987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4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WASC and LCAP Alignment  </a:t>
            </a:r>
            <a:endParaRPr sz="44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5" name="Google Shape;565;g23abaaecfa5_0_551"/>
          <p:cNvGrpSpPr/>
          <p:nvPr/>
        </p:nvGrpSpPr>
        <p:grpSpPr>
          <a:xfrm>
            <a:off x="273112" y="1444850"/>
            <a:ext cx="5718620" cy="5361884"/>
            <a:chOff x="519960" y="2482"/>
            <a:chExt cx="4289072" cy="5361884"/>
          </a:xfrm>
        </p:grpSpPr>
        <p:sp>
          <p:nvSpPr>
            <p:cNvPr id="566" name="Google Shape;566;g23abaaecfa5_0_551"/>
            <p:cNvSpPr/>
            <p:nvPr/>
          </p:nvSpPr>
          <p:spPr>
            <a:xfrm rot="10800000">
              <a:off x="1265132" y="2482"/>
              <a:ext cx="3543900" cy="1490700"/>
            </a:xfrm>
            <a:prstGeom prst="homePlate">
              <a:avLst>
                <a:gd fmla="val 50000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g23abaaecfa5_0_551"/>
            <p:cNvSpPr txBox="1"/>
            <p:nvPr/>
          </p:nvSpPr>
          <p:spPr>
            <a:xfrm>
              <a:off x="1637897" y="2600"/>
              <a:ext cx="3171000" cy="149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657300" spcFirstLastPara="1" rIns="99575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Support for All Learners: </a:t>
              </a:r>
              <a:r>
                <a:rPr b="0" i="1" lang="en-US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Develop and refine vertically-aligned programs to support all learners. </a:t>
              </a:r>
              <a:endPara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g23abaaecfa5_0_551"/>
            <p:cNvSpPr/>
            <p:nvPr/>
          </p:nvSpPr>
          <p:spPr>
            <a:xfrm>
              <a:off x="519960" y="2600"/>
              <a:ext cx="1490700" cy="1490700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g23abaaecfa5_0_551"/>
            <p:cNvSpPr/>
            <p:nvPr/>
          </p:nvSpPr>
          <p:spPr>
            <a:xfrm rot="10800000">
              <a:off x="1265132" y="1938015"/>
              <a:ext cx="3543900" cy="1490700"/>
            </a:xfrm>
            <a:prstGeom prst="homePlate">
              <a:avLst>
                <a:gd fmla="val 50000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g23abaaecfa5_0_551"/>
            <p:cNvSpPr txBox="1"/>
            <p:nvPr/>
          </p:nvSpPr>
          <p:spPr>
            <a:xfrm>
              <a:off x="1637897" y="1938133"/>
              <a:ext cx="3171000" cy="1490700"/>
            </a:xfrm>
            <a:prstGeom prst="rect">
              <a:avLst/>
            </a:prstGeom>
            <a:solidFill>
              <a:srgbClr val="D5A6BD"/>
            </a:solidFill>
            <a:ln>
              <a:noFill/>
            </a:ln>
          </p:spPr>
          <p:txBody>
            <a:bodyPr anchorCtr="0" anchor="ctr" bIns="53325" lIns="657300" spcFirstLastPara="1" rIns="99575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College and Career Readiness: </a:t>
              </a:r>
              <a:r>
                <a:rPr b="0" i="1" lang="en-US" sz="19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Refine holistic support for college and career readiness that build all students’ capacity for graduation and success beyond high school. </a:t>
              </a:r>
              <a:endPara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g23abaaecfa5_0_551"/>
            <p:cNvSpPr/>
            <p:nvPr/>
          </p:nvSpPr>
          <p:spPr>
            <a:xfrm>
              <a:off x="519960" y="1938133"/>
              <a:ext cx="1490700" cy="1490700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g23abaaecfa5_0_551"/>
            <p:cNvSpPr/>
            <p:nvPr/>
          </p:nvSpPr>
          <p:spPr>
            <a:xfrm rot="10800000">
              <a:off x="1265132" y="3873548"/>
              <a:ext cx="3543900" cy="1490700"/>
            </a:xfrm>
            <a:prstGeom prst="homePlate">
              <a:avLst>
                <a:gd fmla="val 50000" name="adj"/>
              </a:avLst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g23abaaecfa5_0_551"/>
            <p:cNvSpPr txBox="1"/>
            <p:nvPr/>
          </p:nvSpPr>
          <p:spPr>
            <a:xfrm>
              <a:off x="1637897" y="3873666"/>
              <a:ext cx="3171000" cy="1490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53325" lIns="657300" spcFirstLastPara="1" rIns="99575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Diversity, Equity, and Inclusion: </a:t>
              </a:r>
              <a:r>
                <a:rPr b="0" i="1" lang="en-US" sz="19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Create a safe, inclusive, and high-performing environment for all students and adults that are informed through the lens of diversity, equity, and inclusion. </a:t>
              </a:r>
              <a:endPara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g23abaaecfa5_0_551"/>
            <p:cNvSpPr/>
            <p:nvPr/>
          </p:nvSpPr>
          <p:spPr>
            <a:xfrm>
              <a:off x="519960" y="3873666"/>
              <a:ext cx="1490700" cy="1490700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5" name="Google Shape;575;g23abaaecfa5_0_551"/>
          <p:cNvSpPr txBox="1"/>
          <p:nvPr/>
        </p:nvSpPr>
        <p:spPr>
          <a:xfrm>
            <a:off x="7513975" y="1550525"/>
            <a:ext cx="1232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576" name="Google Shape;576;g23abaaecfa5_0_551"/>
          <p:cNvSpPr/>
          <p:nvPr/>
        </p:nvSpPr>
        <p:spPr>
          <a:xfrm>
            <a:off x="6241775" y="1550525"/>
            <a:ext cx="1391700" cy="695700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</a:rPr>
              <a:t>LCAP Goal 1: Basic Conditions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577" name="Google Shape;577;g23abaaecfa5_0_551"/>
          <p:cNvSpPr/>
          <p:nvPr/>
        </p:nvSpPr>
        <p:spPr>
          <a:xfrm>
            <a:off x="7659363" y="1550513"/>
            <a:ext cx="1391700" cy="6957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g23abaaecfa5_0_551"/>
          <p:cNvSpPr/>
          <p:nvPr/>
        </p:nvSpPr>
        <p:spPr>
          <a:xfrm>
            <a:off x="9076975" y="1550513"/>
            <a:ext cx="1391700" cy="695700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</a:rPr>
              <a:t>LCAP Goal 3: Family Partnerships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579" name="Google Shape;579;g23abaaecfa5_0_551"/>
          <p:cNvSpPr/>
          <p:nvPr/>
        </p:nvSpPr>
        <p:spPr>
          <a:xfrm>
            <a:off x="6241775" y="3670350"/>
            <a:ext cx="1391700" cy="695700"/>
          </a:xfrm>
          <a:prstGeom prst="roundRect">
            <a:avLst>
              <a:gd fmla="val 16667" name="adj"/>
            </a:avLst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g23abaaecfa5_0_551"/>
          <p:cNvSpPr/>
          <p:nvPr/>
        </p:nvSpPr>
        <p:spPr>
          <a:xfrm>
            <a:off x="10494575" y="1550525"/>
            <a:ext cx="1391700" cy="695700"/>
          </a:xfrm>
          <a:prstGeom prst="roundRect">
            <a:avLst>
              <a:gd fmla="val 16667" name="adj"/>
            </a:avLst>
          </a:prstGeom>
          <a:solidFill>
            <a:srgbClr val="3C78D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</a:rPr>
              <a:t>LCAP Goal 8: Academic Growth</a:t>
            </a:r>
            <a:endParaRPr sz="1500"/>
          </a:p>
        </p:txBody>
      </p:sp>
      <p:sp>
        <p:nvSpPr>
          <p:cNvPr id="581" name="Google Shape;581;g23abaaecfa5_0_551"/>
          <p:cNvSpPr txBox="1"/>
          <p:nvPr/>
        </p:nvSpPr>
        <p:spPr>
          <a:xfrm>
            <a:off x="7659375" y="1482725"/>
            <a:ext cx="14775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</a:rPr>
              <a:t>LCAP Goal 2: Academic Standards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582" name="Google Shape;582;g23abaaecfa5_0_551"/>
          <p:cNvSpPr/>
          <p:nvPr/>
        </p:nvSpPr>
        <p:spPr>
          <a:xfrm>
            <a:off x="7659375" y="3670338"/>
            <a:ext cx="1391700" cy="695700"/>
          </a:xfrm>
          <a:prstGeom prst="roundRect">
            <a:avLst>
              <a:gd fmla="val 16667" name="adj"/>
            </a:avLst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</a:rPr>
              <a:t>LCAP Goal 7: Course Access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583" name="Google Shape;583;g23abaaecfa5_0_551"/>
          <p:cNvSpPr txBox="1"/>
          <p:nvPr/>
        </p:nvSpPr>
        <p:spPr>
          <a:xfrm>
            <a:off x="6079525" y="5505225"/>
            <a:ext cx="14775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</a:rPr>
              <a:t>Priority 2: 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</a:rPr>
              <a:t>State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</a:rPr>
              <a:t> Standards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584" name="Google Shape;584;g23abaaecfa5_0_551"/>
          <p:cNvSpPr/>
          <p:nvPr/>
        </p:nvSpPr>
        <p:spPr>
          <a:xfrm>
            <a:off x="7770075" y="5573025"/>
            <a:ext cx="1391700" cy="6957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</a:rPr>
              <a:t>LCAP Goal 6: School Climate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585" name="Google Shape;585;g23abaaecfa5_0_551"/>
          <p:cNvSpPr/>
          <p:nvPr/>
        </p:nvSpPr>
        <p:spPr>
          <a:xfrm>
            <a:off x="6335625" y="5573025"/>
            <a:ext cx="1391700" cy="6957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</a:rPr>
              <a:t>LCAP Goal 5: Student Engagement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586" name="Google Shape;586;g23abaaecfa5_0_551"/>
          <p:cNvSpPr txBox="1"/>
          <p:nvPr/>
        </p:nvSpPr>
        <p:spPr>
          <a:xfrm>
            <a:off x="6079533" y="3540233"/>
            <a:ext cx="17820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</a:rPr>
              <a:t>LCAP Goal 4: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lt1"/>
                </a:solidFill>
              </a:rPr>
              <a:t>College &amp; Career Readiness</a:t>
            </a:r>
            <a:endParaRPr sz="1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1" name="Google Shape;591;g23abaaecfa5_0_577"/>
          <p:cNvGrpSpPr/>
          <p:nvPr/>
        </p:nvGrpSpPr>
        <p:grpSpPr>
          <a:xfrm>
            <a:off x="-22449" y="2009243"/>
            <a:ext cx="2383117" cy="3978979"/>
            <a:chOff x="457200" y="1506970"/>
            <a:chExt cx="1787382" cy="2984309"/>
          </a:xfrm>
        </p:grpSpPr>
        <p:sp>
          <p:nvSpPr>
            <p:cNvPr id="592" name="Google Shape;592;g23abaaecfa5_0_577"/>
            <p:cNvSpPr/>
            <p:nvPr/>
          </p:nvSpPr>
          <p:spPr>
            <a:xfrm>
              <a:off x="694155" y="1506970"/>
              <a:ext cx="1368527" cy="436948"/>
            </a:xfrm>
            <a:custGeom>
              <a:rect b="b" l="l" r="r" t="t"/>
              <a:pathLst>
                <a:path extrusionOk="0" h="4492" w="14069">
                  <a:moveTo>
                    <a:pt x="0" y="0"/>
                  </a:moveTo>
                  <a:lnTo>
                    <a:pt x="0" y="4492"/>
                  </a:lnTo>
                  <a:lnTo>
                    <a:pt x="14068" y="4492"/>
                  </a:lnTo>
                  <a:lnTo>
                    <a:pt x="140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lt2"/>
                </a:solidFill>
              </a:endParaRPr>
            </a:p>
          </p:txBody>
        </p:sp>
        <p:sp>
          <p:nvSpPr>
            <p:cNvPr id="593" name="Google Shape;593;g23abaaecfa5_0_577"/>
            <p:cNvSpPr txBox="1"/>
            <p:nvPr/>
          </p:nvSpPr>
          <p:spPr>
            <a:xfrm>
              <a:off x="694200" y="1506975"/>
              <a:ext cx="1367400" cy="43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100">
                  <a:solidFill>
                    <a:schemeClr val="lt2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October 6</a:t>
              </a:r>
              <a:endParaRPr b="1" sz="2100">
                <a:solidFill>
                  <a:schemeClr val="l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594" name="Google Shape;594;g23abaaecfa5_0_577"/>
            <p:cNvSpPr/>
            <p:nvPr/>
          </p:nvSpPr>
          <p:spPr>
            <a:xfrm>
              <a:off x="679856" y="2015897"/>
              <a:ext cx="1396930" cy="1587390"/>
            </a:xfrm>
            <a:custGeom>
              <a:rect b="b" l="l" r="r" t="t"/>
              <a:pathLst>
                <a:path extrusionOk="0" h="16319" w="14361">
                  <a:moveTo>
                    <a:pt x="13767" y="594"/>
                  </a:moveTo>
                  <a:lnTo>
                    <a:pt x="13767" y="13191"/>
                  </a:lnTo>
                  <a:lnTo>
                    <a:pt x="7181" y="15695"/>
                  </a:lnTo>
                  <a:lnTo>
                    <a:pt x="585" y="13191"/>
                  </a:lnTo>
                  <a:lnTo>
                    <a:pt x="585" y="594"/>
                  </a:lnTo>
                  <a:close/>
                  <a:moveTo>
                    <a:pt x="1" y="0"/>
                  </a:moveTo>
                  <a:lnTo>
                    <a:pt x="1" y="13600"/>
                  </a:lnTo>
                  <a:lnTo>
                    <a:pt x="7181" y="16318"/>
                  </a:lnTo>
                  <a:lnTo>
                    <a:pt x="14361" y="13600"/>
                  </a:lnTo>
                  <a:lnTo>
                    <a:pt x="143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g23abaaecfa5_0_577"/>
            <p:cNvSpPr/>
            <p:nvPr/>
          </p:nvSpPr>
          <p:spPr>
            <a:xfrm>
              <a:off x="457200" y="3739654"/>
              <a:ext cx="1787382" cy="751625"/>
            </a:xfrm>
            <a:custGeom>
              <a:rect b="b" l="l" r="r" t="t"/>
              <a:pathLst>
                <a:path extrusionOk="0" h="7727" w="18375">
                  <a:moveTo>
                    <a:pt x="14507" y="0"/>
                  </a:moveTo>
                  <a:lnTo>
                    <a:pt x="14507" y="1082"/>
                  </a:lnTo>
                  <a:lnTo>
                    <a:pt x="1" y="1082"/>
                  </a:lnTo>
                  <a:lnTo>
                    <a:pt x="2777" y="3868"/>
                  </a:lnTo>
                  <a:lnTo>
                    <a:pt x="1" y="6644"/>
                  </a:lnTo>
                  <a:lnTo>
                    <a:pt x="14507" y="6644"/>
                  </a:lnTo>
                  <a:lnTo>
                    <a:pt x="14507" y="7726"/>
                  </a:lnTo>
                  <a:lnTo>
                    <a:pt x="18375" y="3868"/>
                  </a:lnTo>
                  <a:lnTo>
                    <a:pt x="145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>
                  <a:solidFill>
                    <a:schemeClr val="lt2"/>
                  </a:solidFill>
                </a:rPr>
                <a:t>    </a:t>
              </a:r>
              <a:endParaRPr sz="900"/>
            </a:p>
          </p:txBody>
        </p:sp>
        <p:sp>
          <p:nvSpPr>
            <p:cNvPr id="596" name="Google Shape;596;g23abaaecfa5_0_577"/>
            <p:cNvSpPr txBox="1"/>
            <p:nvPr/>
          </p:nvSpPr>
          <p:spPr>
            <a:xfrm>
              <a:off x="733075" y="2085250"/>
              <a:ext cx="1285800" cy="90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2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lt2"/>
                  </a:solidFill>
                </a:rPr>
                <a:t>LCAP Advisory Group launch</a:t>
              </a:r>
              <a:endParaRPr sz="1600">
                <a:solidFill>
                  <a:schemeClr val="lt2"/>
                </a:solidFill>
              </a:endParaRPr>
            </a:p>
          </p:txBody>
        </p:sp>
      </p:grpSp>
      <p:sp>
        <p:nvSpPr>
          <p:cNvPr id="597" name="Google Shape;597;g23abaaecfa5_0_577"/>
          <p:cNvSpPr txBox="1"/>
          <p:nvPr>
            <p:ph type="title"/>
          </p:nvPr>
        </p:nvSpPr>
        <p:spPr>
          <a:xfrm>
            <a:off x="609600" y="227933"/>
            <a:ext cx="9603600" cy="808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rgbClr val="0C75B6"/>
                </a:solidFill>
                <a:latin typeface="Arial"/>
                <a:ea typeface="Arial"/>
                <a:cs typeface="Arial"/>
                <a:sym typeface="Arial"/>
              </a:rPr>
              <a:t>LCAP Educational-Partner Engagement</a:t>
            </a:r>
            <a:endParaRPr sz="3700">
              <a:solidFill>
                <a:srgbClr val="0C75B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00">
              <a:solidFill>
                <a:srgbClr val="0C75B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8" name="Google Shape;598;g23abaaecfa5_0_577"/>
          <p:cNvGrpSpPr/>
          <p:nvPr/>
        </p:nvGrpSpPr>
        <p:grpSpPr>
          <a:xfrm>
            <a:off x="5903766" y="2032010"/>
            <a:ext cx="2308673" cy="3933456"/>
            <a:chOff x="5319633" y="1506970"/>
            <a:chExt cx="1731548" cy="2950166"/>
          </a:xfrm>
        </p:grpSpPr>
        <p:sp>
          <p:nvSpPr>
            <p:cNvPr id="599" name="Google Shape;599;g23abaaecfa5_0_577"/>
            <p:cNvSpPr/>
            <p:nvPr/>
          </p:nvSpPr>
          <p:spPr>
            <a:xfrm>
              <a:off x="5319633" y="3773699"/>
              <a:ext cx="1731548" cy="683437"/>
            </a:xfrm>
            <a:custGeom>
              <a:rect b="b" l="l" r="r" t="t"/>
              <a:pathLst>
                <a:path extrusionOk="0" h="7026" w="17801">
                  <a:moveTo>
                    <a:pt x="14293" y="1"/>
                  </a:moveTo>
                  <a:lnTo>
                    <a:pt x="14293" y="888"/>
                  </a:lnTo>
                  <a:lnTo>
                    <a:pt x="0" y="888"/>
                  </a:lnTo>
                  <a:lnTo>
                    <a:pt x="2631" y="3518"/>
                  </a:lnTo>
                  <a:lnTo>
                    <a:pt x="0" y="6149"/>
                  </a:lnTo>
                  <a:lnTo>
                    <a:pt x="14293" y="6149"/>
                  </a:lnTo>
                  <a:lnTo>
                    <a:pt x="14293" y="7026"/>
                  </a:lnTo>
                  <a:lnTo>
                    <a:pt x="17800" y="3518"/>
                  </a:lnTo>
                  <a:lnTo>
                    <a:pt x="142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/>
                <a:t>    </a:t>
              </a:r>
              <a:endParaRPr sz="1900"/>
            </a:p>
          </p:txBody>
        </p:sp>
        <p:sp>
          <p:nvSpPr>
            <p:cNvPr id="600" name="Google Shape;600;g23abaaecfa5_0_577"/>
            <p:cNvSpPr/>
            <p:nvPr/>
          </p:nvSpPr>
          <p:spPr>
            <a:xfrm>
              <a:off x="5483633" y="2015897"/>
              <a:ext cx="1396930" cy="1587390"/>
            </a:xfrm>
            <a:custGeom>
              <a:rect b="b" l="l" r="r" t="t"/>
              <a:pathLst>
                <a:path extrusionOk="0" h="16319" w="14361">
                  <a:moveTo>
                    <a:pt x="13776" y="594"/>
                  </a:moveTo>
                  <a:lnTo>
                    <a:pt x="13776" y="13191"/>
                  </a:lnTo>
                  <a:lnTo>
                    <a:pt x="7180" y="15695"/>
                  </a:lnTo>
                  <a:lnTo>
                    <a:pt x="594" y="13191"/>
                  </a:lnTo>
                  <a:lnTo>
                    <a:pt x="594" y="594"/>
                  </a:lnTo>
                  <a:close/>
                  <a:moveTo>
                    <a:pt x="0" y="0"/>
                  </a:moveTo>
                  <a:lnTo>
                    <a:pt x="0" y="13600"/>
                  </a:lnTo>
                  <a:lnTo>
                    <a:pt x="7180" y="16318"/>
                  </a:lnTo>
                  <a:lnTo>
                    <a:pt x="14361" y="13600"/>
                  </a:lnTo>
                  <a:lnTo>
                    <a:pt x="143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g23abaaecfa5_0_577"/>
            <p:cNvSpPr/>
            <p:nvPr/>
          </p:nvSpPr>
          <p:spPr>
            <a:xfrm>
              <a:off x="5497738" y="1506970"/>
              <a:ext cx="1368527" cy="436948"/>
            </a:xfrm>
            <a:custGeom>
              <a:rect b="b" l="l" r="r" t="t"/>
              <a:pathLst>
                <a:path extrusionOk="0" h="4492" w="14069">
                  <a:moveTo>
                    <a:pt x="1" y="0"/>
                  </a:moveTo>
                  <a:lnTo>
                    <a:pt x="1" y="4492"/>
                  </a:lnTo>
                  <a:lnTo>
                    <a:pt x="14069" y="4492"/>
                  </a:lnTo>
                  <a:lnTo>
                    <a:pt x="140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g23abaaecfa5_0_577"/>
            <p:cNvSpPr txBox="1"/>
            <p:nvPr/>
          </p:nvSpPr>
          <p:spPr>
            <a:xfrm>
              <a:off x="5497850" y="1506975"/>
              <a:ext cx="1368600" cy="43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500"/>
                <a:buFont typeface="Arial"/>
                <a:buNone/>
              </a:pPr>
              <a:r>
                <a:rPr b="1" lang="en-US" sz="2100">
                  <a:solidFill>
                    <a:schemeClr val="lt2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March 23</a:t>
              </a:r>
              <a:endParaRPr b="1" sz="2100">
                <a:solidFill>
                  <a:schemeClr val="l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100">
                <a:solidFill>
                  <a:schemeClr val="l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603" name="Google Shape;603;g23abaaecfa5_0_577"/>
            <p:cNvSpPr txBox="1"/>
            <p:nvPr/>
          </p:nvSpPr>
          <p:spPr>
            <a:xfrm>
              <a:off x="5547813" y="2093425"/>
              <a:ext cx="1396800" cy="118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500"/>
                <a:buFont typeface="Arial"/>
                <a:buNone/>
              </a:pPr>
              <a:r>
                <a:t/>
              </a:r>
              <a:endParaRPr sz="1600">
                <a:solidFill>
                  <a:schemeClr val="lt2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500"/>
                <a:buFont typeface="Arial"/>
                <a:buNone/>
              </a:pPr>
              <a:r>
                <a:rPr lang="en-US" sz="1600">
                  <a:solidFill>
                    <a:schemeClr val="lt2"/>
                  </a:solidFill>
                </a:rPr>
                <a:t>LCAP Advisory Group reviews initial drafts of key sections of 2023-24 LCAP</a:t>
              </a:r>
              <a:endParaRPr sz="1600">
                <a:solidFill>
                  <a:schemeClr val="lt2"/>
                </a:solidFill>
              </a:endParaRPr>
            </a:p>
          </p:txBody>
        </p:sp>
      </p:grpSp>
      <p:grpSp>
        <p:nvGrpSpPr>
          <p:cNvPr id="604" name="Google Shape;604;g23abaaecfa5_0_577"/>
          <p:cNvGrpSpPr/>
          <p:nvPr/>
        </p:nvGrpSpPr>
        <p:grpSpPr>
          <a:xfrm>
            <a:off x="7891695" y="2032010"/>
            <a:ext cx="2375594" cy="3978979"/>
            <a:chOff x="6905069" y="1506970"/>
            <a:chExt cx="1781740" cy="2984309"/>
          </a:xfrm>
        </p:grpSpPr>
        <p:sp>
          <p:nvSpPr>
            <p:cNvPr id="605" name="Google Shape;605;g23abaaecfa5_0_577"/>
            <p:cNvSpPr/>
            <p:nvPr/>
          </p:nvSpPr>
          <p:spPr>
            <a:xfrm>
              <a:off x="7085119" y="2015897"/>
              <a:ext cx="1397028" cy="1587390"/>
            </a:xfrm>
            <a:custGeom>
              <a:rect b="b" l="l" r="r" t="t"/>
              <a:pathLst>
                <a:path extrusionOk="0" h="16319" w="14362">
                  <a:moveTo>
                    <a:pt x="13766" y="594"/>
                  </a:moveTo>
                  <a:lnTo>
                    <a:pt x="13766" y="13191"/>
                  </a:lnTo>
                  <a:lnTo>
                    <a:pt x="7181" y="15695"/>
                  </a:lnTo>
                  <a:lnTo>
                    <a:pt x="595" y="13191"/>
                  </a:lnTo>
                  <a:lnTo>
                    <a:pt x="595" y="594"/>
                  </a:lnTo>
                  <a:close/>
                  <a:moveTo>
                    <a:pt x="1" y="0"/>
                  </a:moveTo>
                  <a:lnTo>
                    <a:pt x="1" y="13600"/>
                  </a:lnTo>
                  <a:lnTo>
                    <a:pt x="7181" y="16318"/>
                  </a:lnTo>
                  <a:lnTo>
                    <a:pt x="14361" y="13600"/>
                  </a:lnTo>
                  <a:lnTo>
                    <a:pt x="143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g23abaaecfa5_0_577"/>
            <p:cNvSpPr/>
            <p:nvPr/>
          </p:nvSpPr>
          <p:spPr>
            <a:xfrm>
              <a:off x="6905069" y="3739654"/>
              <a:ext cx="1781740" cy="751625"/>
            </a:xfrm>
            <a:custGeom>
              <a:rect b="b" l="l" r="r" t="t"/>
              <a:pathLst>
                <a:path extrusionOk="0" h="7727" w="18317">
                  <a:moveTo>
                    <a:pt x="14448" y="0"/>
                  </a:moveTo>
                  <a:lnTo>
                    <a:pt x="14448" y="1082"/>
                  </a:lnTo>
                  <a:lnTo>
                    <a:pt x="1" y="1082"/>
                  </a:lnTo>
                  <a:lnTo>
                    <a:pt x="2777" y="3868"/>
                  </a:lnTo>
                  <a:lnTo>
                    <a:pt x="1" y="6644"/>
                  </a:lnTo>
                  <a:lnTo>
                    <a:pt x="14448" y="6644"/>
                  </a:lnTo>
                  <a:lnTo>
                    <a:pt x="14448" y="7726"/>
                  </a:lnTo>
                  <a:lnTo>
                    <a:pt x="18317" y="3868"/>
                  </a:lnTo>
                  <a:lnTo>
                    <a:pt x="1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/>
                <a:t>    </a:t>
              </a:r>
              <a:endParaRPr sz="1900"/>
            </a:p>
          </p:txBody>
        </p:sp>
        <p:sp>
          <p:nvSpPr>
            <p:cNvPr id="607" name="Google Shape;607;g23abaaecfa5_0_577"/>
            <p:cNvSpPr/>
            <p:nvPr/>
          </p:nvSpPr>
          <p:spPr>
            <a:xfrm>
              <a:off x="7099321" y="1506970"/>
              <a:ext cx="1368527" cy="436948"/>
            </a:xfrm>
            <a:custGeom>
              <a:rect b="b" l="l" r="r" t="t"/>
              <a:pathLst>
                <a:path extrusionOk="0" h="4492" w="14069">
                  <a:moveTo>
                    <a:pt x="1" y="0"/>
                  </a:moveTo>
                  <a:lnTo>
                    <a:pt x="1" y="4492"/>
                  </a:lnTo>
                  <a:lnTo>
                    <a:pt x="14069" y="4492"/>
                  </a:lnTo>
                  <a:lnTo>
                    <a:pt x="140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g23abaaecfa5_0_577"/>
            <p:cNvSpPr txBox="1"/>
            <p:nvPr/>
          </p:nvSpPr>
          <p:spPr>
            <a:xfrm>
              <a:off x="7098950" y="1506975"/>
              <a:ext cx="1368600" cy="43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500"/>
                <a:buFont typeface="Arial"/>
                <a:buNone/>
              </a:pPr>
              <a:r>
                <a:rPr b="1" lang="en-US" sz="1900">
                  <a:solidFill>
                    <a:schemeClr val="lt2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March 17, 27, 28 30</a:t>
              </a:r>
              <a:endParaRPr b="1" sz="1900">
                <a:solidFill>
                  <a:schemeClr val="l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100">
                <a:solidFill>
                  <a:schemeClr val="l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609" name="Google Shape;609;g23abaaecfa5_0_577"/>
            <p:cNvSpPr txBox="1"/>
            <p:nvPr/>
          </p:nvSpPr>
          <p:spPr>
            <a:xfrm>
              <a:off x="7160413" y="2093424"/>
              <a:ext cx="1285800" cy="99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500"/>
                <a:buFont typeface="Arial"/>
                <a:buNone/>
              </a:pPr>
              <a:r>
                <a:t/>
              </a:r>
              <a:endParaRPr sz="1600">
                <a:solidFill>
                  <a:schemeClr val="lt2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500"/>
                <a:buFont typeface="Arial"/>
                <a:buNone/>
              </a:pPr>
              <a:r>
                <a:rPr lang="en-US" sz="1600">
                  <a:solidFill>
                    <a:schemeClr val="lt2"/>
                  </a:solidFill>
                </a:rPr>
                <a:t>ELAC, Students, and Staff LCAP review sessions</a:t>
              </a:r>
              <a:endParaRPr sz="1600">
                <a:solidFill>
                  <a:schemeClr val="lt2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700">
                <a:solidFill>
                  <a:schemeClr val="lt2"/>
                </a:solidFill>
              </a:endParaRPr>
            </a:p>
          </p:txBody>
        </p:sp>
      </p:grpSp>
      <p:grpSp>
        <p:nvGrpSpPr>
          <p:cNvPr id="610" name="Google Shape;610;g23abaaecfa5_0_577"/>
          <p:cNvGrpSpPr/>
          <p:nvPr/>
        </p:nvGrpSpPr>
        <p:grpSpPr>
          <a:xfrm>
            <a:off x="2009825" y="2032010"/>
            <a:ext cx="2302318" cy="3933456"/>
            <a:chOff x="2111797" y="1506970"/>
            <a:chExt cx="1726781" cy="2950166"/>
          </a:xfrm>
        </p:grpSpPr>
        <p:sp>
          <p:nvSpPr>
            <p:cNvPr id="611" name="Google Shape;611;g23abaaecfa5_0_577"/>
            <p:cNvSpPr/>
            <p:nvPr/>
          </p:nvSpPr>
          <p:spPr>
            <a:xfrm>
              <a:off x="2281439" y="2015897"/>
              <a:ext cx="1396930" cy="1587390"/>
            </a:xfrm>
            <a:custGeom>
              <a:rect b="b" l="l" r="r" t="t"/>
              <a:pathLst>
                <a:path extrusionOk="0" h="16319" w="14361">
                  <a:moveTo>
                    <a:pt x="13767" y="594"/>
                  </a:moveTo>
                  <a:lnTo>
                    <a:pt x="13767" y="13191"/>
                  </a:lnTo>
                  <a:lnTo>
                    <a:pt x="7181" y="15695"/>
                  </a:lnTo>
                  <a:lnTo>
                    <a:pt x="585" y="13191"/>
                  </a:lnTo>
                  <a:lnTo>
                    <a:pt x="585" y="594"/>
                  </a:lnTo>
                  <a:close/>
                  <a:moveTo>
                    <a:pt x="0" y="0"/>
                  </a:moveTo>
                  <a:lnTo>
                    <a:pt x="0" y="13600"/>
                  </a:lnTo>
                  <a:lnTo>
                    <a:pt x="7181" y="16318"/>
                  </a:lnTo>
                  <a:lnTo>
                    <a:pt x="14361" y="13600"/>
                  </a:lnTo>
                  <a:lnTo>
                    <a:pt x="143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g23abaaecfa5_0_577"/>
            <p:cNvSpPr/>
            <p:nvPr/>
          </p:nvSpPr>
          <p:spPr>
            <a:xfrm>
              <a:off x="2111797" y="3773699"/>
              <a:ext cx="1726781" cy="683437"/>
            </a:xfrm>
            <a:custGeom>
              <a:rect b="b" l="l" r="r" t="t"/>
              <a:pathLst>
                <a:path extrusionOk="0" h="7026" w="17752">
                  <a:moveTo>
                    <a:pt x="14244" y="1"/>
                  </a:moveTo>
                  <a:lnTo>
                    <a:pt x="14244" y="888"/>
                  </a:lnTo>
                  <a:lnTo>
                    <a:pt x="1" y="888"/>
                  </a:lnTo>
                  <a:lnTo>
                    <a:pt x="2631" y="3518"/>
                  </a:lnTo>
                  <a:lnTo>
                    <a:pt x="1" y="6149"/>
                  </a:lnTo>
                  <a:lnTo>
                    <a:pt x="14244" y="6149"/>
                  </a:lnTo>
                  <a:lnTo>
                    <a:pt x="14244" y="7026"/>
                  </a:lnTo>
                  <a:lnTo>
                    <a:pt x="17751" y="3518"/>
                  </a:lnTo>
                  <a:lnTo>
                    <a:pt x="142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/>
            </a:p>
          </p:txBody>
        </p:sp>
        <p:sp>
          <p:nvSpPr>
            <p:cNvPr id="613" name="Google Shape;613;g23abaaecfa5_0_577"/>
            <p:cNvSpPr/>
            <p:nvPr/>
          </p:nvSpPr>
          <p:spPr>
            <a:xfrm>
              <a:off x="2295641" y="1506970"/>
              <a:ext cx="1367554" cy="436948"/>
            </a:xfrm>
            <a:custGeom>
              <a:rect b="b" l="l" r="r" t="t"/>
              <a:pathLst>
                <a:path extrusionOk="0" h="4492" w="14059">
                  <a:moveTo>
                    <a:pt x="1" y="0"/>
                  </a:moveTo>
                  <a:lnTo>
                    <a:pt x="1" y="4492"/>
                  </a:lnTo>
                  <a:lnTo>
                    <a:pt x="14059" y="4492"/>
                  </a:lnTo>
                  <a:lnTo>
                    <a:pt x="140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g23abaaecfa5_0_577"/>
            <p:cNvSpPr txBox="1"/>
            <p:nvPr/>
          </p:nvSpPr>
          <p:spPr>
            <a:xfrm>
              <a:off x="2295650" y="1510375"/>
              <a:ext cx="1368600" cy="43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500"/>
                <a:buFont typeface="Arial"/>
                <a:buNone/>
              </a:pPr>
              <a:r>
                <a:rPr b="1" lang="en-US" sz="2100">
                  <a:solidFill>
                    <a:schemeClr val="lt2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December  1</a:t>
              </a:r>
              <a:endParaRPr b="1" sz="2100">
                <a:solidFill>
                  <a:schemeClr val="l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100">
                <a:solidFill>
                  <a:schemeClr val="l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615" name="Google Shape;615;g23abaaecfa5_0_577"/>
            <p:cNvSpPr txBox="1"/>
            <p:nvPr/>
          </p:nvSpPr>
          <p:spPr>
            <a:xfrm>
              <a:off x="2342700" y="2015900"/>
              <a:ext cx="1285800" cy="121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500"/>
                <a:buFont typeface="Arial"/>
                <a:buNone/>
              </a:pPr>
              <a:r>
                <a:t/>
              </a:r>
              <a:endParaRPr sz="1700">
                <a:solidFill>
                  <a:schemeClr val="lt2"/>
                </a:solidFill>
              </a:endParaRPr>
            </a:p>
          </p:txBody>
        </p:sp>
      </p:grpSp>
      <p:grpSp>
        <p:nvGrpSpPr>
          <p:cNvPr id="616" name="Google Shape;616;g23abaaecfa5_0_577"/>
          <p:cNvGrpSpPr/>
          <p:nvPr/>
        </p:nvGrpSpPr>
        <p:grpSpPr>
          <a:xfrm>
            <a:off x="3917021" y="2032010"/>
            <a:ext cx="2273137" cy="3933456"/>
            <a:chOff x="3726609" y="1506970"/>
            <a:chExt cx="1704895" cy="2950166"/>
          </a:xfrm>
        </p:grpSpPr>
        <p:sp>
          <p:nvSpPr>
            <p:cNvPr id="617" name="Google Shape;617;g23abaaecfa5_0_577"/>
            <p:cNvSpPr/>
            <p:nvPr/>
          </p:nvSpPr>
          <p:spPr>
            <a:xfrm>
              <a:off x="3882050" y="2015897"/>
              <a:ext cx="1396930" cy="1587390"/>
            </a:xfrm>
            <a:custGeom>
              <a:rect b="b" l="l" r="r" t="t"/>
              <a:pathLst>
                <a:path extrusionOk="0" h="16319" w="14361">
                  <a:moveTo>
                    <a:pt x="13776" y="594"/>
                  </a:moveTo>
                  <a:lnTo>
                    <a:pt x="13776" y="13191"/>
                  </a:lnTo>
                  <a:lnTo>
                    <a:pt x="7180" y="15695"/>
                  </a:lnTo>
                  <a:lnTo>
                    <a:pt x="594" y="13191"/>
                  </a:lnTo>
                  <a:lnTo>
                    <a:pt x="594" y="594"/>
                  </a:lnTo>
                  <a:close/>
                  <a:moveTo>
                    <a:pt x="1" y="0"/>
                  </a:moveTo>
                  <a:lnTo>
                    <a:pt x="1" y="13600"/>
                  </a:lnTo>
                  <a:lnTo>
                    <a:pt x="7180" y="16318"/>
                  </a:lnTo>
                  <a:lnTo>
                    <a:pt x="14361" y="13600"/>
                  </a:lnTo>
                  <a:lnTo>
                    <a:pt x="143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g23abaaecfa5_0_577"/>
            <p:cNvSpPr/>
            <p:nvPr/>
          </p:nvSpPr>
          <p:spPr>
            <a:xfrm>
              <a:off x="3726609" y="3773699"/>
              <a:ext cx="1704895" cy="683437"/>
            </a:xfrm>
            <a:custGeom>
              <a:rect b="b" l="l" r="r" t="t"/>
              <a:pathLst>
                <a:path extrusionOk="0" h="7026" w="17527">
                  <a:moveTo>
                    <a:pt x="14020" y="1"/>
                  </a:moveTo>
                  <a:lnTo>
                    <a:pt x="14020" y="888"/>
                  </a:lnTo>
                  <a:lnTo>
                    <a:pt x="1" y="888"/>
                  </a:lnTo>
                  <a:lnTo>
                    <a:pt x="2631" y="3518"/>
                  </a:lnTo>
                  <a:lnTo>
                    <a:pt x="1" y="6149"/>
                  </a:lnTo>
                  <a:lnTo>
                    <a:pt x="14020" y="6149"/>
                  </a:lnTo>
                  <a:lnTo>
                    <a:pt x="14020" y="7026"/>
                  </a:lnTo>
                  <a:lnTo>
                    <a:pt x="17527" y="3518"/>
                  </a:lnTo>
                  <a:lnTo>
                    <a:pt x="140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/>
                <a:t>    </a:t>
              </a:r>
              <a:endParaRPr sz="1900"/>
            </a:p>
          </p:txBody>
        </p:sp>
        <p:sp>
          <p:nvSpPr>
            <p:cNvPr id="619" name="Google Shape;619;g23abaaecfa5_0_577"/>
            <p:cNvSpPr/>
            <p:nvPr/>
          </p:nvSpPr>
          <p:spPr>
            <a:xfrm>
              <a:off x="3897224" y="1506970"/>
              <a:ext cx="1367554" cy="436948"/>
            </a:xfrm>
            <a:custGeom>
              <a:rect b="b" l="l" r="r" t="t"/>
              <a:pathLst>
                <a:path extrusionOk="0" h="4492" w="14059">
                  <a:moveTo>
                    <a:pt x="0" y="0"/>
                  </a:moveTo>
                  <a:lnTo>
                    <a:pt x="0" y="4492"/>
                  </a:lnTo>
                  <a:lnTo>
                    <a:pt x="14058" y="4492"/>
                  </a:lnTo>
                  <a:lnTo>
                    <a:pt x="140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g23abaaecfa5_0_577"/>
            <p:cNvSpPr txBox="1"/>
            <p:nvPr/>
          </p:nvSpPr>
          <p:spPr>
            <a:xfrm>
              <a:off x="3896750" y="1510375"/>
              <a:ext cx="1368600" cy="43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500"/>
                <a:buFont typeface="Arial"/>
                <a:buNone/>
              </a:pPr>
              <a:r>
                <a:rPr b="1" lang="en-US" sz="2100">
                  <a:solidFill>
                    <a:schemeClr val="lt2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February 2</a:t>
              </a:r>
              <a:endParaRPr b="1" sz="2100">
                <a:solidFill>
                  <a:schemeClr val="l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100">
                <a:solidFill>
                  <a:schemeClr val="l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621" name="Google Shape;621;g23abaaecfa5_0_577"/>
            <p:cNvSpPr txBox="1"/>
            <p:nvPr/>
          </p:nvSpPr>
          <p:spPr>
            <a:xfrm>
              <a:off x="3990600" y="2093415"/>
              <a:ext cx="1285800" cy="99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500"/>
                <a:buFont typeface="Arial"/>
                <a:buNone/>
              </a:pPr>
              <a:r>
                <a:t/>
              </a:r>
              <a:endParaRPr sz="1600">
                <a:solidFill>
                  <a:schemeClr val="lt2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500"/>
                <a:buFont typeface="Arial"/>
                <a:buNone/>
              </a:pPr>
              <a:r>
                <a:rPr lang="en-US" sz="1600">
                  <a:solidFill>
                    <a:schemeClr val="lt2"/>
                  </a:solidFill>
                </a:rPr>
                <a:t>LCAP Advisory Group, Present updates, receive input on Goals 2, 4, 7, 8</a:t>
              </a:r>
              <a:endParaRPr sz="1700">
                <a:solidFill>
                  <a:schemeClr val="lt2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7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descr="Home - Making Waves Academy" id="622" name="Google Shape;622;g23abaaecfa5_0_5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2700" y="125133"/>
            <a:ext cx="1173600" cy="1201101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g23abaaecfa5_0_577"/>
          <p:cNvSpPr txBox="1"/>
          <p:nvPr/>
        </p:nvSpPr>
        <p:spPr>
          <a:xfrm>
            <a:off x="2331467" y="2814000"/>
            <a:ext cx="1659300" cy="19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2"/>
                </a:solidFill>
              </a:rPr>
              <a:t>LCAP Advisory Group: Present updates, receive input on Goals </a:t>
            </a:r>
            <a:endParaRPr sz="16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2"/>
                </a:solidFill>
              </a:rPr>
              <a:t>1, 3, 5, 6</a:t>
            </a:r>
            <a:endParaRPr sz="1600">
              <a:solidFill>
                <a:schemeClr val="lt2"/>
              </a:solidFill>
            </a:endParaRPr>
          </a:p>
        </p:txBody>
      </p:sp>
      <p:grpSp>
        <p:nvGrpSpPr>
          <p:cNvPr id="624" name="Google Shape;624;g23abaaecfa5_0_577"/>
          <p:cNvGrpSpPr/>
          <p:nvPr/>
        </p:nvGrpSpPr>
        <p:grpSpPr>
          <a:xfrm>
            <a:off x="9937901" y="2032010"/>
            <a:ext cx="2383117" cy="3978979"/>
            <a:chOff x="457200" y="1506970"/>
            <a:chExt cx="1787382" cy="2984309"/>
          </a:xfrm>
        </p:grpSpPr>
        <p:sp>
          <p:nvSpPr>
            <p:cNvPr id="625" name="Google Shape;625;g23abaaecfa5_0_577"/>
            <p:cNvSpPr/>
            <p:nvPr/>
          </p:nvSpPr>
          <p:spPr>
            <a:xfrm>
              <a:off x="694155" y="1506970"/>
              <a:ext cx="1368527" cy="436948"/>
            </a:xfrm>
            <a:custGeom>
              <a:rect b="b" l="l" r="r" t="t"/>
              <a:pathLst>
                <a:path extrusionOk="0" h="4492" w="14069">
                  <a:moveTo>
                    <a:pt x="0" y="0"/>
                  </a:moveTo>
                  <a:lnTo>
                    <a:pt x="0" y="4492"/>
                  </a:lnTo>
                  <a:lnTo>
                    <a:pt x="14068" y="4492"/>
                  </a:lnTo>
                  <a:lnTo>
                    <a:pt x="140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chemeClr val="lt2"/>
                </a:solidFill>
              </a:endParaRPr>
            </a:p>
          </p:txBody>
        </p:sp>
        <p:sp>
          <p:nvSpPr>
            <p:cNvPr id="626" name="Google Shape;626;g23abaaecfa5_0_577"/>
            <p:cNvSpPr txBox="1"/>
            <p:nvPr/>
          </p:nvSpPr>
          <p:spPr>
            <a:xfrm>
              <a:off x="694200" y="1506975"/>
              <a:ext cx="1367400" cy="437100"/>
            </a:xfrm>
            <a:prstGeom prst="rect">
              <a:avLst/>
            </a:prstGeom>
            <a:solidFill>
              <a:srgbClr val="E06666"/>
            </a:solidFill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100">
                  <a:solidFill>
                    <a:schemeClr val="lt2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May 4</a:t>
              </a:r>
              <a:endParaRPr b="1" sz="2100">
                <a:solidFill>
                  <a:schemeClr val="l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627" name="Google Shape;627;g23abaaecfa5_0_577"/>
            <p:cNvSpPr/>
            <p:nvPr/>
          </p:nvSpPr>
          <p:spPr>
            <a:xfrm>
              <a:off x="679856" y="2015897"/>
              <a:ext cx="1396930" cy="1587390"/>
            </a:xfrm>
            <a:custGeom>
              <a:rect b="b" l="l" r="r" t="t"/>
              <a:pathLst>
                <a:path extrusionOk="0" h="16319" w="14361">
                  <a:moveTo>
                    <a:pt x="13767" y="594"/>
                  </a:moveTo>
                  <a:lnTo>
                    <a:pt x="13767" y="13191"/>
                  </a:lnTo>
                  <a:lnTo>
                    <a:pt x="7181" y="15695"/>
                  </a:lnTo>
                  <a:lnTo>
                    <a:pt x="585" y="13191"/>
                  </a:lnTo>
                  <a:lnTo>
                    <a:pt x="585" y="594"/>
                  </a:lnTo>
                  <a:close/>
                  <a:moveTo>
                    <a:pt x="1" y="0"/>
                  </a:moveTo>
                  <a:lnTo>
                    <a:pt x="1" y="13600"/>
                  </a:lnTo>
                  <a:lnTo>
                    <a:pt x="7181" y="16318"/>
                  </a:lnTo>
                  <a:lnTo>
                    <a:pt x="14361" y="13600"/>
                  </a:lnTo>
                  <a:lnTo>
                    <a:pt x="14361" y="0"/>
                  </a:ln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g23abaaecfa5_0_577"/>
            <p:cNvSpPr/>
            <p:nvPr/>
          </p:nvSpPr>
          <p:spPr>
            <a:xfrm>
              <a:off x="457200" y="3739654"/>
              <a:ext cx="1787382" cy="751625"/>
            </a:xfrm>
            <a:custGeom>
              <a:rect b="b" l="l" r="r" t="t"/>
              <a:pathLst>
                <a:path extrusionOk="0" h="7727" w="18375">
                  <a:moveTo>
                    <a:pt x="14507" y="0"/>
                  </a:moveTo>
                  <a:lnTo>
                    <a:pt x="14507" y="1082"/>
                  </a:lnTo>
                  <a:lnTo>
                    <a:pt x="1" y="1082"/>
                  </a:lnTo>
                  <a:lnTo>
                    <a:pt x="2777" y="3868"/>
                  </a:lnTo>
                  <a:lnTo>
                    <a:pt x="1" y="6644"/>
                  </a:lnTo>
                  <a:lnTo>
                    <a:pt x="14507" y="6644"/>
                  </a:lnTo>
                  <a:lnTo>
                    <a:pt x="14507" y="7726"/>
                  </a:lnTo>
                  <a:lnTo>
                    <a:pt x="18375" y="3868"/>
                  </a:lnTo>
                  <a:lnTo>
                    <a:pt x="14507" y="0"/>
                  </a:ln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</p:txBody>
        </p:sp>
        <p:sp>
          <p:nvSpPr>
            <p:cNvPr id="629" name="Google Shape;629;g23abaaecfa5_0_577"/>
            <p:cNvSpPr txBox="1"/>
            <p:nvPr/>
          </p:nvSpPr>
          <p:spPr>
            <a:xfrm>
              <a:off x="735000" y="2093415"/>
              <a:ext cx="1285800" cy="99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lt2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lt2"/>
                  </a:solidFill>
                </a:rPr>
                <a:t>LCAP Public Hearing (Board Meeting)</a:t>
              </a:r>
              <a:endParaRPr sz="1600">
                <a:solidFill>
                  <a:schemeClr val="lt2"/>
                </a:solidFill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4" name="Google Shape;634;g23abaaecfa5_0_619"/>
          <p:cNvGraphicFramePr/>
          <p:nvPr/>
        </p:nvGraphicFramePr>
        <p:xfrm>
          <a:off x="1161767" y="20003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{A5183287-0E31-41B7-8411-EC2BD23D09A0}</a:tableStyleId>
              </a:tblPr>
              <a:tblGrid>
                <a:gridCol w="9204975"/>
              </a:tblGrid>
              <a:tr h="1137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US" sz="2900" u="none" cap="none" strike="noStrike">
                          <a:solidFill>
                            <a:srgbClr val="0C75B6"/>
                          </a:solidFill>
                        </a:rPr>
                        <a:t>Educational Partner feedback areas</a:t>
                      </a:r>
                      <a:endParaRPr b="1" sz="2900" u="none" cap="none" strike="noStrike">
                        <a:solidFill>
                          <a:srgbClr val="0C75B6"/>
                        </a:solidFill>
                      </a:endParaRPr>
                    </a:p>
                  </a:txBody>
                  <a:tcPr marT="121900" marB="121900" marR="121900" marL="121900"/>
                </a:tc>
              </a:tr>
              <a:tr h="5161275">
                <a:tc>
                  <a:txBody>
                    <a:bodyPr/>
                    <a:lstStyle/>
                    <a:p>
                      <a:pPr indent="-431800" lvl="0" marL="6096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b="1" lang="en-US" sz="2000">
                          <a:solidFill>
                            <a:schemeClr val="dk1"/>
                          </a:solidFill>
                        </a:rPr>
                        <a:t>Curriculum:</a:t>
                      </a: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 A need for updated curriculum and/or additional support and training around using curricular materials. 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indent="-431800" lvl="0" marL="609600" rtl="0" algn="l">
                        <a:spcBef>
                          <a:spcPts val="1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b="1" lang="en-US" sz="2000">
                          <a:solidFill>
                            <a:schemeClr val="dk1"/>
                          </a:solidFill>
                        </a:rPr>
                        <a:t>Course Offerings:</a:t>
                      </a: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 Recommendations for more course options, especially electives and AP courses.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indent="-431800" lvl="0" marL="609600" rtl="0" algn="l">
                        <a:spcBef>
                          <a:spcPts val="1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b="1" lang="en-US" sz="2000">
                          <a:solidFill>
                            <a:schemeClr val="dk1"/>
                          </a:solidFill>
                        </a:rPr>
                        <a:t>Student Engagement</a:t>
                      </a: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: Requests for more support for clubs in the middle school, more field trip offerings, and more direct support for cultural celebrations at the school.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indent="-431800" lvl="0" marL="609600" rtl="0" algn="l">
                        <a:spcBef>
                          <a:spcPts val="1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b="1" lang="en-US" sz="2000">
                          <a:solidFill>
                            <a:schemeClr val="dk1"/>
                          </a:solidFill>
                        </a:rPr>
                        <a:t>Parent/Family Involvement:</a:t>
                      </a: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 A desire among parents for more opportunities for involvement, volunteering, and leadership; recommendations to revive the “Parent Wave” role of previous years.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indent="-431800" lvl="0" marL="609600" rtl="0" algn="l">
                        <a:spcBef>
                          <a:spcPts val="1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Char char="●"/>
                      </a:pPr>
                      <a:r>
                        <a:rPr b="1" lang="en-US" sz="2000">
                          <a:solidFill>
                            <a:schemeClr val="dk1"/>
                          </a:solidFill>
                        </a:rPr>
                        <a:t>School Climate: </a:t>
                      </a: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More consistency in responses to student behavior, and more examples of celebrations and positive incentives to motivate students.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13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/>
                    </a:p>
                  </a:txBody>
                  <a:tcPr marT="121900" marB="121900" marR="121900" marL="121900"/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23abaaecfa5_0_623"/>
          <p:cNvSpPr txBox="1"/>
          <p:nvPr>
            <p:ph type="title"/>
          </p:nvPr>
        </p:nvSpPr>
        <p:spPr>
          <a:xfrm>
            <a:off x="169767" y="-3"/>
            <a:ext cx="10515600" cy="8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200">
                <a:solidFill>
                  <a:srgbClr val="45818E"/>
                </a:solidFill>
                <a:latin typeface="Arial"/>
                <a:ea typeface="Arial"/>
                <a:cs typeface="Arial"/>
                <a:sym typeface="Arial"/>
              </a:rPr>
              <a:t>Programmatic Revisions/Additions</a:t>
            </a:r>
            <a:endParaRPr sz="3200">
              <a:solidFill>
                <a:srgbClr val="45818E"/>
              </a:solidFill>
            </a:endParaRPr>
          </a:p>
        </p:txBody>
      </p:sp>
      <p:pic>
        <p:nvPicPr>
          <p:cNvPr descr="Home - Making Waves Academy" id="640" name="Google Shape;640;g23abaaecfa5_0_6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85368" y="278868"/>
            <a:ext cx="978600" cy="100153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41" name="Google Shape;641;g23abaaecfa5_0_623"/>
          <p:cNvGraphicFramePr/>
          <p:nvPr/>
        </p:nvGraphicFramePr>
        <p:xfrm>
          <a:off x="212650" y="573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{A5183287-0E31-41B7-8411-EC2BD23D09A0}</a:tableStyleId>
              </a:tblPr>
              <a:tblGrid>
                <a:gridCol w="1271725"/>
                <a:gridCol w="10494975"/>
              </a:tblGrid>
              <a:tr h="528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solidFill>
                            <a:srgbClr val="31859B"/>
                          </a:solidFill>
                        </a:rPr>
                        <a:t>Goal 1</a:t>
                      </a:r>
                      <a:endParaRPr b="1" sz="1600">
                        <a:solidFill>
                          <a:srgbClr val="31859B"/>
                        </a:solidFill>
                      </a:endParaRPr>
                    </a:p>
                  </a:txBody>
                  <a:tcPr marT="118525" marB="118525" marR="118525" marL="118525">
                    <a:lnL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Adopt and implement </a:t>
                      </a:r>
                      <a:r>
                        <a:rPr b="1" lang="en-US" sz="1600"/>
                        <a:t>new curriculum</a:t>
                      </a:r>
                      <a:r>
                        <a:rPr lang="en-US" sz="1600"/>
                        <a:t> in multiple subject areas.</a:t>
                      </a:r>
                      <a:endParaRPr sz="1600" u="none" cap="none" strike="noStrike"/>
                    </a:p>
                  </a:txBody>
                  <a:tcPr marT="118525" marB="118525" marR="118525" marL="118525">
                    <a:lnL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12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solidFill>
                            <a:srgbClr val="31859B"/>
                          </a:solidFill>
                        </a:rPr>
                        <a:t>Goal 2</a:t>
                      </a:r>
                      <a:endParaRPr b="1" sz="1600">
                        <a:solidFill>
                          <a:srgbClr val="31859B"/>
                        </a:solidFill>
                      </a:endParaRPr>
                    </a:p>
                  </a:txBody>
                  <a:tcPr marT="118525" marB="118525" marR="118525" marL="118525">
                    <a:lnL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/>
                        <a:t>Support for curriculum implementation</a:t>
                      </a:r>
                      <a:r>
                        <a:rPr lang="en-US" sz="1600"/>
                        <a:t> as a major focus of professional development and instructional coaching next year.</a:t>
                      </a:r>
                      <a:endParaRPr sz="1600"/>
                    </a:p>
                  </a:txBody>
                  <a:tcPr marT="118525" marB="118525" marR="118525" marL="118525">
                    <a:lnL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2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solidFill>
                            <a:srgbClr val="31859B"/>
                          </a:solidFill>
                        </a:rPr>
                        <a:t>Goal 3</a:t>
                      </a:r>
                      <a:endParaRPr b="1" sz="1600">
                        <a:solidFill>
                          <a:srgbClr val="31859B"/>
                        </a:solidFill>
                      </a:endParaRPr>
                    </a:p>
                  </a:txBody>
                  <a:tcPr marT="118525" marB="118525" marR="118525" marL="118525">
                    <a:lnL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Volunteer opportunities and strengthening our commitment to revive the role of “</a:t>
                      </a:r>
                      <a:r>
                        <a:rPr b="1" lang="en-US" sz="1600"/>
                        <a:t>Parent Wave Representatives.</a:t>
                      </a:r>
                      <a:r>
                        <a:rPr lang="en-US" sz="1600"/>
                        <a:t>”</a:t>
                      </a:r>
                      <a:endParaRPr sz="1600"/>
                    </a:p>
                  </a:txBody>
                  <a:tcPr marT="118525" marB="118525" marR="118525" marL="118525">
                    <a:lnL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0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solidFill>
                            <a:srgbClr val="31859B"/>
                          </a:solidFill>
                        </a:rPr>
                        <a:t>Goal 4</a:t>
                      </a:r>
                      <a:endParaRPr b="1" sz="1600">
                        <a:solidFill>
                          <a:srgbClr val="31859B"/>
                        </a:solidFill>
                      </a:endParaRPr>
                    </a:p>
                  </a:txBody>
                  <a:tcPr marT="118525" marB="118525" marR="118525" marL="118525">
                    <a:lnL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Expanding </a:t>
                      </a:r>
                      <a:r>
                        <a:rPr b="1" lang="en-US" sz="1600"/>
                        <a:t>AP course offerings</a:t>
                      </a:r>
                      <a:r>
                        <a:rPr lang="en-US" sz="1600"/>
                        <a:t> (in 2023-24 and over the next 3 years)</a:t>
                      </a:r>
                      <a:endParaRPr sz="1600"/>
                    </a:p>
                  </a:txBody>
                  <a:tcPr marT="118525" marB="118525" marR="118525" marL="118525">
                    <a:lnL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74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solidFill>
                            <a:srgbClr val="31859B"/>
                          </a:solidFill>
                        </a:rPr>
                        <a:t>Goal 5</a:t>
                      </a:r>
                      <a:endParaRPr b="1" sz="1600">
                        <a:solidFill>
                          <a:srgbClr val="31859B"/>
                        </a:solidFill>
                      </a:endParaRPr>
                    </a:p>
                  </a:txBody>
                  <a:tcPr marT="118525" marB="118525" marR="118525" marL="118525">
                    <a:lnL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Expand </a:t>
                      </a:r>
                      <a:r>
                        <a:rPr b="1" lang="en-US" sz="1600"/>
                        <a:t>field trip</a:t>
                      </a:r>
                      <a:r>
                        <a:rPr lang="en-US" sz="1600"/>
                        <a:t> opportunities in 2023-24</a:t>
                      </a:r>
                      <a:endParaRPr sz="16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Integrate Attendance supports with broader </a:t>
                      </a:r>
                      <a:r>
                        <a:rPr b="1" lang="en-US" sz="1600"/>
                        <a:t>PBIS system</a:t>
                      </a:r>
                      <a:r>
                        <a:rPr lang="en-US" sz="1600"/>
                        <a:t>.</a:t>
                      </a:r>
                      <a:endParaRPr sz="1600"/>
                    </a:p>
                  </a:txBody>
                  <a:tcPr marT="118525" marB="118525" marR="118525" marL="118525">
                    <a:lnL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74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solidFill>
                            <a:srgbClr val="31859B"/>
                          </a:solidFill>
                        </a:rPr>
                        <a:t>Goal 6</a:t>
                      </a:r>
                      <a:endParaRPr b="1" sz="1600">
                        <a:solidFill>
                          <a:srgbClr val="31859B"/>
                        </a:solidFill>
                      </a:endParaRPr>
                    </a:p>
                  </a:txBody>
                  <a:tcPr marT="118525" marB="118525" marR="118525" marL="118525">
                    <a:lnL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Plans to strengthen and align our system of </a:t>
                      </a:r>
                      <a:r>
                        <a:rPr b="1" lang="en-US" sz="1600"/>
                        <a:t>Multi-tiered support and services (MTSS)</a:t>
                      </a:r>
                      <a:r>
                        <a:rPr lang="en-US" sz="1600"/>
                        <a:t>, along with Positive Behavior Interventions and Supports (PBIS) more cohesively, so that many different “silos” of work at the school can be brought together into a more unified system, and so that this work is aligned to our educational goals in a sustainable way.</a:t>
                      </a:r>
                      <a:endParaRPr sz="16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A new action to more directly support and fund </a:t>
                      </a:r>
                      <a:r>
                        <a:rPr b="1" lang="en-US" sz="1600"/>
                        <a:t>cultural celebrations</a:t>
                      </a:r>
                      <a:r>
                        <a:rPr lang="en-US" sz="1600"/>
                        <a:t> at the school next year.</a:t>
                      </a:r>
                      <a:endParaRPr sz="1600"/>
                    </a:p>
                  </a:txBody>
                  <a:tcPr marT="118525" marB="118525" marR="118525" marL="118525">
                    <a:lnL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5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solidFill>
                            <a:srgbClr val="31859B"/>
                          </a:solidFill>
                        </a:rPr>
                        <a:t>Goal 7</a:t>
                      </a:r>
                      <a:endParaRPr b="1" sz="1600">
                        <a:solidFill>
                          <a:srgbClr val="31859B"/>
                        </a:solidFill>
                      </a:endParaRPr>
                    </a:p>
                  </a:txBody>
                  <a:tcPr marT="118525" marB="118525" marR="118525" marL="118525">
                    <a:lnL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Plans to continue expanding </a:t>
                      </a:r>
                      <a:r>
                        <a:rPr b="1" lang="en-US" sz="1600"/>
                        <a:t>elective course offerings</a:t>
                      </a:r>
                      <a:r>
                        <a:rPr lang="en-US" sz="1600"/>
                        <a:t> in the upper school.</a:t>
                      </a:r>
                      <a:endParaRPr sz="1600"/>
                    </a:p>
                  </a:txBody>
                  <a:tcPr marT="118525" marB="118525" marR="118525" marL="118525">
                    <a:lnL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74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>
                          <a:solidFill>
                            <a:srgbClr val="31859B"/>
                          </a:solidFill>
                        </a:rPr>
                        <a:t>Goal 8</a:t>
                      </a:r>
                      <a:endParaRPr b="1" sz="1600">
                        <a:solidFill>
                          <a:srgbClr val="31859B"/>
                        </a:solidFill>
                      </a:endParaRPr>
                    </a:p>
                  </a:txBody>
                  <a:tcPr marT="118525" marB="118525" marR="118525" marL="118525">
                    <a:lnL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A focus on </a:t>
                      </a:r>
                      <a:r>
                        <a:rPr b="1" lang="en-US" sz="1600"/>
                        <a:t>curriculum alignment and implementation</a:t>
                      </a:r>
                      <a:r>
                        <a:rPr lang="en-US" sz="1600"/>
                        <a:t> for 2023-24.</a:t>
                      </a:r>
                      <a:endParaRPr sz="16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Distinguishes between </a:t>
                      </a:r>
                      <a:r>
                        <a:rPr b="1" lang="en-US" sz="1600"/>
                        <a:t>middle school and upper school intervention plans</a:t>
                      </a:r>
                      <a:r>
                        <a:rPr lang="en-US" sz="1600"/>
                        <a:t> and use of the ‘flex period.’ </a:t>
                      </a:r>
                      <a:endParaRPr sz="1600"/>
                    </a:p>
                  </a:txBody>
                  <a:tcPr marT="118525" marB="118525" marR="118525" marL="118525">
                    <a:lnL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5275" y="2148175"/>
            <a:ext cx="4259907" cy="287313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402" name="Google Shape;40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4550" y="2148175"/>
            <a:ext cx="4709775" cy="445635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"/>
          <p:cNvSpPr txBox="1"/>
          <p:nvPr/>
        </p:nvSpPr>
        <p:spPr>
          <a:xfrm>
            <a:off x="678400" y="467950"/>
            <a:ext cx="11253900" cy="5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US" sz="2900" u="none" cap="none" strike="noStrik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Activating Interpretation / Activar Interpretación</a:t>
            </a:r>
            <a:endParaRPr b="0" i="0" sz="2900" u="none" cap="none" strike="noStrike">
              <a:solidFill>
                <a:srgbClr val="222222"/>
              </a:solidFill>
              <a:highlight>
                <a:srgbClr val="F8F9FA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50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2"/>
          <p:cNvSpPr txBox="1"/>
          <p:nvPr/>
        </p:nvSpPr>
        <p:spPr>
          <a:xfrm>
            <a:off x="809275" y="1412100"/>
            <a:ext cx="39231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6DC1D0"/>
                </a:solidFill>
                <a:latin typeface="Arial"/>
                <a:ea typeface="Arial"/>
                <a:cs typeface="Arial"/>
                <a:sym typeface="Arial"/>
              </a:rPr>
              <a:t>Computer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2"/>
          <p:cNvSpPr txBox="1"/>
          <p:nvPr/>
        </p:nvSpPr>
        <p:spPr>
          <a:xfrm>
            <a:off x="7013025" y="1412100"/>
            <a:ext cx="39231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6DC1D0"/>
                </a:solidFill>
                <a:latin typeface="Arial"/>
                <a:ea typeface="Arial"/>
                <a:cs typeface="Arial"/>
                <a:sym typeface="Arial"/>
              </a:rPr>
              <a:t>Cell Phone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23abaaecfa5_0_629"/>
          <p:cNvSpPr txBox="1"/>
          <p:nvPr>
            <p:ph type="title"/>
          </p:nvPr>
        </p:nvSpPr>
        <p:spPr>
          <a:xfrm>
            <a:off x="838200" y="365129"/>
            <a:ext cx="10515600" cy="7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>
                <a:solidFill>
                  <a:srgbClr val="134F5C"/>
                </a:solidFill>
              </a:rPr>
              <a:t>Budget Context</a:t>
            </a:r>
            <a:endParaRPr>
              <a:solidFill>
                <a:srgbClr val="134F5C"/>
              </a:solidFill>
            </a:endParaRPr>
          </a:p>
        </p:txBody>
      </p:sp>
      <p:pic>
        <p:nvPicPr>
          <p:cNvPr id="647" name="Google Shape;647;g23abaaecfa5_0_6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1340729"/>
            <a:ext cx="7175669" cy="4703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g23abaaecfa5_0_6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01101" y="2712329"/>
            <a:ext cx="4406732" cy="2345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23abaaecfa5_0_635"/>
          <p:cNvSpPr txBox="1"/>
          <p:nvPr>
            <p:ph type="title"/>
          </p:nvPr>
        </p:nvSpPr>
        <p:spPr>
          <a:xfrm>
            <a:off x="838200" y="365131"/>
            <a:ext cx="10515600" cy="8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>
                <a:solidFill>
                  <a:srgbClr val="31859B"/>
                </a:solidFill>
              </a:rPr>
              <a:t>Guiding Question</a:t>
            </a:r>
            <a:endParaRPr>
              <a:solidFill>
                <a:srgbClr val="31859B"/>
              </a:solidFill>
            </a:endParaRPr>
          </a:p>
        </p:txBody>
      </p:sp>
      <p:sp>
        <p:nvSpPr>
          <p:cNvPr id="654" name="Google Shape;654;g23abaaecfa5_0_635"/>
          <p:cNvSpPr txBox="1"/>
          <p:nvPr>
            <p:ph idx="1" type="body"/>
          </p:nvPr>
        </p:nvSpPr>
        <p:spPr>
          <a:xfrm>
            <a:off x="666233" y="1503159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82600" lvl="0" marL="1219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What feedback, refinements, or questions do you have related to 23-24 LCAP? (goals, metrics, actions, or expenditures?)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300"/>
              </a:spcBef>
              <a:spcAft>
                <a:spcPts val="130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Home - Making Waves Academy" id="655" name="Google Shape;655;g23abaaecfa5_0_6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19725" y="278875"/>
            <a:ext cx="1244251" cy="1273400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g23abaaecfa5_0_635"/>
          <p:cNvSpPr txBox="1"/>
          <p:nvPr/>
        </p:nvSpPr>
        <p:spPr>
          <a:xfrm>
            <a:off x="1118625" y="4610100"/>
            <a:ext cx="9610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/>
              <a:t>If you have found any typos or other small corrections, you can send those directly to Molly Moloney to correct. </a:t>
            </a:r>
            <a:endParaRPr i="1" sz="2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Google Shape;661;g23abaaecfa5_0_6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2384" y="0"/>
            <a:ext cx="12489144" cy="9366856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g23abaaecfa5_0_641"/>
          <p:cNvSpPr txBox="1"/>
          <p:nvPr>
            <p:ph idx="12" type="sldNum"/>
          </p:nvPr>
        </p:nvSpPr>
        <p:spPr>
          <a:xfrm>
            <a:off x="11743509" y="6317169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63" name="Google Shape;663;g23abaaecfa5_0_6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14416" y="4280784"/>
            <a:ext cx="3273837" cy="24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g23abaaecfa5_0_641"/>
          <p:cNvSpPr txBox="1"/>
          <p:nvPr/>
        </p:nvSpPr>
        <p:spPr>
          <a:xfrm>
            <a:off x="980988" y="5538375"/>
            <a:ext cx="10230000" cy="11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g23abaaecfa5_0_641"/>
          <p:cNvSpPr txBox="1"/>
          <p:nvPr/>
        </p:nvSpPr>
        <p:spPr>
          <a:xfrm>
            <a:off x="1087188" y="2859100"/>
            <a:ext cx="10230000" cy="11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Google Shape;67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618" y="-2288072"/>
            <a:ext cx="12198617" cy="914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067684" y="-2344565"/>
            <a:ext cx="16259683" cy="10670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14416" y="4280784"/>
            <a:ext cx="3273837" cy="24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18"/>
          <p:cNvSpPr txBox="1"/>
          <p:nvPr/>
        </p:nvSpPr>
        <p:spPr>
          <a:xfrm>
            <a:off x="516725" y="5416025"/>
            <a:ext cx="7987500" cy="139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b="1" i="0" lang="en-US" sz="40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rPr>
              <a:t>Break…</a:t>
            </a:r>
            <a:endParaRPr b="0" i="0" sz="3400" u="none" cap="none" strike="noStrike">
              <a:solidFill>
                <a:srgbClr val="21598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" name="Google Shape;67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618" y="-2288072"/>
            <a:ext cx="12198617" cy="914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067684" y="-2344565"/>
            <a:ext cx="16259683" cy="10670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14416" y="4280784"/>
            <a:ext cx="3273837" cy="24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19"/>
          <p:cNvSpPr txBox="1"/>
          <p:nvPr/>
        </p:nvSpPr>
        <p:spPr>
          <a:xfrm>
            <a:off x="516725" y="5416025"/>
            <a:ext cx="7987500" cy="139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b="1" i="0" lang="en-US" sz="40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rPr>
              <a:t>Closed session in progress...</a:t>
            </a:r>
            <a:endParaRPr b="0" i="0" sz="3400" u="none" cap="none" strike="noStrike">
              <a:solidFill>
                <a:srgbClr val="21598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"/>
          <p:cNvSpPr txBox="1"/>
          <p:nvPr/>
        </p:nvSpPr>
        <p:spPr>
          <a:xfrm>
            <a:off x="678400" y="467950"/>
            <a:ext cx="11253900" cy="5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en-US" sz="3400" u="none" cap="none" strike="noStrik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Public Comment </a:t>
            </a:r>
            <a:endParaRPr b="0" i="0" sz="3900" u="none" cap="none" strike="noStrike">
              <a:solidFill>
                <a:srgbClr val="222222"/>
              </a:solidFill>
              <a:highlight>
                <a:srgbClr val="F8F9FA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50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3"/>
          <p:cNvSpPr txBox="1"/>
          <p:nvPr/>
        </p:nvSpPr>
        <p:spPr>
          <a:xfrm>
            <a:off x="809275" y="1412100"/>
            <a:ext cx="10037700" cy="4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6DC1D0"/>
                </a:solidFill>
                <a:latin typeface="Arial"/>
                <a:ea typeface="Arial"/>
                <a:cs typeface="Arial"/>
                <a:sym typeface="Arial"/>
              </a:rPr>
              <a:t>Use the raise hand function when your name is called.</a:t>
            </a:r>
            <a:endParaRPr b="1" i="0" sz="2400" u="none" cap="none" strike="noStrike">
              <a:solidFill>
                <a:srgbClr val="6DC1D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6DC1D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6DC1D0"/>
                </a:solidFill>
                <a:latin typeface="Arial"/>
                <a:ea typeface="Arial"/>
                <a:cs typeface="Arial"/>
                <a:sym typeface="Arial"/>
              </a:rPr>
              <a:t>Computer</a:t>
            </a:r>
            <a:endParaRPr b="1" i="0" sz="2400" u="none" cap="none" strike="noStrike">
              <a:solidFill>
                <a:srgbClr val="6DC1D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6DC1D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6DC1D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6DC1D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6DC1D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6DC1D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6DC1D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6DC1D0"/>
                </a:solidFill>
                <a:latin typeface="Arial"/>
                <a:ea typeface="Arial"/>
                <a:cs typeface="Arial"/>
                <a:sym typeface="Arial"/>
              </a:rPr>
              <a:t>Cell Phone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3" name="Google Shape;41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400" y="2476500"/>
            <a:ext cx="7472363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8396" y="5209050"/>
            <a:ext cx="3536156" cy="792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618" y="-2288072"/>
            <a:ext cx="12198617" cy="914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067684" y="-2344565"/>
            <a:ext cx="16259683" cy="10670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14416" y="4280784"/>
            <a:ext cx="3273837" cy="24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5"/>
          <p:cNvSpPr txBox="1"/>
          <p:nvPr/>
        </p:nvSpPr>
        <p:spPr>
          <a:xfrm>
            <a:off x="516725" y="5416025"/>
            <a:ext cx="9207300" cy="139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b="1" i="0" lang="en-US" sz="3500" u="none" cap="none" strike="noStrik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rPr>
              <a:t>Mission Connection</a:t>
            </a:r>
            <a:endParaRPr b="0" i="0" sz="3400" u="none" cap="none" strike="noStrike">
              <a:solidFill>
                <a:srgbClr val="21598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g23abaaecfa5_0_9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618" y="-2288072"/>
            <a:ext cx="12198617" cy="914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g23abaaecfa5_0_9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067684" y="-2344565"/>
            <a:ext cx="16259683" cy="10670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g23abaaecfa5_0_9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14416" y="4280784"/>
            <a:ext cx="3273837" cy="24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g23abaaecfa5_0_958"/>
          <p:cNvSpPr txBox="1"/>
          <p:nvPr/>
        </p:nvSpPr>
        <p:spPr>
          <a:xfrm>
            <a:off x="516725" y="5416025"/>
            <a:ext cx="9207300" cy="139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b="1" lang="en-US" sz="4000">
                <a:solidFill>
                  <a:srgbClr val="215984"/>
                </a:solidFill>
              </a:rPr>
              <a:t>ASB Board Report - May 4th, 2023 </a:t>
            </a:r>
            <a:endParaRPr b="1" sz="4000">
              <a:solidFill>
                <a:srgbClr val="215984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lang="en-US" sz="3400">
                <a:solidFill>
                  <a:srgbClr val="215984"/>
                </a:solidFill>
              </a:rPr>
              <a:t>ASB Members: Yoltzin Wallace + Melanie Leon</a:t>
            </a:r>
            <a:br>
              <a:rPr lang="en-US" sz="3400">
                <a:solidFill>
                  <a:srgbClr val="215984"/>
                </a:solidFill>
              </a:rPr>
            </a:br>
            <a:endParaRPr sz="3400">
              <a:solidFill>
                <a:srgbClr val="215984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3abaaecfa5_0_965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6" name="Google Shape;436;g23abaaecfa5_0_9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16220" y="-1787993"/>
            <a:ext cx="12355252" cy="9266438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g23abaaecfa5_0_965"/>
          <p:cNvSpPr txBox="1"/>
          <p:nvPr/>
        </p:nvSpPr>
        <p:spPr>
          <a:xfrm>
            <a:off x="6999700" y="872500"/>
            <a:ext cx="5046300" cy="22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064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5089"/>
              </a:buClr>
              <a:buSzPts val="2800"/>
              <a:buChar char="●"/>
            </a:pPr>
            <a:r>
              <a:rPr b="1" lang="en-US" sz="2800">
                <a:solidFill>
                  <a:srgbClr val="005089"/>
                </a:solidFill>
              </a:rPr>
              <a:t>Successes </a:t>
            </a:r>
            <a:endParaRPr b="1" sz="2800">
              <a:solidFill>
                <a:srgbClr val="005089"/>
              </a:solidFill>
            </a:endParaRPr>
          </a:p>
          <a:p>
            <a:pPr indent="-4064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005089"/>
              </a:buClr>
              <a:buSzPts val="2800"/>
              <a:buChar char="●"/>
            </a:pPr>
            <a:r>
              <a:rPr b="1" lang="en-US" sz="2800">
                <a:solidFill>
                  <a:srgbClr val="005089"/>
                </a:solidFill>
              </a:rPr>
              <a:t>Challenges</a:t>
            </a:r>
            <a:endParaRPr b="1" sz="2800">
              <a:solidFill>
                <a:srgbClr val="005089"/>
              </a:solidFill>
            </a:endParaRPr>
          </a:p>
          <a:p>
            <a:pPr indent="-4064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005089"/>
              </a:buClr>
              <a:buSzPts val="2800"/>
              <a:buChar char="●"/>
            </a:pPr>
            <a:r>
              <a:rPr b="1" lang="en-US" sz="2800">
                <a:solidFill>
                  <a:srgbClr val="005089"/>
                </a:solidFill>
              </a:rPr>
              <a:t>Priorities</a:t>
            </a:r>
            <a:endParaRPr b="1" sz="2800">
              <a:solidFill>
                <a:srgbClr val="005089"/>
              </a:solidFill>
            </a:endParaRPr>
          </a:p>
          <a:p>
            <a:pPr indent="-393700" lvl="0" marL="457200" marR="0" rtl="0" algn="l">
              <a:spcBef>
                <a:spcPts val="1000"/>
              </a:spcBef>
              <a:spcAft>
                <a:spcPts val="1000"/>
              </a:spcAft>
              <a:buClr>
                <a:srgbClr val="005089"/>
              </a:buClr>
              <a:buSzPts val="2600"/>
              <a:buChar char="●"/>
            </a:pPr>
            <a:r>
              <a:rPr b="1" lang="en-US" sz="2800">
                <a:solidFill>
                  <a:srgbClr val="005089"/>
                </a:solidFill>
              </a:rPr>
              <a:t>Questions &amp; Conversation</a:t>
            </a:r>
            <a:r>
              <a:rPr b="1" lang="en-US" sz="2200">
                <a:solidFill>
                  <a:srgbClr val="005089"/>
                </a:solidFill>
              </a:rPr>
              <a:t> </a:t>
            </a:r>
            <a:endParaRPr b="1" sz="2200">
              <a:solidFill>
                <a:srgbClr val="005089"/>
              </a:solidFill>
            </a:endParaRPr>
          </a:p>
        </p:txBody>
      </p:sp>
      <p:sp>
        <p:nvSpPr>
          <p:cNvPr id="438" name="Google Shape;438;g23abaaecfa5_0_965"/>
          <p:cNvSpPr txBox="1"/>
          <p:nvPr/>
        </p:nvSpPr>
        <p:spPr>
          <a:xfrm>
            <a:off x="495975" y="4492700"/>
            <a:ext cx="4293600" cy="17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Table of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Contents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3abaaecfa5_0_972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4" name="Google Shape;444;g23abaaecfa5_0_9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04274" y="-18047"/>
            <a:ext cx="9168060" cy="6876048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g23abaaecfa5_0_972"/>
          <p:cNvSpPr txBox="1"/>
          <p:nvPr/>
        </p:nvSpPr>
        <p:spPr>
          <a:xfrm>
            <a:off x="5551500" y="2621800"/>
            <a:ext cx="6192000" cy="17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6DC1D0"/>
                </a:solidFill>
              </a:rPr>
              <a:t>Successes</a:t>
            </a:r>
            <a:endParaRPr b="1" i="0" sz="5400" u="none" cap="none" strike="noStrike">
              <a:solidFill>
                <a:srgbClr val="6DC1D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3abaaecfa5_0_978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1" name="Google Shape;451;g23abaaecfa5_0_978"/>
          <p:cNvSpPr txBox="1"/>
          <p:nvPr/>
        </p:nvSpPr>
        <p:spPr>
          <a:xfrm>
            <a:off x="451625" y="625800"/>
            <a:ext cx="11292000" cy="49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005089"/>
              </a:solidFill>
            </a:endParaRPr>
          </a:p>
          <a:p>
            <a:pPr indent="-3492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b="1" lang="en-US" sz="1900">
                <a:solidFill>
                  <a:schemeClr val="dk1"/>
                </a:solidFill>
              </a:rPr>
              <a:t>Pep Rally </a:t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</a:rPr>
              <a:t>               The Rally was very inclusive. There was multiple performances from Theater and Cheer.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</a:rPr>
              <a:t>               Audience was more engaged and enthusiastic 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b="1" lang="en-US" sz="1900">
                <a:solidFill>
                  <a:schemeClr val="dk1"/>
                </a:solidFill>
              </a:rPr>
              <a:t>Spring Festival </a:t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</a:rPr>
              <a:t>                Clubs made a decent amount of money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</a:rPr>
              <a:t>                There was more variety of games, food, beverages, and homemade/DIY crafts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</a:rPr>
              <a:t>                Surround sound made the event better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b="1" lang="en-US" sz="1900">
                <a:solidFill>
                  <a:schemeClr val="dk1"/>
                </a:solidFill>
              </a:rPr>
              <a:t>ASB Election Season</a:t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</a:rPr>
              <a:t>                 A lot of interest in ASB this year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               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i="0" sz="100">
              <a:solidFill>
                <a:srgbClr val="495B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g23abaaecfa5_0_978"/>
          <p:cNvSpPr txBox="1"/>
          <p:nvPr/>
        </p:nvSpPr>
        <p:spPr>
          <a:xfrm>
            <a:off x="665513" y="344508"/>
            <a:ext cx="6501900" cy="11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005089"/>
                </a:solidFill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Successes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3abaaecfa5_0_984"/>
          <p:cNvSpPr txBox="1"/>
          <p:nvPr>
            <p:ph idx="12" type="sldNum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g23abaaecfa5_0_9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16220" y="-1787993"/>
            <a:ext cx="12355252" cy="9266438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g23abaaecfa5_0_984"/>
          <p:cNvSpPr/>
          <p:nvPr/>
        </p:nvSpPr>
        <p:spPr>
          <a:xfrm>
            <a:off x="6999900" y="2690700"/>
            <a:ext cx="47436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005089"/>
                </a:solidFill>
              </a:rPr>
              <a:t>Challenges</a:t>
            </a:r>
            <a:endParaRPr sz="1800">
              <a:solidFill>
                <a:srgbClr val="0050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usiness Process Infographics by Slidesgo">
  <a:themeElements>
    <a:clrScheme name="Simple Light">
      <a:dk1>
        <a:srgbClr val="00B2BC"/>
      </a:dk1>
      <a:lt1>
        <a:srgbClr val="2AA964"/>
      </a:lt1>
      <a:dk2>
        <a:srgbClr val="97C153"/>
      </a:dk2>
      <a:lt2>
        <a:srgbClr val="000000"/>
      </a:lt2>
      <a:accent1>
        <a:srgbClr val="00B2BC"/>
      </a:accent1>
      <a:accent2>
        <a:srgbClr val="2AA964"/>
      </a:accent2>
      <a:accent3>
        <a:srgbClr val="97C153"/>
      </a:accent3>
      <a:accent4>
        <a:srgbClr val="FFE641"/>
      </a:accent4>
      <a:accent5>
        <a:srgbClr val="F9B93D"/>
      </a:accent5>
      <a:accent6>
        <a:srgbClr val="F48F35"/>
      </a:accent6>
      <a:hlink>
        <a:srgbClr val="00B2B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