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Name, Grade, Roll?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for this opportunity to </a:t>
            </a:r>
            <a:r>
              <a:rPr lang="en-US"/>
              <a:t>present</a:t>
            </a:r>
            <a:r>
              <a:rPr lang="en-US"/>
              <a:t> to you today. </a:t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Simren</a:t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Jenissa</a:t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Jenissa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Simren</a:t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75351995f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Simren </a:t>
            </a:r>
            <a:endParaRPr/>
          </a:p>
        </p:txBody>
      </p:sp>
      <p:sp>
        <p:nvSpPr>
          <p:cNvPr id="119" name="Google Shape;119;gb75351995f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75351995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Jenissa</a:t>
            </a:r>
            <a:endParaRPr/>
          </a:p>
        </p:txBody>
      </p:sp>
      <p:sp>
        <p:nvSpPr>
          <p:cNvPr id="126" name="Google Shape;126;gb75351995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75351995f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Jenissa</a:t>
            </a:r>
            <a:endParaRPr/>
          </a:p>
        </p:txBody>
      </p:sp>
      <p:sp>
        <p:nvSpPr>
          <p:cNvPr id="133" name="Google Shape;133;gb75351995f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Simren</a:t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16725" y="5416025"/>
            <a:ext cx="92073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lang="en-US" sz="4000">
                <a:solidFill>
                  <a:srgbClr val="215984"/>
                </a:solidFill>
              </a:rPr>
              <a:t>ASB Board Report - March 16th 2023</a:t>
            </a:r>
            <a:r>
              <a:rPr b="1" lang="en-US" sz="4000">
                <a:solidFill>
                  <a:srgbClr val="215984"/>
                </a:solidFill>
              </a:rPr>
              <a:t> </a:t>
            </a:r>
            <a:endParaRPr b="1" sz="4000">
              <a:solidFill>
                <a:srgbClr val="215984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ASB Members: Jenissa Godinez, Simren Sandhu, Yoltzin Wallace 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999700" y="872500"/>
            <a:ext cx="5046300" cy="22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Successes </a:t>
            </a:r>
            <a:endParaRPr b="1" sz="2800">
              <a:solidFill>
                <a:srgbClr val="005089"/>
              </a:solidFill>
            </a:endParaRPr>
          </a:p>
          <a:p>
            <a:pPr indent="-4064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Challenges</a:t>
            </a:r>
            <a:endParaRPr b="1" sz="2800">
              <a:solidFill>
                <a:srgbClr val="005089"/>
              </a:solidFill>
            </a:endParaRPr>
          </a:p>
          <a:p>
            <a:pPr indent="-4064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Priorities</a:t>
            </a:r>
            <a:endParaRPr b="1" sz="2800">
              <a:solidFill>
                <a:srgbClr val="005089"/>
              </a:solidFill>
            </a:endParaRPr>
          </a:p>
          <a:p>
            <a:pPr indent="-393700" lvl="0" marL="457200" marR="0" rtl="0" algn="l">
              <a:spcBef>
                <a:spcPts val="1000"/>
              </a:spcBef>
              <a:spcAft>
                <a:spcPts val="1000"/>
              </a:spcAft>
              <a:buClr>
                <a:srgbClr val="005089"/>
              </a:buClr>
              <a:buSzPts val="26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Questions &amp; Conversation</a:t>
            </a:r>
            <a:r>
              <a:rPr b="1" lang="en-US" sz="2200">
                <a:solidFill>
                  <a:srgbClr val="005089"/>
                </a:solidFill>
              </a:rPr>
              <a:t> </a:t>
            </a:r>
            <a:endParaRPr b="1" sz="2200">
              <a:solidFill>
                <a:srgbClr val="005089"/>
              </a:solidFill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3" cy="687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6DC1D0"/>
                </a:solidFill>
              </a:rPr>
              <a:t>Successes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506475" y="1412200"/>
            <a:ext cx="10031700" cy="4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Overall School Events &amp; Activities</a:t>
            </a:r>
            <a:endParaRPr b="1"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Winter Dance, Pep Rally + Spirit Week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Fundraising Efforts</a:t>
            </a:r>
            <a:endParaRPr b="1"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In one year, ASB has raised almost $</a:t>
            </a:r>
            <a:r>
              <a:rPr lang="en-US" sz="1900">
                <a:solidFill>
                  <a:schemeClr val="dk1"/>
                </a:solidFill>
              </a:rPr>
              <a:t>6,000</a:t>
            </a:r>
            <a:r>
              <a:rPr lang="en-US" sz="1900">
                <a:solidFill>
                  <a:schemeClr val="dk1"/>
                </a:solidFill>
              </a:rPr>
              <a:t>. We are currently planning how to allocate the money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i="0" sz="400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628938" y="3445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Successes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2" cy="92664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Challenges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412975" y="1381500"/>
            <a:ext cx="11218200" cy="46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b="1" lang="en-US" sz="2000">
                <a:solidFill>
                  <a:srgbClr val="495B67"/>
                </a:solidFill>
              </a:rPr>
              <a:t>Attendance</a:t>
            </a:r>
            <a:r>
              <a:rPr b="1" lang="en-US" sz="2000">
                <a:solidFill>
                  <a:srgbClr val="495B67"/>
                </a:solidFill>
              </a:rPr>
              <a:t> at Winter Formal</a:t>
            </a:r>
            <a:endParaRPr b="1" sz="2000">
              <a:solidFill>
                <a:srgbClr val="495B67"/>
              </a:solidFill>
            </a:endParaRPr>
          </a:p>
          <a:p>
            <a:pPr indent="-3492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Char char="○"/>
            </a:pPr>
            <a:r>
              <a:rPr lang="en-US" sz="1900">
                <a:solidFill>
                  <a:srgbClr val="495B67"/>
                </a:solidFill>
              </a:rPr>
              <a:t>We had a learning moment as our theme may have come off as couple-centered</a:t>
            </a:r>
            <a:endParaRPr sz="1900">
              <a:solidFill>
                <a:srgbClr val="495B67"/>
              </a:solidFill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95B67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b="1" lang="en-US" sz="2000">
                <a:solidFill>
                  <a:srgbClr val="495B67"/>
                </a:solidFill>
              </a:rPr>
              <a:t>Internal Challenges</a:t>
            </a:r>
            <a:endParaRPr b="1" sz="2000">
              <a:solidFill>
                <a:srgbClr val="495B67"/>
              </a:solidFill>
            </a:endParaRPr>
          </a:p>
          <a:p>
            <a:pPr indent="-3492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Char char="○"/>
            </a:pPr>
            <a:r>
              <a:rPr lang="en-US" sz="1900">
                <a:solidFill>
                  <a:srgbClr val="495B67"/>
                </a:solidFill>
              </a:rPr>
              <a:t>We are facing challenges with attendance as this point in the school year becomes hard to manage for our members</a:t>
            </a:r>
            <a:endParaRPr sz="1900">
              <a:solidFill>
                <a:srgbClr val="495B67"/>
              </a:solidFill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635850" y="421052"/>
            <a:ext cx="65019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Challenges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0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6DC1D0"/>
                </a:solidFill>
              </a:rPr>
              <a:t>Priorities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20"/>
          <p:cNvSpPr txBox="1"/>
          <p:nvPr/>
        </p:nvSpPr>
        <p:spPr>
          <a:xfrm>
            <a:off x="364025" y="1398300"/>
            <a:ext cx="11593200" cy="4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Spring Festival</a:t>
            </a:r>
            <a:endParaRPr sz="17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Election Season</a:t>
            </a:r>
            <a:endParaRPr b="1" sz="19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b="1" lang="en-US" sz="1900">
                <a:solidFill>
                  <a:schemeClr val="dk1"/>
                </a:solidFill>
              </a:rPr>
              <a:t>FInal ASM / Senior Sendoff</a:t>
            </a:r>
            <a:endParaRPr b="1" sz="1900">
              <a:solidFill>
                <a:schemeClr val="dk1"/>
              </a:solidFill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635850" y="496903"/>
            <a:ext cx="65019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5400">
                <a:solidFill>
                  <a:srgbClr val="005089"/>
                </a:solidFill>
              </a:rPr>
              <a:t>Priorities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384" y="0"/>
            <a:ext cx="12489141" cy="936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21"/>
          <p:cNvSpPr txBox="1"/>
          <p:nvPr/>
        </p:nvSpPr>
        <p:spPr>
          <a:xfrm>
            <a:off x="635850" y="496900"/>
            <a:ext cx="9936900" cy="46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Questions &amp; Conversation</a:t>
            </a:r>
            <a:endParaRPr b="1" sz="54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2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005089"/>
              </a:solidFill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