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6858000" cx="12192000"/>
  <p:notesSz cx="6858000" cy="9144000"/>
  <p:embeddedFontLst>
    <p:embeddedFont>
      <p:font typeface="Roboto"/>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Roboto-regular.fntdata"/><Relationship Id="rId14" Type="http://schemas.openxmlformats.org/officeDocument/2006/relationships/slide" Target="slides/slide10.xml"/><Relationship Id="rId17" Type="http://schemas.openxmlformats.org/officeDocument/2006/relationships/font" Target="fonts/Roboto-italic.fntdata"/><Relationship Id="rId16" Type="http://schemas.openxmlformats.org/officeDocument/2006/relationships/font" Target="fonts/Roboto-bold.fntdata"/><Relationship Id="rId5" Type="http://schemas.openxmlformats.org/officeDocument/2006/relationships/slide" Target="slides/slide1.xml"/><Relationship Id="rId6" Type="http://schemas.openxmlformats.org/officeDocument/2006/relationships/slide" Target="slides/slide2.xml"/><Relationship Id="rId18" Type="http://schemas.openxmlformats.org/officeDocument/2006/relationships/font" Target="fonts/Roboto-bold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Name, Grade, Roll?</a:t>
            </a:r>
            <a:endParaRPr/>
          </a:p>
          <a:p>
            <a:pPr indent="0" lvl="0" marL="0" rtl="0" algn="l">
              <a:spcBef>
                <a:spcPts val="0"/>
              </a:spcBef>
              <a:spcAft>
                <a:spcPts val="0"/>
              </a:spcAft>
              <a:buNone/>
            </a:pPr>
            <a:r>
              <a:rPr lang="en-US"/>
              <a:t>Thank you for this opportunity to </a:t>
            </a:r>
            <a:r>
              <a:rPr lang="en-US"/>
              <a:t>present</a:t>
            </a:r>
            <a:r>
              <a:rPr lang="en-US"/>
              <a:t> to you today. </a:t>
            </a:r>
            <a:endParaRPr/>
          </a:p>
        </p:txBody>
      </p:sp>
      <p:sp>
        <p:nvSpPr>
          <p:cNvPr id="82" name="Google Shape;8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Simren</a:t>
            </a:r>
            <a:endParaRPr/>
          </a:p>
        </p:txBody>
      </p:sp>
      <p:sp>
        <p:nvSpPr>
          <p:cNvPr id="156" name="Google Shape;15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Simren</a:t>
            </a:r>
            <a:endParaRPr/>
          </a:p>
        </p:txBody>
      </p:sp>
      <p:sp>
        <p:nvSpPr>
          <p:cNvPr id="90" name="Google Shape;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Jenissa</a:t>
            </a:r>
            <a:endParaRPr/>
          </a:p>
        </p:txBody>
      </p:sp>
      <p:sp>
        <p:nvSpPr>
          <p:cNvPr id="98" name="Google Shape;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Jenissa </a:t>
            </a:r>
            <a:r>
              <a:rPr lang="en-US"/>
              <a:t>some successes we have had this year has been ASB elections which really filled the school with a sense of leadership and student culture with all the campaigning made. We are also very excited for our newly elected members and happy to see what we come up with for this upcoming year!</a:t>
            </a:r>
            <a:endParaRPr/>
          </a:p>
          <a:p>
            <a:pPr indent="0" lvl="0" marL="0" rtl="0" algn="l">
              <a:spcBef>
                <a:spcPts val="0"/>
              </a:spcBef>
              <a:spcAft>
                <a:spcPts val="0"/>
              </a:spcAft>
              <a:buNone/>
            </a:pPr>
            <a:r>
              <a:rPr lang="en-US"/>
              <a:t>Finally, we had our first all school meeting lead by ASB where we received a lot of positive feedback from students and staff.  </a:t>
            </a:r>
            <a:endParaRPr/>
          </a:p>
        </p:txBody>
      </p:sp>
      <p:sp>
        <p:nvSpPr>
          <p:cNvPr id="105" name="Google Shape;10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2bf9e5c2b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2bf9e5c2b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132bf9e5c2b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Simren</a:t>
            </a:r>
            <a:endParaRPr/>
          </a:p>
        </p:txBody>
      </p:sp>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b75351995f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Simren Although the ASM was a huge success overall, there were some challenges that we encountered such as </a:t>
            </a:r>
            <a:endParaRPr/>
          </a:p>
          <a:p>
            <a:pPr indent="0" lvl="0" marL="0" rtl="0" algn="l">
              <a:spcBef>
                <a:spcPts val="0"/>
              </a:spcBef>
              <a:spcAft>
                <a:spcPts val="0"/>
              </a:spcAft>
              <a:buNone/>
            </a:pPr>
            <a:r>
              <a:rPr lang="en-US"/>
              <a:t>Some more challenges we have had 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Also acclimating to in-person planning has been challenging since we had been online for 2 years and this transition has been very </a:t>
            </a:r>
            <a:r>
              <a:rPr lang="en-US"/>
              <a:t>difficult</a:t>
            </a:r>
            <a:r>
              <a:rPr lang="en-US"/>
              <a:t> with all the demands needed now.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Finally, </a:t>
            </a:r>
            <a:endParaRPr/>
          </a:p>
        </p:txBody>
      </p:sp>
      <p:sp>
        <p:nvSpPr>
          <p:cNvPr id="135" name="Google Shape;135;gb75351995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b75351995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Jenissa</a:t>
            </a:r>
            <a:endParaRPr/>
          </a:p>
        </p:txBody>
      </p:sp>
      <p:sp>
        <p:nvSpPr>
          <p:cNvPr id="142" name="Google Shape;142;gb75351995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b75351995f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Jenissa </a:t>
            </a:r>
            <a:r>
              <a:rPr lang="en-US"/>
              <a:t>Inspirit</a:t>
            </a:r>
            <a:r>
              <a:rPr lang="en-US"/>
              <a:t> of all these challenges one of our biggest </a:t>
            </a:r>
            <a:r>
              <a:rPr lang="en-US"/>
              <a:t>priority</a:t>
            </a:r>
            <a:r>
              <a:rPr lang="en-US"/>
              <a:t> currently is our ASB Summer Retreat where we will be able to get a head start in planning school events and </a:t>
            </a:r>
            <a:r>
              <a:rPr lang="en-US"/>
              <a:t>building</a:t>
            </a:r>
            <a:r>
              <a:rPr lang="en-US"/>
              <a:t> </a:t>
            </a:r>
            <a:r>
              <a:rPr lang="en-US"/>
              <a:t>community</a:t>
            </a:r>
            <a:r>
              <a:rPr lang="en-US"/>
              <a:t> within ASB. Another of our </a:t>
            </a:r>
            <a:r>
              <a:rPr lang="en-US"/>
              <a:t>priorities</a:t>
            </a:r>
            <a:r>
              <a:rPr lang="en-US"/>
              <a:t> has been increasing student participation and spirit </a:t>
            </a:r>
            <a:r>
              <a:rPr lang="en-US"/>
              <a:t>throughout</a:t>
            </a:r>
            <a:r>
              <a:rPr lang="en-US"/>
              <a:t> this upcoming school year with many fun </a:t>
            </a:r>
            <a:r>
              <a:rPr lang="en-US"/>
              <a:t>activities</a:t>
            </a:r>
            <a:r>
              <a:rPr lang="en-US"/>
              <a:t> like dances, spirit weeks, and </a:t>
            </a:r>
            <a:r>
              <a:rPr lang="en-US"/>
              <a:t>rally's</a:t>
            </a:r>
            <a:r>
              <a:rPr lang="en-US"/>
              <a:t>. </a:t>
            </a:r>
            <a:endParaRPr/>
          </a:p>
        </p:txBody>
      </p:sp>
      <p:sp>
        <p:nvSpPr>
          <p:cNvPr id="149" name="Google Shape;149;gb75351995f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11743509" y="6291051"/>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215984"/>
                </a:solidFill>
                <a:latin typeface="Arial"/>
                <a:ea typeface="Arial"/>
                <a:cs typeface="Arial"/>
                <a:sym typeface="Arial"/>
              </a:defRPr>
            </a:lvl1pPr>
            <a:lvl2pPr indent="0" lvl="1" marL="0" marR="0" rtl="0" algn="r">
              <a:spcBef>
                <a:spcPts val="0"/>
              </a:spcBef>
              <a:buNone/>
              <a:defRPr b="0" i="0" sz="800" u="none" cap="none" strike="noStrike">
                <a:solidFill>
                  <a:srgbClr val="215984"/>
                </a:solidFill>
                <a:latin typeface="Arial"/>
                <a:ea typeface="Arial"/>
                <a:cs typeface="Arial"/>
                <a:sym typeface="Arial"/>
              </a:defRPr>
            </a:lvl2pPr>
            <a:lvl3pPr indent="0" lvl="2" marL="0" marR="0" rtl="0" algn="r">
              <a:spcBef>
                <a:spcPts val="0"/>
              </a:spcBef>
              <a:buNone/>
              <a:defRPr b="0" i="0" sz="800" u="none" cap="none" strike="noStrike">
                <a:solidFill>
                  <a:srgbClr val="215984"/>
                </a:solidFill>
                <a:latin typeface="Arial"/>
                <a:ea typeface="Arial"/>
                <a:cs typeface="Arial"/>
                <a:sym typeface="Arial"/>
              </a:defRPr>
            </a:lvl3pPr>
            <a:lvl4pPr indent="0" lvl="3" marL="0" marR="0" rtl="0" algn="r">
              <a:spcBef>
                <a:spcPts val="0"/>
              </a:spcBef>
              <a:buNone/>
              <a:defRPr b="0" i="0" sz="800" u="none" cap="none" strike="noStrike">
                <a:solidFill>
                  <a:srgbClr val="215984"/>
                </a:solidFill>
                <a:latin typeface="Arial"/>
                <a:ea typeface="Arial"/>
                <a:cs typeface="Arial"/>
                <a:sym typeface="Arial"/>
              </a:defRPr>
            </a:lvl4pPr>
            <a:lvl5pPr indent="0" lvl="4" marL="0" marR="0" rtl="0" algn="r">
              <a:spcBef>
                <a:spcPts val="0"/>
              </a:spcBef>
              <a:buNone/>
              <a:defRPr b="0" i="0" sz="800" u="none" cap="none" strike="noStrike">
                <a:solidFill>
                  <a:srgbClr val="215984"/>
                </a:solidFill>
                <a:latin typeface="Arial"/>
                <a:ea typeface="Arial"/>
                <a:cs typeface="Arial"/>
                <a:sym typeface="Arial"/>
              </a:defRPr>
            </a:lvl5pPr>
            <a:lvl6pPr indent="0" lvl="5" marL="0" marR="0" rtl="0" algn="r">
              <a:spcBef>
                <a:spcPts val="0"/>
              </a:spcBef>
              <a:buNone/>
              <a:defRPr b="0" i="0" sz="800" u="none" cap="none" strike="noStrike">
                <a:solidFill>
                  <a:srgbClr val="215984"/>
                </a:solidFill>
                <a:latin typeface="Arial"/>
                <a:ea typeface="Arial"/>
                <a:cs typeface="Arial"/>
                <a:sym typeface="Arial"/>
              </a:defRPr>
            </a:lvl6pPr>
            <a:lvl7pPr indent="0" lvl="6" marL="0" marR="0" rtl="0" algn="r">
              <a:spcBef>
                <a:spcPts val="0"/>
              </a:spcBef>
              <a:buNone/>
              <a:defRPr b="0" i="0" sz="800" u="none" cap="none" strike="noStrike">
                <a:solidFill>
                  <a:srgbClr val="215984"/>
                </a:solidFill>
                <a:latin typeface="Arial"/>
                <a:ea typeface="Arial"/>
                <a:cs typeface="Arial"/>
                <a:sym typeface="Arial"/>
              </a:defRPr>
            </a:lvl7pPr>
            <a:lvl8pPr indent="0" lvl="7" marL="0" marR="0" rtl="0" algn="r">
              <a:spcBef>
                <a:spcPts val="0"/>
              </a:spcBef>
              <a:buNone/>
              <a:defRPr b="0" i="0" sz="800" u="none" cap="none" strike="noStrike">
                <a:solidFill>
                  <a:srgbClr val="215984"/>
                </a:solidFill>
                <a:latin typeface="Arial"/>
                <a:ea typeface="Arial"/>
                <a:cs typeface="Arial"/>
                <a:sym typeface="Arial"/>
              </a:defRPr>
            </a:lvl8pPr>
            <a:lvl9pPr indent="0" lvl="8" marL="0" marR="0" rtl="0" algn="r">
              <a:spcBef>
                <a:spcPts val="0"/>
              </a:spcBef>
              <a:buNone/>
              <a:defRPr b="0" i="0" sz="800" u="none" cap="none" strike="noStrike">
                <a:solidFill>
                  <a:srgbClr val="215984"/>
                </a:solidFill>
                <a:latin typeface="Arial"/>
                <a:ea typeface="Arial"/>
                <a:cs typeface="Arial"/>
                <a:sym typeface="Arial"/>
              </a:defRPr>
            </a:lvl9pPr>
          </a:lstStyle>
          <a:p>
            <a:pPr indent="0" lvl="0" marL="0" rtl="0" algn="r">
              <a:spcBef>
                <a:spcPts val="0"/>
              </a:spcBef>
              <a:spcAft>
                <a:spcPts val="0"/>
              </a:spcAft>
              <a:buNone/>
            </a:pPr>
            <a:r>
              <a:rPr lang="en-US"/>
              <a:t>1</a:t>
            </a:r>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0" l="0" r="0" t="0"/>
          <a:stretch/>
        </p:blipFill>
        <p:spPr>
          <a:xfrm>
            <a:off x="-6618" y="-2288072"/>
            <a:ext cx="12198618" cy="9146072"/>
          </a:xfrm>
          <a:prstGeom prst="rect">
            <a:avLst/>
          </a:prstGeom>
          <a:noFill/>
          <a:ln>
            <a:noFill/>
          </a:ln>
        </p:spPr>
      </p:pic>
      <p:pic>
        <p:nvPicPr>
          <p:cNvPr id="85" name="Google Shape;85;p13"/>
          <p:cNvPicPr preferRelativeResize="0"/>
          <p:nvPr/>
        </p:nvPicPr>
        <p:blipFill rotWithShape="1">
          <a:blip r:embed="rId4">
            <a:alphaModFix/>
          </a:blip>
          <a:srcRect b="0" l="0" r="0" t="0"/>
          <a:stretch/>
        </p:blipFill>
        <p:spPr>
          <a:xfrm>
            <a:off x="-4067684" y="-2344565"/>
            <a:ext cx="16259685" cy="10670418"/>
          </a:xfrm>
          <a:prstGeom prst="rect">
            <a:avLst/>
          </a:prstGeom>
          <a:noFill/>
          <a:ln>
            <a:noFill/>
          </a:ln>
        </p:spPr>
      </p:pic>
      <p:pic>
        <p:nvPicPr>
          <p:cNvPr id="86" name="Google Shape;86;p13"/>
          <p:cNvPicPr preferRelativeResize="0"/>
          <p:nvPr/>
        </p:nvPicPr>
        <p:blipFill rotWithShape="1">
          <a:blip r:embed="rId5">
            <a:alphaModFix/>
          </a:blip>
          <a:srcRect b="0" l="0" r="0" t="0"/>
          <a:stretch/>
        </p:blipFill>
        <p:spPr>
          <a:xfrm>
            <a:off x="9014416" y="4280784"/>
            <a:ext cx="3273836" cy="2456901"/>
          </a:xfrm>
          <a:prstGeom prst="rect">
            <a:avLst/>
          </a:prstGeom>
          <a:noFill/>
          <a:ln>
            <a:noFill/>
          </a:ln>
        </p:spPr>
      </p:pic>
      <p:sp>
        <p:nvSpPr>
          <p:cNvPr id="87" name="Google Shape;87;p13"/>
          <p:cNvSpPr txBox="1"/>
          <p:nvPr/>
        </p:nvSpPr>
        <p:spPr>
          <a:xfrm>
            <a:off x="516725" y="5416025"/>
            <a:ext cx="9207300" cy="13977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15984"/>
              </a:buClr>
              <a:buSzPts val="4400"/>
              <a:buFont typeface="Arial"/>
              <a:buNone/>
            </a:pPr>
            <a:r>
              <a:rPr b="1" lang="en-US" sz="4000">
                <a:solidFill>
                  <a:srgbClr val="215984"/>
                </a:solidFill>
              </a:rPr>
              <a:t>ASB Board Report - May 2022</a:t>
            </a:r>
            <a:r>
              <a:rPr b="1" lang="en-US" sz="4000">
                <a:solidFill>
                  <a:srgbClr val="215984"/>
                </a:solidFill>
              </a:rPr>
              <a:t> </a:t>
            </a:r>
            <a:endParaRPr b="1" sz="4000">
              <a:solidFill>
                <a:srgbClr val="215984"/>
              </a:solidFill>
            </a:endParaRPr>
          </a:p>
          <a:p>
            <a:pPr indent="0" lvl="0" marL="0" marR="0" rtl="0" algn="l">
              <a:lnSpc>
                <a:spcPct val="90000"/>
              </a:lnSpc>
              <a:spcBef>
                <a:spcPts val="0"/>
              </a:spcBef>
              <a:spcAft>
                <a:spcPts val="0"/>
              </a:spcAft>
              <a:buClr>
                <a:srgbClr val="215984"/>
              </a:buClr>
              <a:buSzPts val="4400"/>
              <a:buFont typeface="Arial"/>
              <a:buNone/>
            </a:pPr>
            <a:r>
              <a:rPr lang="en-US" sz="3400">
                <a:solidFill>
                  <a:srgbClr val="215984"/>
                </a:solidFill>
              </a:rPr>
              <a:t>ASB Members</a:t>
            </a:r>
            <a:br>
              <a:rPr lang="en-US" sz="3400">
                <a:solidFill>
                  <a:srgbClr val="215984"/>
                </a:solidFill>
              </a:rPr>
            </a:br>
            <a:r>
              <a:rPr lang="en-US" sz="3400">
                <a:solidFill>
                  <a:srgbClr val="215984"/>
                </a:solidFill>
              </a:rPr>
              <a:t>June 16, 2022</a:t>
            </a:r>
            <a:endParaRPr sz="3400">
              <a:solidFill>
                <a:srgbClr val="21598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2"/>
          <p:cNvPicPr preferRelativeResize="0"/>
          <p:nvPr/>
        </p:nvPicPr>
        <p:blipFill rotWithShape="1">
          <a:blip r:embed="rId3">
            <a:alphaModFix/>
          </a:blip>
          <a:srcRect b="0" l="0" r="0" t="0"/>
          <a:stretch/>
        </p:blipFill>
        <p:spPr>
          <a:xfrm>
            <a:off x="-42384" y="0"/>
            <a:ext cx="12489141" cy="9366856"/>
          </a:xfrm>
          <a:prstGeom prst="rect">
            <a:avLst/>
          </a:prstGeom>
          <a:noFill/>
          <a:ln>
            <a:noFill/>
          </a:ln>
        </p:spPr>
      </p:pic>
      <p:sp>
        <p:nvSpPr>
          <p:cNvPr id="159" name="Google Shape;159;p22"/>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0" name="Google Shape;160;p22"/>
          <p:cNvSpPr txBox="1"/>
          <p:nvPr/>
        </p:nvSpPr>
        <p:spPr>
          <a:xfrm>
            <a:off x="635850" y="496900"/>
            <a:ext cx="9936900" cy="467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400">
                <a:solidFill>
                  <a:srgbClr val="005089"/>
                </a:solidFill>
              </a:rPr>
              <a:t>Questions &amp; Conversation</a:t>
            </a:r>
            <a:endParaRPr b="1" sz="5400">
              <a:solidFill>
                <a:srgbClr val="005089"/>
              </a:solidFill>
            </a:endParaRPr>
          </a:p>
          <a:p>
            <a:pPr indent="0" lvl="0" marL="0" marR="0" rtl="0" algn="l">
              <a:spcBef>
                <a:spcPts val="0"/>
              </a:spcBef>
              <a:spcAft>
                <a:spcPts val="0"/>
              </a:spcAft>
              <a:buNone/>
            </a:pPr>
            <a:r>
              <a:t/>
            </a:r>
            <a:endParaRPr sz="5200">
              <a:solidFill>
                <a:srgbClr val="005089"/>
              </a:solidFill>
            </a:endParaRPr>
          </a:p>
          <a:p>
            <a:pPr indent="0" lvl="0" marL="0" marR="0" rtl="0" algn="l">
              <a:spcBef>
                <a:spcPts val="0"/>
              </a:spcBef>
              <a:spcAft>
                <a:spcPts val="0"/>
              </a:spcAft>
              <a:buNone/>
            </a:pPr>
            <a:r>
              <a:t/>
            </a:r>
            <a:endParaRPr b="1" sz="5400">
              <a:solidFill>
                <a:srgbClr val="005089"/>
              </a:solidFill>
            </a:endParaRPr>
          </a:p>
        </p:txBody>
      </p:sp>
      <p:pic>
        <p:nvPicPr>
          <p:cNvPr id="161" name="Google Shape;161;p22"/>
          <p:cNvPicPr preferRelativeResize="0"/>
          <p:nvPr/>
        </p:nvPicPr>
        <p:blipFill rotWithShape="1">
          <a:blip r:embed="rId4">
            <a:alphaModFix/>
          </a:blip>
          <a:srcRect b="0" l="0" r="0" t="0"/>
          <a:stretch/>
        </p:blipFill>
        <p:spPr>
          <a:xfrm>
            <a:off x="9014416" y="4280784"/>
            <a:ext cx="3273836" cy="2456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lt1"/>
                </a:solidFill>
              </a:rPr>
              <a:t>‹#›</a:t>
            </a:fld>
            <a:endParaRPr>
              <a:solidFill>
                <a:schemeClr val="lt1"/>
              </a:solidFill>
            </a:endParaRPr>
          </a:p>
        </p:txBody>
      </p:sp>
      <p:pic>
        <p:nvPicPr>
          <p:cNvPr id="93" name="Google Shape;93;p14"/>
          <p:cNvPicPr preferRelativeResize="0"/>
          <p:nvPr/>
        </p:nvPicPr>
        <p:blipFill rotWithShape="1">
          <a:blip r:embed="rId3">
            <a:alphaModFix/>
          </a:blip>
          <a:srcRect b="0" l="0" r="0" t="0"/>
          <a:stretch/>
        </p:blipFill>
        <p:spPr>
          <a:xfrm>
            <a:off x="-416220" y="-1787993"/>
            <a:ext cx="12355252" cy="9266438"/>
          </a:xfrm>
          <a:prstGeom prst="rect">
            <a:avLst/>
          </a:prstGeom>
          <a:noFill/>
          <a:ln>
            <a:noFill/>
          </a:ln>
        </p:spPr>
      </p:pic>
      <p:sp>
        <p:nvSpPr>
          <p:cNvPr id="94" name="Google Shape;94;p14"/>
          <p:cNvSpPr txBox="1"/>
          <p:nvPr/>
        </p:nvSpPr>
        <p:spPr>
          <a:xfrm>
            <a:off x="6999700" y="872500"/>
            <a:ext cx="5046300" cy="2284500"/>
          </a:xfrm>
          <a:prstGeom prst="rect">
            <a:avLst/>
          </a:prstGeom>
          <a:noFill/>
          <a:ln>
            <a:noFill/>
          </a:ln>
        </p:spPr>
        <p:txBody>
          <a:bodyPr anchorCtr="0" anchor="t" bIns="0" lIns="0" spcFirstLastPara="1" rIns="0" wrap="square" tIns="0">
            <a:noAutofit/>
          </a:bodyPr>
          <a:lstStyle/>
          <a:p>
            <a:pPr indent="-406400" lvl="0" marL="457200" marR="0" rtl="0" algn="l">
              <a:spcBef>
                <a:spcPts val="0"/>
              </a:spcBef>
              <a:spcAft>
                <a:spcPts val="0"/>
              </a:spcAft>
              <a:buClr>
                <a:srgbClr val="005089"/>
              </a:buClr>
              <a:buSzPts val="2800"/>
              <a:buChar char="●"/>
            </a:pPr>
            <a:r>
              <a:rPr b="1" lang="en-US" sz="2800">
                <a:solidFill>
                  <a:srgbClr val="005089"/>
                </a:solidFill>
              </a:rPr>
              <a:t>Successes </a:t>
            </a:r>
            <a:endParaRPr b="1" sz="2800">
              <a:solidFill>
                <a:srgbClr val="005089"/>
              </a:solidFill>
            </a:endParaRPr>
          </a:p>
          <a:p>
            <a:pPr indent="-406400" lvl="0" marL="457200" marR="0" rtl="0" algn="l">
              <a:spcBef>
                <a:spcPts val="1000"/>
              </a:spcBef>
              <a:spcAft>
                <a:spcPts val="0"/>
              </a:spcAft>
              <a:buClr>
                <a:srgbClr val="005089"/>
              </a:buClr>
              <a:buSzPts val="2800"/>
              <a:buChar char="●"/>
            </a:pPr>
            <a:r>
              <a:rPr b="1" lang="en-US" sz="2800">
                <a:solidFill>
                  <a:srgbClr val="005089"/>
                </a:solidFill>
              </a:rPr>
              <a:t>Challenges</a:t>
            </a:r>
            <a:endParaRPr b="1" sz="2800">
              <a:solidFill>
                <a:srgbClr val="005089"/>
              </a:solidFill>
            </a:endParaRPr>
          </a:p>
          <a:p>
            <a:pPr indent="-406400" lvl="0" marL="457200" marR="0" rtl="0" algn="l">
              <a:spcBef>
                <a:spcPts val="1000"/>
              </a:spcBef>
              <a:spcAft>
                <a:spcPts val="0"/>
              </a:spcAft>
              <a:buClr>
                <a:srgbClr val="005089"/>
              </a:buClr>
              <a:buSzPts val="2800"/>
              <a:buChar char="●"/>
            </a:pPr>
            <a:r>
              <a:rPr b="1" lang="en-US" sz="2800">
                <a:solidFill>
                  <a:srgbClr val="005089"/>
                </a:solidFill>
              </a:rPr>
              <a:t>Priorities</a:t>
            </a:r>
            <a:endParaRPr b="1" sz="2800">
              <a:solidFill>
                <a:srgbClr val="005089"/>
              </a:solidFill>
            </a:endParaRPr>
          </a:p>
          <a:p>
            <a:pPr indent="-393700" lvl="0" marL="457200" marR="0" rtl="0" algn="l">
              <a:spcBef>
                <a:spcPts val="1000"/>
              </a:spcBef>
              <a:spcAft>
                <a:spcPts val="1000"/>
              </a:spcAft>
              <a:buClr>
                <a:srgbClr val="005089"/>
              </a:buClr>
              <a:buSzPts val="2600"/>
              <a:buChar char="●"/>
            </a:pPr>
            <a:r>
              <a:rPr b="1" lang="en-US" sz="2800">
                <a:solidFill>
                  <a:srgbClr val="005089"/>
                </a:solidFill>
              </a:rPr>
              <a:t>Questions &amp; Conversation</a:t>
            </a:r>
            <a:r>
              <a:rPr b="1" lang="en-US" sz="2200">
                <a:solidFill>
                  <a:srgbClr val="005089"/>
                </a:solidFill>
              </a:rPr>
              <a:t> </a:t>
            </a:r>
            <a:endParaRPr b="1" sz="2200">
              <a:solidFill>
                <a:srgbClr val="005089"/>
              </a:solidFill>
            </a:endParaRPr>
          </a:p>
        </p:txBody>
      </p:sp>
      <p:sp>
        <p:nvSpPr>
          <p:cNvPr id="95" name="Google Shape;95;p14"/>
          <p:cNvSpPr txBox="1"/>
          <p:nvPr/>
        </p:nvSpPr>
        <p:spPr>
          <a:xfrm>
            <a:off x="495975" y="4492700"/>
            <a:ext cx="4293600" cy="170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5400" u="none" cap="none" strike="noStrike">
                <a:solidFill>
                  <a:srgbClr val="005089"/>
                </a:solidFill>
                <a:latin typeface="Arial"/>
                <a:ea typeface="Arial"/>
                <a:cs typeface="Arial"/>
                <a:sym typeface="Arial"/>
              </a:rPr>
              <a:t>Table of </a:t>
            </a:r>
            <a:endParaRPr/>
          </a:p>
          <a:p>
            <a:pPr indent="0" lvl="0" marL="0" marR="0" rtl="0" algn="l">
              <a:spcBef>
                <a:spcPts val="0"/>
              </a:spcBef>
              <a:spcAft>
                <a:spcPts val="0"/>
              </a:spcAft>
              <a:buNone/>
            </a:pPr>
            <a:r>
              <a:rPr b="1" i="0" lang="en-US" sz="5400" u="none" cap="none" strike="noStrike">
                <a:solidFill>
                  <a:srgbClr val="005089"/>
                </a:solidFill>
                <a:latin typeface="Arial"/>
                <a:ea typeface="Arial"/>
                <a:cs typeface="Arial"/>
                <a:sym typeface="Arial"/>
              </a:rPr>
              <a:t>Contents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01" name="Google Shape;101;p15"/>
          <p:cNvPicPr preferRelativeResize="0"/>
          <p:nvPr/>
        </p:nvPicPr>
        <p:blipFill rotWithShape="1">
          <a:blip r:embed="rId3">
            <a:alphaModFix/>
          </a:blip>
          <a:srcRect b="0" l="0" r="0" t="0"/>
          <a:stretch/>
        </p:blipFill>
        <p:spPr>
          <a:xfrm>
            <a:off x="-204274" y="-18047"/>
            <a:ext cx="9168063" cy="6876047"/>
          </a:xfrm>
          <a:prstGeom prst="rect">
            <a:avLst/>
          </a:prstGeom>
          <a:noFill/>
          <a:ln>
            <a:noFill/>
          </a:ln>
        </p:spPr>
      </p:pic>
      <p:sp>
        <p:nvSpPr>
          <p:cNvPr id="102" name="Google Shape;102;p15"/>
          <p:cNvSpPr txBox="1"/>
          <p:nvPr/>
        </p:nvSpPr>
        <p:spPr>
          <a:xfrm>
            <a:off x="5551500" y="2621800"/>
            <a:ext cx="6192000" cy="17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5400">
                <a:solidFill>
                  <a:srgbClr val="6DC1D0"/>
                </a:solidFill>
              </a:rPr>
              <a:t>Successes</a:t>
            </a:r>
            <a:endParaRPr b="1" i="0" sz="5400" u="none" cap="none" strike="noStrike">
              <a:solidFill>
                <a:srgbClr val="6DC1D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6"/>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8" name="Google Shape;108;p16"/>
          <p:cNvSpPr txBox="1"/>
          <p:nvPr/>
        </p:nvSpPr>
        <p:spPr>
          <a:xfrm>
            <a:off x="506475" y="1412200"/>
            <a:ext cx="7117800" cy="4951200"/>
          </a:xfrm>
          <a:prstGeom prst="rect">
            <a:avLst/>
          </a:prstGeom>
          <a:noFill/>
          <a:ln>
            <a:noFill/>
          </a:ln>
        </p:spPr>
        <p:txBody>
          <a:bodyPr anchorCtr="0" anchor="t" bIns="0" lIns="0" spcFirstLastPara="1" rIns="0" wrap="square" tIns="0">
            <a:noAutofit/>
          </a:bodyPr>
          <a:lstStyle/>
          <a:p>
            <a:pPr indent="-317500" lvl="0" marL="457200" rtl="0" algn="l">
              <a:lnSpc>
                <a:spcPct val="115000"/>
              </a:lnSpc>
              <a:spcBef>
                <a:spcPts val="0"/>
              </a:spcBef>
              <a:spcAft>
                <a:spcPts val="0"/>
              </a:spcAft>
              <a:buClr>
                <a:srgbClr val="495B67"/>
              </a:buClr>
              <a:buSzPts val="1400"/>
              <a:buChar char="●"/>
            </a:pPr>
            <a:r>
              <a:rPr b="1" lang="en-US">
                <a:solidFill>
                  <a:srgbClr val="495B67"/>
                </a:solidFill>
              </a:rPr>
              <a:t>ASB Elections</a:t>
            </a:r>
            <a:endParaRPr b="1">
              <a:solidFill>
                <a:srgbClr val="495B67"/>
              </a:solidFill>
            </a:endParaRPr>
          </a:p>
          <a:p>
            <a:pPr indent="-317500" lvl="1" marL="914400" rtl="0" algn="l">
              <a:lnSpc>
                <a:spcPct val="115000"/>
              </a:lnSpc>
              <a:spcBef>
                <a:spcPts val="0"/>
              </a:spcBef>
              <a:spcAft>
                <a:spcPts val="0"/>
              </a:spcAft>
              <a:buClr>
                <a:srgbClr val="495B67"/>
              </a:buClr>
              <a:buSzPts val="1400"/>
              <a:buChar char="○"/>
            </a:pPr>
            <a:r>
              <a:rPr b="1" lang="en-US">
                <a:solidFill>
                  <a:srgbClr val="495B67"/>
                </a:solidFill>
              </a:rPr>
              <a:t>Lots of campaigning</a:t>
            </a:r>
            <a:endParaRPr b="1">
              <a:solidFill>
                <a:srgbClr val="495B67"/>
              </a:solidFill>
            </a:endParaRPr>
          </a:p>
          <a:p>
            <a:pPr indent="-317500" lvl="2" marL="1371600" rtl="0" algn="l">
              <a:lnSpc>
                <a:spcPct val="115000"/>
              </a:lnSpc>
              <a:spcBef>
                <a:spcPts val="0"/>
              </a:spcBef>
              <a:spcAft>
                <a:spcPts val="0"/>
              </a:spcAft>
              <a:buClr>
                <a:srgbClr val="495B67"/>
              </a:buClr>
              <a:buSzPts val="1400"/>
              <a:buChar char="■"/>
            </a:pPr>
            <a:r>
              <a:rPr b="1" lang="en-US">
                <a:solidFill>
                  <a:srgbClr val="495B67"/>
                </a:solidFill>
              </a:rPr>
              <a:t>Sense of community</a:t>
            </a:r>
            <a:endParaRPr b="1">
              <a:solidFill>
                <a:srgbClr val="495B67"/>
              </a:solidFill>
            </a:endParaRPr>
          </a:p>
          <a:p>
            <a:pPr indent="-317500" lvl="2" marL="1371600" rtl="0" algn="l">
              <a:lnSpc>
                <a:spcPct val="115000"/>
              </a:lnSpc>
              <a:spcBef>
                <a:spcPts val="0"/>
              </a:spcBef>
              <a:spcAft>
                <a:spcPts val="0"/>
              </a:spcAft>
              <a:buClr>
                <a:srgbClr val="495B67"/>
              </a:buClr>
              <a:buSzPts val="1400"/>
              <a:buChar char="■"/>
            </a:pPr>
            <a:r>
              <a:rPr b="1" lang="en-US">
                <a:solidFill>
                  <a:srgbClr val="495B67"/>
                </a:solidFill>
              </a:rPr>
              <a:t>Student body involvement</a:t>
            </a:r>
            <a:endParaRPr b="1">
              <a:solidFill>
                <a:srgbClr val="495B67"/>
              </a:solidFill>
            </a:endParaRPr>
          </a:p>
          <a:p>
            <a:pPr indent="-317500" lvl="1" marL="914400" rtl="0" algn="l">
              <a:lnSpc>
                <a:spcPct val="115000"/>
              </a:lnSpc>
              <a:spcBef>
                <a:spcPts val="0"/>
              </a:spcBef>
              <a:spcAft>
                <a:spcPts val="0"/>
              </a:spcAft>
              <a:buClr>
                <a:srgbClr val="495B67"/>
              </a:buClr>
              <a:buSzPts val="1400"/>
              <a:buChar char="○"/>
            </a:pPr>
            <a:r>
              <a:rPr b="1" lang="en-US">
                <a:solidFill>
                  <a:srgbClr val="495B67"/>
                </a:solidFill>
              </a:rPr>
              <a:t>New members electe</a:t>
            </a:r>
            <a:r>
              <a:rPr b="1" lang="en-US">
                <a:solidFill>
                  <a:srgbClr val="495B67"/>
                </a:solidFill>
              </a:rPr>
              <a:t>d (261 votes for executive positions, 168 votes for Wave rep. positions)</a:t>
            </a:r>
            <a:endParaRPr b="1">
              <a:solidFill>
                <a:srgbClr val="495B67"/>
              </a:solidFill>
            </a:endParaRPr>
          </a:p>
          <a:p>
            <a:pPr indent="-317500" lvl="1" marL="914400" rtl="0" algn="l">
              <a:lnSpc>
                <a:spcPct val="100000"/>
              </a:lnSpc>
              <a:spcBef>
                <a:spcPts val="0"/>
              </a:spcBef>
              <a:spcAft>
                <a:spcPts val="0"/>
              </a:spcAft>
              <a:buClr>
                <a:srgbClr val="495B67"/>
              </a:buClr>
              <a:buSzPts val="1400"/>
              <a:buChar char="○"/>
            </a:pPr>
            <a:r>
              <a:rPr b="1" lang="en-US">
                <a:solidFill>
                  <a:srgbClr val="495B67"/>
                </a:solidFill>
              </a:rPr>
              <a:t>Students more familiar with ASB + its role</a:t>
            </a:r>
            <a:endParaRPr b="1">
              <a:solidFill>
                <a:srgbClr val="495B67"/>
              </a:solidFill>
            </a:endParaRPr>
          </a:p>
          <a:p>
            <a:pPr indent="-317500" lvl="0" marL="457200" rtl="0" algn="l">
              <a:lnSpc>
                <a:spcPct val="100000"/>
              </a:lnSpc>
              <a:spcBef>
                <a:spcPts val="0"/>
              </a:spcBef>
              <a:spcAft>
                <a:spcPts val="0"/>
              </a:spcAft>
              <a:buClr>
                <a:srgbClr val="495B67"/>
              </a:buClr>
              <a:buSzPts val="1400"/>
              <a:buChar char="●"/>
            </a:pPr>
            <a:r>
              <a:rPr b="1" lang="en-US">
                <a:solidFill>
                  <a:srgbClr val="495B67"/>
                </a:solidFill>
              </a:rPr>
              <a:t>Better communication bc of new Student Activities Coordinator</a:t>
            </a:r>
            <a:endParaRPr b="1">
              <a:solidFill>
                <a:srgbClr val="495B67"/>
              </a:solidFill>
            </a:endParaRPr>
          </a:p>
          <a:p>
            <a:pPr indent="-317500" lvl="0" marL="457200" rtl="0" algn="l">
              <a:lnSpc>
                <a:spcPct val="115000"/>
              </a:lnSpc>
              <a:spcBef>
                <a:spcPts val="0"/>
              </a:spcBef>
              <a:spcAft>
                <a:spcPts val="0"/>
              </a:spcAft>
              <a:buClr>
                <a:srgbClr val="495B67"/>
              </a:buClr>
              <a:buSzPts val="1400"/>
              <a:buChar char="●"/>
            </a:pPr>
            <a:r>
              <a:rPr b="1" lang="en-US">
                <a:solidFill>
                  <a:srgbClr val="495B67"/>
                </a:solidFill>
              </a:rPr>
              <a:t>First All School Meeting</a:t>
            </a:r>
            <a:endParaRPr b="1">
              <a:solidFill>
                <a:srgbClr val="495B67"/>
              </a:solidFill>
            </a:endParaRPr>
          </a:p>
          <a:p>
            <a:pPr indent="-317500" lvl="1" marL="1371600" rtl="0" algn="l">
              <a:lnSpc>
                <a:spcPct val="115000"/>
              </a:lnSpc>
              <a:spcBef>
                <a:spcPts val="0"/>
              </a:spcBef>
              <a:spcAft>
                <a:spcPts val="0"/>
              </a:spcAft>
              <a:buClr>
                <a:srgbClr val="495B67"/>
              </a:buClr>
              <a:buSzPts val="1400"/>
              <a:buChar char="○"/>
            </a:pPr>
            <a:r>
              <a:rPr b="1" lang="en-US">
                <a:solidFill>
                  <a:srgbClr val="495B67"/>
                </a:solidFill>
              </a:rPr>
              <a:t>Positive feedback from students + staff</a:t>
            </a:r>
            <a:endParaRPr b="1">
              <a:solidFill>
                <a:srgbClr val="495B67"/>
              </a:solidFill>
            </a:endParaRPr>
          </a:p>
          <a:p>
            <a:pPr indent="-317500" lvl="2" marL="1828800" rtl="0" algn="l">
              <a:lnSpc>
                <a:spcPct val="115000"/>
              </a:lnSpc>
              <a:spcBef>
                <a:spcPts val="0"/>
              </a:spcBef>
              <a:spcAft>
                <a:spcPts val="0"/>
              </a:spcAft>
              <a:buClr>
                <a:srgbClr val="495B67"/>
              </a:buClr>
              <a:buSzPts val="1400"/>
              <a:buChar char="■"/>
            </a:pPr>
            <a:r>
              <a:rPr b="1" lang="en-US">
                <a:solidFill>
                  <a:srgbClr val="495B67"/>
                </a:solidFill>
              </a:rPr>
              <a:t>Engaging</a:t>
            </a:r>
            <a:endParaRPr b="1">
              <a:solidFill>
                <a:srgbClr val="495B67"/>
              </a:solidFill>
            </a:endParaRPr>
          </a:p>
          <a:p>
            <a:pPr indent="-317500" lvl="2" marL="1828800" rtl="0" algn="l">
              <a:lnSpc>
                <a:spcPct val="115000"/>
              </a:lnSpc>
              <a:spcBef>
                <a:spcPts val="0"/>
              </a:spcBef>
              <a:spcAft>
                <a:spcPts val="0"/>
              </a:spcAft>
              <a:buClr>
                <a:srgbClr val="495B67"/>
              </a:buClr>
              <a:buSzPts val="1400"/>
              <a:buChar char="■"/>
            </a:pPr>
            <a:r>
              <a:rPr b="1" lang="en-US">
                <a:solidFill>
                  <a:srgbClr val="495B67"/>
                </a:solidFill>
              </a:rPr>
              <a:t>Fun games</a:t>
            </a:r>
            <a:endParaRPr b="1">
              <a:solidFill>
                <a:srgbClr val="495B67"/>
              </a:solidFill>
            </a:endParaRPr>
          </a:p>
          <a:p>
            <a:pPr indent="-317500" lvl="1" marL="1371600" rtl="0" algn="l">
              <a:lnSpc>
                <a:spcPct val="115000"/>
              </a:lnSpc>
              <a:spcBef>
                <a:spcPts val="0"/>
              </a:spcBef>
              <a:spcAft>
                <a:spcPts val="0"/>
              </a:spcAft>
              <a:buClr>
                <a:srgbClr val="495B67"/>
              </a:buClr>
              <a:buSzPts val="1400"/>
              <a:buChar char="○"/>
            </a:pPr>
            <a:r>
              <a:rPr b="1" lang="en-US">
                <a:solidFill>
                  <a:srgbClr val="495B67"/>
                </a:solidFill>
              </a:rPr>
              <a:t>A lot of content fit in</a:t>
            </a:r>
            <a:endParaRPr b="1">
              <a:solidFill>
                <a:srgbClr val="495B67"/>
              </a:solidFill>
            </a:endParaRPr>
          </a:p>
          <a:p>
            <a:pPr indent="-317500" lvl="3" marL="1828800" rtl="0" algn="l">
              <a:lnSpc>
                <a:spcPct val="115000"/>
              </a:lnSpc>
              <a:spcBef>
                <a:spcPts val="0"/>
              </a:spcBef>
              <a:spcAft>
                <a:spcPts val="0"/>
              </a:spcAft>
              <a:buClr>
                <a:srgbClr val="495B67"/>
              </a:buClr>
              <a:buSzPts val="1400"/>
              <a:buChar char="●"/>
            </a:pPr>
            <a:r>
              <a:rPr b="1" lang="en-US">
                <a:solidFill>
                  <a:srgbClr val="495B67"/>
                </a:solidFill>
              </a:rPr>
              <a:t>Senior walk in/walk out</a:t>
            </a:r>
            <a:endParaRPr b="1">
              <a:solidFill>
                <a:srgbClr val="495B67"/>
              </a:solidFill>
            </a:endParaRPr>
          </a:p>
          <a:p>
            <a:pPr indent="-317500" lvl="3" marL="1828800" rtl="0" algn="l">
              <a:lnSpc>
                <a:spcPct val="115000"/>
              </a:lnSpc>
              <a:spcBef>
                <a:spcPts val="0"/>
              </a:spcBef>
              <a:spcAft>
                <a:spcPts val="0"/>
              </a:spcAft>
              <a:buClr>
                <a:srgbClr val="495B67"/>
              </a:buClr>
              <a:buSzPts val="1400"/>
              <a:buChar char="●"/>
            </a:pPr>
            <a:r>
              <a:rPr b="1" lang="en-US">
                <a:solidFill>
                  <a:srgbClr val="495B67"/>
                </a:solidFill>
              </a:rPr>
              <a:t>Games</a:t>
            </a:r>
            <a:endParaRPr b="1">
              <a:solidFill>
                <a:srgbClr val="495B67"/>
              </a:solidFill>
            </a:endParaRPr>
          </a:p>
          <a:p>
            <a:pPr indent="-317500" lvl="3" marL="1828800" rtl="0" algn="l">
              <a:lnSpc>
                <a:spcPct val="115000"/>
              </a:lnSpc>
              <a:spcBef>
                <a:spcPts val="0"/>
              </a:spcBef>
              <a:spcAft>
                <a:spcPts val="0"/>
              </a:spcAft>
              <a:buClr>
                <a:srgbClr val="495B67"/>
              </a:buClr>
              <a:buSzPts val="1400"/>
              <a:buChar char="●"/>
            </a:pPr>
            <a:r>
              <a:rPr b="1" lang="en-US">
                <a:solidFill>
                  <a:srgbClr val="495B67"/>
                </a:solidFill>
              </a:rPr>
              <a:t>Introductions of ASB candidates</a:t>
            </a:r>
            <a:endParaRPr b="1">
              <a:solidFill>
                <a:srgbClr val="495B67"/>
              </a:solidFill>
            </a:endParaRPr>
          </a:p>
          <a:p>
            <a:pPr indent="-317500" lvl="1" marL="1371600" rtl="0" algn="l">
              <a:lnSpc>
                <a:spcPct val="115000"/>
              </a:lnSpc>
              <a:spcBef>
                <a:spcPts val="0"/>
              </a:spcBef>
              <a:spcAft>
                <a:spcPts val="0"/>
              </a:spcAft>
              <a:buClr>
                <a:srgbClr val="495B67"/>
              </a:buClr>
              <a:buSzPts val="1400"/>
              <a:buChar char="○"/>
            </a:pPr>
            <a:r>
              <a:rPr b="1" lang="en-US">
                <a:solidFill>
                  <a:srgbClr val="495B67"/>
                </a:solidFill>
              </a:rPr>
              <a:t>Members practiced speaking in front of audience w/ confidence</a:t>
            </a:r>
            <a:endParaRPr b="1">
              <a:solidFill>
                <a:srgbClr val="495B67"/>
              </a:solidFill>
            </a:endParaRPr>
          </a:p>
          <a:p>
            <a:pPr indent="0" lvl="0" marL="0" marR="0" rtl="0" algn="l">
              <a:lnSpc>
                <a:spcPct val="90000"/>
              </a:lnSpc>
              <a:spcBef>
                <a:spcPts val="1600"/>
              </a:spcBef>
              <a:spcAft>
                <a:spcPts val="0"/>
              </a:spcAft>
              <a:buClr>
                <a:srgbClr val="495B67"/>
              </a:buClr>
              <a:buSzPts val="900"/>
              <a:buFont typeface="Arial"/>
              <a:buNone/>
            </a:pPr>
            <a:r>
              <a:t/>
            </a:r>
            <a:endParaRPr b="1" i="0" sz="100">
              <a:solidFill>
                <a:srgbClr val="495B67"/>
              </a:solidFill>
              <a:latin typeface="Arial"/>
              <a:ea typeface="Arial"/>
              <a:cs typeface="Arial"/>
              <a:sym typeface="Arial"/>
            </a:endParaRPr>
          </a:p>
        </p:txBody>
      </p:sp>
      <p:sp>
        <p:nvSpPr>
          <p:cNvPr id="109" name="Google Shape;109;p16"/>
          <p:cNvSpPr txBox="1"/>
          <p:nvPr/>
        </p:nvSpPr>
        <p:spPr>
          <a:xfrm>
            <a:off x="628938" y="344508"/>
            <a:ext cx="6501900" cy="114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400">
                <a:solidFill>
                  <a:srgbClr val="005089"/>
                </a:solidFill>
              </a:rPr>
              <a:t>Successes</a:t>
            </a:r>
            <a:endParaRPr/>
          </a:p>
        </p:txBody>
      </p:sp>
      <p:sp>
        <p:nvSpPr>
          <p:cNvPr id="110" name="Google Shape;110;p16"/>
          <p:cNvSpPr txBox="1"/>
          <p:nvPr/>
        </p:nvSpPr>
        <p:spPr>
          <a:xfrm>
            <a:off x="7130850" y="2825800"/>
            <a:ext cx="50931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495B67"/>
                </a:solidFill>
              </a:rPr>
              <a:t>ASB President - Jenissa G.</a:t>
            </a:r>
            <a:endParaRPr b="1">
              <a:solidFill>
                <a:srgbClr val="495B67"/>
              </a:solidFill>
            </a:endParaRPr>
          </a:p>
          <a:p>
            <a:pPr indent="0" lvl="0" marL="0" rtl="0" algn="l">
              <a:spcBef>
                <a:spcPts val="0"/>
              </a:spcBef>
              <a:spcAft>
                <a:spcPts val="0"/>
              </a:spcAft>
              <a:buNone/>
            </a:pPr>
            <a:r>
              <a:rPr b="1" lang="en-US">
                <a:solidFill>
                  <a:srgbClr val="495B67"/>
                </a:solidFill>
              </a:rPr>
              <a:t>ASB Vice President - Simren S.</a:t>
            </a:r>
            <a:endParaRPr b="1">
              <a:solidFill>
                <a:srgbClr val="495B67"/>
              </a:solidFill>
            </a:endParaRPr>
          </a:p>
          <a:p>
            <a:pPr indent="0" lvl="0" marL="0" rtl="0" algn="l">
              <a:spcBef>
                <a:spcPts val="0"/>
              </a:spcBef>
              <a:spcAft>
                <a:spcPts val="0"/>
              </a:spcAft>
              <a:buNone/>
            </a:pPr>
            <a:r>
              <a:rPr b="1" lang="en-US">
                <a:solidFill>
                  <a:srgbClr val="495B67"/>
                </a:solidFill>
              </a:rPr>
              <a:t>ASB Secretary - Valeria V. </a:t>
            </a:r>
            <a:endParaRPr b="1">
              <a:solidFill>
                <a:srgbClr val="495B67"/>
              </a:solidFill>
            </a:endParaRPr>
          </a:p>
          <a:p>
            <a:pPr indent="0" lvl="0" marL="0" rtl="0" algn="l">
              <a:spcBef>
                <a:spcPts val="0"/>
              </a:spcBef>
              <a:spcAft>
                <a:spcPts val="0"/>
              </a:spcAft>
              <a:buNone/>
            </a:pPr>
            <a:r>
              <a:rPr b="1" lang="en-US">
                <a:solidFill>
                  <a:srgbClr val="495B67"/>
                </a:solidFill>
              </a:rPr>
              <a:t>ASB Treasurer - Imuntinyan A.</a:t>
            </a:r>
            <a:endParaRPr b="1">
              <a:solidFill>
                <a:srgbClr val="495B67"/>
              </a:solidFill>
            </a:endParaRPr>
          </a:p>
          <a:p>
            <a:pPr indent="0" lvl="0" marL="0" rtl="0" algn="l">
              <a:spcBef>
                <a:spcPts val="0"/>
              </a:spcBef>
              <a:spcAft>
                <a:spcPts val="0"/>
              </a:spcAft>
              <a:buNone/>
            </a:pPr>
            <a:r>
              <a:rPr b="1" lang="en-US">
                <a:solidFill>
                  <a:srgbClr val="495B67"/>
                </a:solidFill>
              </a:rPr>
              <a:t>ASB Marketing Coordinator - Melanie L.</a:t>
            </a:r>
            <a:endParaRPr b="1">
              <a:solidFill>
                <a:srgbClr val="495B67"/>
              </a:solidFill>
            </a:endParaRPr>
          </a:p>
          <a:p>
            <a:pPr indent="0" lvl="0" marL="0" rtl="0" algn="l">
              <a:spcBef>
                <a:spcPts val="0"/>
              </a:spcBef>
              <a:spcAft>
                <a:spcPts val="0"/>
              </a:spcAft>
              <a:buNone/>
            </a:pPr>
            <a:r>
              <a:rPr b="1" lang="en-US">
                <a:solidFill>
                  <a:srgbClr val="495B67"/>
                </a:solidFill>
              </a:rPr>
              <a:t>ASB Student Activities </a:t>
            </a:r>
            <a:r>
              <a:rPr b="1" lang="en-US">
                <a:solidFill>
                  <a:srgbClr val="495B67"/>
                </a:solidFill>
              </a:rPr>
              <a:t>Liaison</a:t>
            </a:r>
            <a:r>
              <a:rPr b="1" lang="en-US">
                <a:solidFill>
                  <a:srgbClr val="495B67"/>
                </a:solidFill>
              </a:rPr>
              <a:t> - Yoltzin W.</a:t>
            </a:r>
            <a:endParaRPr b="1">
              <a:solidFill>
                <a:srgbClr val="495B67"/>
              </a:solidFill>
            </a:endParaRPr>
          </a:p>
          <a:p>
            <a:pPr indent="0" lvl="0" marL="0" rtl="0" algn="l">
              <a:spcBef>
                <a:spcPts val="0"/>
              </a:spcBef>
              <a:spcAft>
                <a:spcPts val="0"/>
              </a:spcAft>
              <a:buNone/>
            </a:pPr>
            <a:r>
              <a:rPr b="1" lang="en-US">
                <a:solidFill>
                  <a:srgbClr val="495B67"/>
                </a:solidFill>
              </a:rPr>
              <a:t>20th Wave Reps - Joshua C. &amp; Stephany S.</a:t>
            </a:r>
            <a:endParaRPr b="1">
              <a:solidFill>
                <a:srgbClr val="495B67"/>
              </a:solidFill>
            </a:endParaRPr>
          </a:p>
          <a:p>
            <a:pPr indent="0" lvl="0" marL="0" rtl="0" algn="l">
              <a:spcBef>
                <a:spcPts val="0"/>
              </a:spcBef>
              <a:spcAft>
                <a:spcPts val="0"/>
              </a:spcAft>
              <a:buNone/>
            </a:pPr>
            <a:r>
              <a:rPr b="1" lang="en-US">
                <a:solidFill>
                  <a:srgbClr val="495B67"/>
                </a:solidFill>
              </a:rPr>
              <a:t>21st Wave Reps - </a:t>
            </a:r>
            <a:r>
              <a:rPr b="1" lang="en-US">
                <a:solidFill>
                  <a:srgbClr val="495B67"/>
                </a:solidFill>
              </a:rPr>
              <a:t>Bryant</a:t>
            </a:r>
            <a:r>
              <a:rPr b="1" lang="en-US">
                <a:solidFill>
                  <a:srgbClr val="495B67"/>
                </a:solidFill>
              </a:rPr>
              <a:t> G. &amp; Ariana H.</a:t>
            </a:r>
            <a:endParaRPr b="1">
              <a:solidFill>
                <a:srgbClr val="495B67"/>
              </a:solidFill>
            </a:endParaRPr>
          </a:p>
          <a:p>
            <a:pPr indent="0" lvl="0" marL="0" rtl="0" algn="l">
              <a:spcBef>
                <a:spcPts val="0"/>
              </a:spcBef>
              <a:spcAft>
                <a:spcPts val="0"/>
              </a:spcAft>
              <a:buNone/>
            </a:pPr>
            <a:r>
              <a:rPr b="1" lang="en-US">
                <a:solidFill>
                  <a:srgbClr val="495B67"/>
                </a:solidFill>
              </a:rPr>
              <a:t>22nd Wave Reps - Andrea M. &amp; Fatima C. </a:t>
            </a:r>
            <a:r>
              <a:rPr b="1" lang="en-US"/>
              <a:t>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txBox="1"/>
          <p:nvPr>
            <p:ph idx="12" type="sldNum"/>
          </p:nvPr>
        </p:nvSpPr>
        <p:spPr>
          <a:xfrm>
            <a:off x="11743509" y="6317170"/>
            <a:ext cx="3027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17" name="Google Shape;117;p17"/>
          <p:cNvPicPr preferRelativeResize="0"/>
          <p:nvPr/>
        </p:nvPicPr>
        <p:blipFill>
          <a:blip r:embed="rId3">
            <a:alphaModFix/>
          </a:blip>
          <a:stretch>
            <a:fillRect/>
          </a:stretch>
        </p:blipFill>
        <p:spPr>
          <a:xfrm>
            <a:off x="0" y="0"/>
            <a:ext cx="2476500" cy="3305175"/>
          </a:xfrm>
          <a:prstGeom prst="rect">
            <a:avLst/>
          </a:prstGeom>
          <a:noFill/>
          <a:ln>
            <a:noFill/>
          </a:ln>
        </p:spPr>
      </p:pic>
      <p:sp>
        <p:nvSpPr>
          <p:cNvPr id="118" name="Google Shape;118;p17"/>
          <p:cNvSpPr txBox="1"/>
          <p:nvPr/>
        </p:nvSpPr>
        <p:spPr>
          <a:xfrm>
            <a:off x="0" y="3305175"/>
            <a:ext cx="3000000" cy="19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50">
                <a:solidFill>
                  <a:srgbClr val="202124"/>
                </a:solidFill>
                <a:highlight>
                  <a:srgbClr val="FFFFFF"/>
                </a:highlight>
                <a:latin typeface="Roboto"/>
                <a:ea typeface="Roboto"/>
                <a:cs typeface="Roboto"/>
                <a:sym typeface="Roboto"/>
              </a:rPr>
              <a:t>Jenissa</a:t>
            </a:r>
            <a:r>
              <a:rPr lang="en-US" sz="1050">
                <a:solidFill>
                  <a:srgbClr val="202124"/>
                </a:solidFill>
                <a:highlight>
                  <a:srgbClr val="FFFFFF"/>
                </a:highlight>
                <a:latin typeface="Roboto"/>
                <a:ea typeface="Roboto"/>
                <a:cs typeface="Roboto"/>
                <a:sym typeface="Roboto"/>
              </a:rPr>
              <a:t>: My name is Jenissa and I am running for ASB President for the next school year. I can assure you that I am one of the well qualified candidates and have been in ASB for 3 years. During this time, I have learned alot from past presidents. One of the things that inspired me was taking initiative in planning school events and expressing students' voices. I can guarantee you a fun, memorable and epic highschool experience if you vote Jenissa for ASB President!! Thank you!</a:t>
            </a:r>
            <a:endParaRPr/>
          </a:p>
        </p:txBody>
      </p:sp>
      <p:pic>
        <p:nvPicPr>
          <p:cNvPr id="119" name="Google Shape;119;p17"/>
          <p:cNvPicPr preferRelativeResize="0"/>
          <p:nvPr/>
        </p:nvPicPr>
        <p:blipFill>
          <a:blip r:embed="rId4">
            <a:alphaModFix/>
          </a:blip>
          <a:stretch>
            <a:fillRect/>
          </a:stretch>
        </p:blipFill>
        <p:spPr>
          <a:xfrm>
            <a:off x="3133725" y="0"/>
            <a:ext cx="2476500" cy="3305175"/>
          </a:xfrm>
          <a:prstGeom prst="rect">
            <a:avLst/>
          </a:prstGeom>
          <a:noFill/>
          <a:ln>
            <a:noFill/>
          </a:ln>
        </p:spPr>
      </p:pic>
      <p:sp>
        <p:nvSpPr>
          <p:cNvPr id="120" name="Google Shape;120;p17"/>
          <p:cNvSpPr txBox="1"/>
          <p:nvPr/>
        </p:nvSpPr>
        <p:spPr>
          <a:xfrm>
            <a:off x="3000000" y="3305175"/>
            <a:ext cx="3000000" cy="19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50">
                <a:solidFill>
                  <a:srgbClr val="202124"/>
                </a:solidFill>
                <a:highlight>
                  <a:srgbClr val="FFFFFF"/>
                </a:highlight>
                <a:latin typeface="Roboto"/>
                <a:ea typeface="Roboto"/>
                <a:cs typeface="Roboto"/>
                <a:sym typeface="Roboto"/>
              </a:rPr>
              <a:t>Simren</a:t>
            </a:r>
            <a:r>
              <a:rPr lang="en-US" sz="1050">
                <a:solidFill>
                  <a:srgbClr val="202124"/>
                </a:solidFill>
                <a:highlight>
                  <a:srgbClr val="FFFFFF"/>
                </a:highlight>
                <a:latin typeface="Roboto"/>
                <a:ea typeface="Roboto"/>
                <a:cs typeface="Roboto"/>
                <a:sym typeface="Roboto"/>
              </a:rPr>
              <a:t>: Hi everyone! I’m Simren and I’m running to be your next ASB Vice President! If you all elect me, my main priority will be to have more fun school events and celebrations and to center students’ voices and feedback! My experiences leading various clubs makes me sure that I’ll be able to accomplish this for you all. So, if y’all want an enjoyable next school year and a Vice President who can get things done, make sure to vote for SIMREN as your Vice President! :)</a:t>
            </a:r>
            <a:endParaRPr/>
          </a:p>
        </p:txBody>
      </p:sp>
      <p:pic>
        <p:nvPicPr>
          <p:cNvPr id="121" name="Google Shape;121;p17"/>
          <p:cNvPicPr preferRelativeResize="0"/>
          <p:nvPr/>
        </p:nvPicPr>
        <p:blipFill>
          <a:blip r:embed="rId5">
            <a:alphaModFix/>
          </a:blip>
          <a:stretch>
            <a:fillRect/>
          </a:stretch>
        </p:blipFill>
        <p:spPr>
          <a:xfrm>
            <a:off x="6005825" y="0"/>
            <a:ext cx="2476500" cy="3305175"/>
          </a:xfrm>
          <a:prstGeom prst="rect">
            <a:avLst/>
          </a:prstGeom>
          <a:noFill/>
          <a:ln>
            <a:noFill/>
          </a:ln>
        </p:spPr>
      </p:pic>
      <p:sp>
        <p:nvSpPr>
          <p:cNvPr id="122" name="Google Shape;122;p17"/>
          <p:cNvSpPr txBox="1"/>
          <p:nvPr/>
        </p:nvSpPr>
        <p:spPr>
          <a:xfrm>
            <a:off x="5875000" y="3305175"/>
            <a:ext cx="3000000" cy="19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50">
                <a:solidFill>
                  <a:srgbClr val="202124"/>
                </a:solidFill>
                <a:highlight>
                  <a:srgbClr val="FFFFFF"/>
                </a:highlight>
                <a:latin typeface="Roboto"/>
                <a:ea typeface="Roboto"/>
                <a:cs typeface="Roboto"/>
                <a:sym typeface="Roboto"/>
              </a:rPr>
              <a:t>Valeria</a:t>
            </a:r>
            <a:r>
              <a:rPr lang="en-US" sz="1050">
                <a:solidFill>
                  <a:srgbClr val="202124"/>
                </a:solidFill>
                <a:highlight>
                  <a:srgbClr val="FFFFFF"/>
                </a:highlight>
                <a:latin typeface="Roboto"/>
                <a:ea typeface="Roboto"/>
                <a:cs typeface="Roboto"/>
                <a:sym typeface="Roboto"/>
              </a:rPr>
              <a:t>: As ASB Secretary I ensure that I will keep the student body in order. I will make sure to serve as the bridge between students and staff, in order to have proper communication. I will make sure to pass information from students to ASB, so students can be heard and have a voice as well. Being ASB Secretary is not only about having to keep the student body in place, but also having good advocacy with everyone, in order for ASB and I to plan and organize fun school-wide events!</a:t>
            </a:r>
            <a:endParaRPr/>
          </a:p>
        </p:txBody>
      </p:sp>
      <p:pic>
        <p:nvPicPr>
          <p:cNvPr id="123" name="Google Shape;123;p17"/>
          <p:cNvPicPr preferRelativeResize="0"/>
          <p:nvPr/>
        </p:nvPicPr>
        <p:blipFill>
          <a:blip r:embed="rId6">
            <a:alphaModFix/>
          </a:blip>
          <a:stretch>
            <a:fillRect/>
          </a:stretch>
        </p:blipFill>
        <p:spPr>
          <a:xfrm>
            <a:off x="8990025" y="0"/>
            <a:ext cx="2476500" cy="3305175"/>
          </a:xfrm>
          <a:prstGeom prst="rect">
            <a:avLst/>
          </a:prstGeom>
          <a:noFill/>
          <a:ln>
            <a:noFill/>
          </a:ln>
        </p:spPr>
      </p:pic>
      <p:sp>
        <p:nvSpPr>
          <p:cNvPr id="124" name="Google Shape;124;p17"/>
          <p:cNvSpPr txBox="1"/>
          <p:nvPr/>
        </p:nvSpPr>
        <p:spPr>
          <a:xfrm>
            <a:off x="8728275" y="3305175"/>
            <a:ext cx="3000000" cy="2205000"/>
          </a:xfrm>
          <a:prstGeom prst="rect">
            <a:avLst/>
          </a:prstGeom>
          <a:noFill/>
          <a:ln>
            <a:noFill/>
          </a:ln>
        </p:spPr>
        <p:txBody>
          <a:bodyPr anchorCtr="0" anchor="t" bIns="91425" lIns="91425" spcFirstLastPara="1" rIns="91425" wrap="square" tIns="91425">
            <a:spAutoFit/>
          </a:bodyPr>
          <a:lstStyle/>
          <a:p>
            <a:pPr indent="0" lvl="0" marL="101600" marR="63500" rtl="0" algn="l">
              <a:lnSpc>
                <a:spcPct val="115000"/>
              </a:lnSpc>
              <a:spcBef>
                <a:spcPts val="0"/>
              </a:spcBef>
              <a:spcAft>
                <a:spcPts val="0"/>
              </a:spcAft>
              <a:buNone/>
            </a:pPr>
            <a:r>
              <a:rPr b="1" lang="en-US" sz="1050">
                <a:solidFill>
                  <a:srgbClr val="202124"/>
                </a:solidFill>
                <a:latin typeface="Roboto"/>
                <a:ea typeface="Roboto"/>
                <a:cs typeface="Roboto"/>
                <a:sym typeface="Roboto"/>
              </a:rPr>
              <a:t>Imuntinyan</a:t>
            </a:r>
            <a:r>
              <a:rPr lang="en-US" sz="1050">
                <a:solidFill>
                  <a:srgbClr val="202124"/>
                </a:solidFill>
                <a:latin typeface="Roboto"/>
                <a:ea typeface="Roboto"/>
                <a:cs typeface="Roboto"/>
                <a:sym typeface="Roboto"/>
              </a:rPr>
              <a:t>: Hello, my name is Imuntinyan. Some fun facts about me is I’m the middle child out of 7 kids and I play basketball, volleyball, and softball. I’m running for Treasurer because I know that I can make a difference in this position. I want to use my leadership skills to make this upcoming school year a better and more inclusive experience for everyone because I know how hard this year has been on our community.</a:t>
            </a:r>
            <a:endParaRPr sz="1050">
              <a:solidFill>
                <a:srgbClr val="202124"/>
              </a:solidFill>
              <a:latin typeface="Roboto"/>
              <a:ea typeface="Roboto"/>
              <a:cs typeface="Roboto"/>
              <a:sym typeface="Roboto"/>
            </a:endParaRPr>
          </a:p>
        </p:txBody>
      </p:sp>
      <p:sp>
        <p:nvSpPr>
          <p:cNvPr id="125" name="Google Shape;125;p17"/>
          <p:cNvSpPr txBox="1"/>
          <p:nvPr/>
        </p:nvSpPr>
        <p:spPr>
          <a:xfrm>
            <a:off x="2452050" y="5624700"/>
            <a:ext cx="72879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200">
                <a:solidFill>
                  <a:srgbClr val="495B67"/>
                </a:solidFill>
              </a:rPr>
              <a:t>ASB Executive Board</a:t>
            </a:r>
            <a:endParaRPr b="1" sz="2200">
              <a:solidFill>
                <a:srgbClr val="495B67"/>
              </a:solidFill>
            </a:endParaRPr>
          </a:p>
          <a:p>
            <a:pPr indent="0" lvl="0" marL="0" rtl="0" algn="ctr">
              <a:spcBef>
                <a:spcPts val="0"/>
              </a:spcBef>
              <a:spcAft>
                <a:spcPts val="0"/>
              </a:spcAft>
              <a:buNone/>
            </a:pPr>
            <a:r>
              <a:rPr b="1" lang="en-US" sz="2200">
                <a:solidFill>
                  <a:srgbClr val="495B67"/>
                </a:solidFill>
              </a:rPr>
              <a:t>School year 2022-23</a:t>
            </a:r>
            <a:endParaRPr b="1" sz="2200">
              <a:solidFill>
                <a:srgbClr val="495B67"/>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8"/>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1" name="Google Shape;131;p18"/>
          <p:cNvPicPr preferRelativeResize="0"/>
          <p:nvPr/>
        </p:nvPicPr>
        <p:blipFill rotWithShape="1">
          <a:blip r:embed="rId3">
            <a:alphaModFix/>
          </a:blip>
          <a:srcRect b="0" l="0" r="0" t="0"/>
          <a:stretch/>
        </p:blipFill>
        <p:spPr>
          <a:xfrm>
            <a:off x="-416220" y="-1787993"/>
            <a:ext cx="12355252" cy="9266439"/>
          </a:xfrm>
          <a:prstGeom prst="rect">
            <a:avLst/>
          </a:prstGeom>
          <a:noFill/>
          <a:ln>
            <a:noFill/>
          </a:ln>
        </p:spPr>
      </p:pic>
      <p:sp>
        <p:nvSpPr>
          <p:cNvPr id="132" name="Google Shape;132;p18"/>
          <p:cNvSpPr/>
          <p:nvPr/>
        </p:nvSpPr>
        <p:spPr>
          <a:xfrm>
            <a:off x="6999900" y="2690700"/>
            <a:ext cx="4743600" cy="1754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5400">
                <a:solidFill>
                  <a:srgbClr val="005089"/>
                </a:solidFill>
              </a:rPr>
              <a:t>Challenges</a:t>
            </a:r>
            <a:endParaRPr sz="1800">
              <a:solidFill>
                <a:srgbClr val="00508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9"/>
          <p:cNvSpPr txBox="1"/>
          <p:nvPr>
            <p:ph idx="12" type="sldNum"/>
          </p:nvPr>
        </p:nvSpPr>
        <p:spPr>
          <a:xfrm>
            <a:off x="11743509" y="6317170"/>
            <a:ext cx="302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8" name="Google Shape;138;p19"/>
          <p:cNvSpPr txBox="1"/>
          <p:nvPr/>
        </p:nvSpPr>
        <p:spPr>
          <a:xfrm>
            <a:off x="397800" y="1488400"/>
            <a:ext cx="11218200" cy="5270100"/>
          </a:xfrm>
          <a:prstGeom prst="rect">
            <a:avLst/>
          </a:prstGeom>
          <a:noFill/>
          <a:ln>
            <a:noFill/>
          </a:ln>
        </p:spPr>
        <p:txBody>
          <a:bodyPr anchorCtr="0" anchor="t" bIns="0" lIns="0" spcFirstLastPara="1" rIns="0" wrap="square" tIns="0">
            <a:noAutofit/>
          </a:bodyPr>
          <a:lstStyle/>
          <a:p>
            <a:pPr indent="-368300" lvl="0" marL="457200" rtl="0" algn="l">
              <a:lnSpc>
                <a:spcPct val="115000"/>
              </a:lnSpc>
              <a:spcBef>
                <a:spcPts val="0"/>
              </a:spcBef>
              <a:spcAft>
                <a:spcPts val="0"/>
              </a:spcAft>
              <a:buClr>
                <a:srgbClr val="495B67"/>
              </a:buClr>
              <a:buSzPts val="2200"/>
              <a:buChar char="●"/>
            </a:pPr>
            <a:r>
              <a:rPr b="1" lang="en-US" sz="2200">
                <a:solidFill>
                  <a:srgbClr val="495B67"/>
                </a:solidFill>
              </a:rPr>
              <a:t>ASM</a:t>
            </a:r>
            <a:endParaRPr b="1" sz="2200">
              <a:solidFill>
                <a:srgbClr val="495B67"/>
              </a:solidFill>
            </a:endParaRPr>
          </a:p>
          <a:p>
            <a:pPr indent="-368300" lvl="1" marL="914400" rtl="0" algn="l">
              <a:lnSpc>
                <a:spcPct val="115000"/>
              </a:lnSpc>
              <a:spcBef>
                <a:spcPts val="0"/>
              </a:spcBef>
              <a:spcAft>
                <a:spcPts val="0"/>
              </a:spcAft>
              <a:buClr>
                <a:srgbClr val="495B67"/>
              </a:buClr>
              <a:buSzPts val="2200"/>
              <a:buChar char="○"/>
            </a:pPr>
            <a:r>
              <a:rPr b="1" lang="en-US" sz="2200">
                <a:solidFill>
                  <a:srgbClr val="495B67"/>
                </a:solidFill>
              </a:rPr>
              <a:t>Sound system</a:t>
            </a:r>
            <a:endParaRPr b="1" sz="2200">
              <a:solidFill>
                <a:srgbClr val="495B67"/>
              </a:solidFill>
            </a:endParaRPr>
          </a:p>
          <a:p>
            <a:pPr indent="-368300" lvl="2" marL="1371600" rtl="0" algn="l">
              <a:lnSpc>
                <a:spcPct val="115000"/>
              </a:lnSpc>
              <a:spcBef>
                <a:spcPts val="0"/>
              </a:spcBef>
              <a:spcAft>
                <a:spcPts val="0"/>
              </a:spcAft>
              <a:buClr>
                <a:srgbClr val="495B67"/>
              </a:buClr>
              <a:buSzPts val="2200"/>
              <a:buChar char="■"/>
            </a:pPr>
            <a:r>
              <a:rPr b="1" lang="en-US" sz="2200">
                <a:solidFill>
                  <a:srgbClr val="495B67"/>
                </a:solidFill>
              </a:rPr>
              <a:t>Wired mics</a:t>
            </a:r>
            <a:endParaRPr b="1" sz="2200">
              <a:solidFill>
                <a:srgbClr val="495B67"/>
              </a:solidFill>
            </a:endParaRPr>
          </a:p>
          <a:p>
            <a:pPr indent="-368300" lvl="1" marL="914400" rtl="0" algn="l">
              <a:lnSpc>
                <a:spcPct val="115000"/>
              </a:lnSpc>
              <a:spcBef>
                <a:spcPts val="0"/>
              </a:spcBef>
              <a:spcAft>
                <a:spcPts val="0"/>
              </a:spcAft>
              <a:buClr>
                <a:srgbClr val="495B67"/>
              </a:buClr>
              <a:buSzPts val="2200"/>
              <a:buChar char="○"/>
            </a:pPr>
            <a:r>
              <a:rPr b="1" lang="en-US" sz="2200">
                <a:solidFill>
                  <a:srgbClr val="495B67"/>
                </a:solidFill>
              </a:rPr>
              <a:t>Short notice before planning</a:t>
            </a:r>
            <a:endParaRPr b="1" sz="2200">
              <a:solidFill>
                <a:srgbClr val="495B67"/>
              </a:solidFill>
            </a:endParaRPr>
          </a:p>
          <a:p>
            <a:pPr indent="0" lvl="0" marL="914400" rtl="0" algn="l">
              <a:lnSpc>
                <a:spcPct val="115000"/>
              </a:lnSpc>
              <a:spcBef>
                <a:spcPts val="0"/>
              </a:spcBef>
              <a:spcAft>
                <a:spcPts val="0"/>
              </a:spcAft>
              <a:buNone/>
            </a:pPr>
            <a:r>
              <a:t/>
            </a:r>
            <a:endParaRPr b="1" sz="2200">
              <a:solidFill>
                <a:srgbClr val="495B67"/>
              </a:solidFill>
            </a:endParaRPr>
          </a:p>
          <a:p>
            <a:pPr indent="-368300" lvl="0" marL="457200" rtl="0" algn="l">
              <a:lnSpc>
                <a:spcPct val="115000"/>
              </a:lnSpc>
              <a:spcBef>
                <a:spcPts val="0"/>
              </a:spcBef>
              <a:spcAft>
                <a:spcPts val="0"/>
              </a:spcAft>
              <a:buClr>
                <a:srgbClr val="495B67"/>
              </a:buClr>
              <a:buSzPts val="2200"/>
              <a:buChar char="●"/>
            </a:pPr>
            <a:r>
              <a:rPr b="1" lang="en-US" sz="2200">
                <a:solidFill>
                  <a:srgbClr val="495B67"/>
                </a:solidFill>
              </a:rPr>
              <a:t>Minimal student involvement throughout year</a:t>
            </a:r>
            <a:endParaRPr b="1" sz="2200">
              <a:solidFill>
                <a:srgbClr val="495B67"/>
              </a:solidFill>
            </a:endParaRPr>
          </a:p>
          <a:p>
            <a:pPr indent="-368300" lvl="0" marL="457200" rtl="0" algn="l">
              <a:lnSpc>
                <a:spcPct val="115000"/>
              </a:lnSpc>
              <a:spcBef>
                <a:spcPts val="0"/>
              </a:spcBef>
              <a:spcAft>
                <a:spcPts val="0"/>
              </a:spcAft>
              <a:buClr>
                <a:srgbClr val="495B67"/>
              </a:buClr>
              <a:buSzPts val="2200"/>
              <a:buChar char="●"/>
            </a:pPr>
            <a:r>
              <a:rPr b="1" lang="en-US" sz="2200">
                <a:solidFill>
                  <a:srgbClr val="495B67"/>
                </a:solidFill>
              </a:rPr>
              <a:t>Scheduling student events due to disrupted school year</a:t>
            </a:r>
            <a:endParaRPr b="1" sz="2200">
              <a:solidFill>
                <a:srgbClr val="495B67"/>
              </a:solidFill>
            </a:endParaRPr>
          </a:p>
          <a:p>
            <a:pPr indent="0" lvl="0" marL="0" rtl="0" algn="l">
              <a:lnSpc>
                <a:spcPct val="115000"/>
              </a:lnSpc>
              <a:spcBef>
                <a:spcPts val="0"/>
              </a:spcBef>
              <a:spcAft>
                <a:spcPts val="0"/>
              </a:spcAft>
              <a:buNone/>
            </a:pPr>
            <a:r>
              <a:t/>
            </a:r>
            <a:endParaRPr b="1" sz="2200">
              <a:solidFill>
                <a:srgbClr val="495B67"/>
              </a:solidFill>
            </a:endParaRPr>
          </a:p>
          <a:p>
            <a:pPr indent="0" lvl="0" marL="0" rtl="0" algn="l">
              <a:lnSpc>
                <a:spcPct val="115000"/>
              </a:lnSpc>
              <a:spcBef>
                <a:spcPts val="0"/>
              </a:spcBef>
              <a:spcAft>
                <a:spcPts val="0"/>
              </a:spcAft>
              <a:buNone/>
            </a:pPr>
            <a:r>
              <a:t/>
            </a:r>
            <a:endParaRPr sz="2200">
              <a:solidFill>
                <a:srgbClr val="495B67"/>
              </a:solidFill>
            </a:endParaRPr>
          </a:p>
          <a:p>
            <a:pPr indent="0" lvl="0" marL="0" rtl="0" algn="l">
              <a:lnSpc>
                <a:spcPct val="115000"/>
              </a:lnSpc>
              <a:spcBef>
                <a:spcPts val="0"/>
              </a:spcBef>
              <a:spcAft>
                <a:spcPts val="0"/>
              </a:spcAft>
              <a:buNone/>
            </a:pPr>
            <a:r>
              <a:t/>
            </a:r>
            <a:endParaRPr sz="2200">
              <a:solidFill>
                <a:srgbClr val="495B67"/>
              </a:solidFill>
            </a:endParaRPr>
          </a:p>
          <a:p>
            <a:pPr indent="0" lvl="0" marL="0" rtl="0" algn="l">
              <a:lnSpc>
                <a:spcPct val="115000"/>
              </a:lnSpc>
              <a:spcBef>
                <a:spcPts val="0"/>
              </a:spcBef>
              <a:spcAft>
                <a:spcPts val="0"/>
              </a:spcAft>
              <a:buNone/>
            </a:pPr>
            <a:r>
              <a:t/>
            </a:r>
            <a:endParaRPr sz="2200">
              <a:solidFill>
                <a:srgbClr val="495B67"/>
              </a:solidFill>
            </a:endParaRPr>
          </a:p>
          <a:p>
            <a:pPr indent="0" lvl="0" marL="0" rtl="0" algn="l">
              <a:lnSpc>
                <a:spcPct val="115000"/>
              </a:lnSpc>
              <a:spcBef>
                <a:spcPts val="0"/>
              </a:spcBef>
              <a:spcAft>
                <a:spcPts val="0"/>
              </a:spcAft>
              <a:buNone/>
            </a:pPr>
            <a:r>
              <a:t/>
            </a:r>
            <a:endParaRPr sz="2000">
              <a:solidFill>
                <a:srgbClr val="495B67"/>
              </a:solidFill>
            </a:endParaRPr>
          </a:p>
          <a:p>
            <a:pPr indent="0" lvl="0" marL="457200" rtl="0" algn="l">
              <a:lnSpc>
                <a:spcPct val="115000"/>
              </a:lnSpc>
              <a:spcBef>
                <a:spcPts val="0"/>
              </a:spcBef>
              <a:spcAft>
                <a:spcPts val="0"/>
              </a:spcAft>
              <a:buNone/>
            </a:pPr>
            <a:r>
              <a:t/>
            </a:r>
            <a:endParaRPr b="1" sz="2000">
              <a:solidFill>
                <a:srgbClr val="495B67"/>
              </a:solidFill>
            </a:endParaRPr>
          </a:p>
        </p:txBody>
      </p:sp>
      <p:sp>
        <p:nvSpPr>
          <p:cNvPr id="139" name="Google Shape;139;p19"/>
          <p:cNvSpPr txBox="1"/>
          <p:nvPr/>
        </p:nvSpPr>
        <p:spPr>
          <a:xfrm>
            <a:off x="635850" y="496902"/>
            <a:ext cx="6501900" cy="79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400">
                <a:solidFill>
                  <a:srgbClr val="005089"/>
                </a:solidFill>
              </a:rPr>
              <a:t>Challenges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ph idx="12" type="sldNum"/>
          </p:nvPr>
        </p:nvSpPr>
        <p:spPr>
          <a:xfrm>
            <a:off x="11743509" y="6317170"/>
            <a:ext cx="302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45" name="Google Shape;145;p20"/>
          <p:cNvPicPr preferRelativeResize="0"/>
          <p:nvPr/>
        </p:nvPicPr>
        <p:blipFill rotWithShape="1">
          <a:blip r:embed="rId3">
            <a:alphaModFix/>
          </a:blip>
          <a:srcRect b="0" l="0" r="0" t="0"/>
          <a:stretch/>
        </p:blipFill>
        <p:spPr>
          <a:xfrm>
            <a:off x="-204274" y="-18047"/>
            <a:ext cx="9168060" cy="6876048"/>
          </a:xfrm>
          <a:prstGeom prst="rect">
            <a:avLst/>
          </a:prstGeom>
          <a:noFill/>
          <a:ln>
            <a:noFill/>
          </a:ln>
        </p:spPr>
      </p:pic>
      <p:sp>
        <p:nvSpPr>
          <p:cNvPr id="146" name="Google Shape;146;p20"/>
          <p:cNvSpPr txBox="1"/>
          <p:nvPr/>
        </p:nvSpPr>
        <p:spPr>
          <a:xfrm>
            <a:off x="5551500" y="2621800"/>
            <a:ext cx="6192000" cy="1785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5400">
                <a:solidFill>
                  <a:srgbClr val="6DC1D0"/>
                </a:solidFill>
              </a:rPr>
              <a:t>Priorities</a:t>
            </a:r>
            <a:endParaRPr b="1" i="0" sz="5400" u="none" cap="none" strike="noStrike">
              <a:solidFill>
                <a:srgbClr val="6DC1D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1"/>
          <p:cNvSpPr txBox="1"/>
          <p:nvPr>
            <p:ph idx="12" type="sldNum"/>
          </p:nvPr>
        </p:nvSpPr>
        <p:spPr>
          <a:xfrm>
            <a:off x="11743509" y="6317170"/>
            <a:ext cx="302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2" name="Google Shape;152;p21"/>
          <p:cNvSpPr txBox="1"/>
          <p:nvPr/>
        </p:nvSpPr>
        <p:spPr>
          <a:xfrm>
            <a:off x="211625" y="1550700"/>
            <a:ext cx="11593200" cy="4935900"/>
          </a:xfrm>
          <a:prstGeom prst="rect">
            <a:avLst/>
          </a:prstGeom>
          <a:noFill/>
          <a:ln>
            <a:noFill/>
          </a:ln>
        </p:spPr>
        <p:txBody>
          <a:bodyPr anchorCtr="0" anchor="t" bIns="0" lIns="0" spcFirstLastPara="1" rIns="0" wrap="square" tIns="0">
            <a:noAutofit/>
          </a:bodyPr>
          <a:lstStyle/>
          <a:p>
            <a:pPr indent="-368300" lvl="0" marL="457200" rtl="0" algn="l">
              <a:lnSpc>
                <a:spcPct val="115000"/>
              </a:lnSpc>
              <a:spcBef>
                <a:spcPts val="0"/>
              </a:spcBef>
              <a:spcAft>
                <a:spcPts val="0"/>
              </a:spcAft>
              <a:buClr>
                <a:srgbClr val="495B67"/>
              </a:buClr>
              <a:buSzPts val="2200"/>
              <a:buChar char="●"/>
            </a:pPr>
            <a:r>
              <a:rPr b="1" lang="en-US" sz="2200">
                <a:solidFill>
                  <a:srgbClr val="495B67"/>
                </a:solidFill>
              </a:rPr>
              <a:t>ASB Summer </a:t>
            </a:r>
            <a:r>
              <a:rPr b="1" lang="en-US" sz="2200">
                <a:solidFill>
                  <a:srgbClr val="495B67"/>
                </a:solidFill>
              </a:rPr>
              <a:t>Retreat</a:t>
            </a:r>
            <a:r>
              <a:rPr b="1" lang="en-US" sz="2200">
                <a:solidFill>
                  <a:srgbClr val="495B67"/>
                </a:solidFill>
              </a:rPr>
              <a:t> </a:t>
            </a:r>
            <a:endParaRPr b="1" sz="2200">
              <a:solidFill>
                <a:srgbClr val="495B67"/>
              </a:solidFill>
            </a:endParaRPr>
          </a:p>
          <a:p>
            <a:pPr indent="-368300" lvl="1" marL="914400" rtl="0" algn="l">
              <a:lnSpc>
                <a:spcPct val="115000"/>
              </a:lnSpc>
              <a:spcBef>
                <a:spcPts val="0"/>
              </a:spcBef>
              <a:spcAft>
                <a:spcPts val="0"/>
              </a:spcAft>
              <a:buClr>
                <a:srgbClr val="495B67"/>
              </a:buClr>
              <a:buSzPts val="2200"/>
              <a:buChar char="○"/>
            </a:pPr>
            <a:r>
              <a:rPr b="1" lang="en-US" sz="2200">
                <a:solidFill>
                  <a:srgbClr val="495B67"/>
                </a:solidFill>
              </a:rPr>
              <a:t>Community Building</a:t>
            </a:r>
            <a:endParaRPr b="1" sz="2200">
              <a:solidFill>
                <a:srgbClr val="495B67"/>
              </a:solidFill>
            </a:endParaRPr>
          </a:p>
          <a:p>
            <a:pPr indent="-368300" lvl="1" marL="914400" rtl="0" algn="l">
              <a:lnSpc>
                <a:spcPct val="115000"/>
              </a:lnSpc>
              <a:spcBef>
                <a:spcPts val="0"/>
              </a:spcBef>
              <a:spcAft>
                <a:spcPts val="0"/>
              </a:spcAft>
              <a:buClr>
                <a:srgbClr val="495B67"/>
              </a:buClr>
              <a:buSzPts val="2200"/>
              <a:buChar char="○"/>
            </a:pPr>
            <a:r>
              <a:rPr b="1" lang="en-US" sz="2200">
                <a:solidFill>
                  <a:srgbClr val="495B67"/>
                </a:solidFill>
              </a:rPr>
              <a:t>Prepare for Upcoming Events</a:t>
            </a:r>
            <a:endParaRPr b="1" sz="2200">
              <a:solidFill>
                <a:srgbClr val="495B67"/>
              </a:solidFill>
            </a:endParaRPr>
          </a:p>
          <a:p>
            <a:pPr indent="-368300" lvl="1" marL="914400" rtl="0" algn="l">
              <a:lnSpc>
                <a:spcPct val="115000"/>
              </a:lnSpc>
              <a:spcBef>
                <a:spcPts val="0"/>
              </a:spcBef>
              <a:spcAft>
                <a:spcPts val="0"/>
              </a:spcAft>
              <a:buClr>
                <a:srgbClr val="495B67"/>
              </a:buClr>
              <a:buSzPts val="2200"/>
              <a:buChar char="○"/>
            </a:pPr>
            <a:r>
              <a:rPr b="1" lang="en-US" sz="2200">
                <a:solidFill>
                  <a:srgbClr val="495B67"/>
                </a:solidFill>
              </a:rPr>
              <a:t>Brainstorm ways to increase student participation</a:t>
            </a:r>
            <a:endParaRPr b="1" sz="2200">
              <a:solidFill>
                <a:srgbClr val="495B67"/>
              </a:solidFill>
            </a:endParaRPr>
          </a:p>
          <a:p>
            <a:pPr indent="-368300" lvl="0" marL="457200" rtl="0" algn="l">
              <a:lnSpc>
                <a:spcPct val="115000"/>
              </a:lnSpc>
              <a:spcBef>
                <a:spcPts val="0"/>
              </a:spcBef>
              <a:spcAft>
                <a:spcPts val="0"/>
              </a:spcAft>
              <a:buClr>
                <a:srgbClr val="495B67"/>
              </a:buClr>
              <a:buSzPts val="2200"/>
              <a:buChar char="●"/>
            </a:pPr>
            <a:r>
              <a:rPr b="1" lang="en-US" sz="2200">
                <a:solidFill>
                  <a:srgbClr val="495B67"/>
                </a:solidFill>
              </a:rPr>
              <a:t>Work with Ms. Martinez on Master </a:t>
            </a:r>
            <a:r>
              <a:rPr b="1" lang="en-US" sz="2200">
                <a:solidFill>
                  <a:srgbClr val="495B67"/>
                </a:solidFill>
              </a:rPr>
              <a:t>Calendar</a:t>
            </a:r>
            <a:r>
              <a:rPr b="1" lang="en-US" sz="2200">
                <a:solidFill>
                  <a:srgbClr val="495B67"/>
                </a:solidFill>
              </a:rPr>
              <a:t> </a:t>
            </a:r>
            <a:endParaRPr b="1" sz="2200">
              <a:solidFill>
                <a:srgbClr val="495B67"/>
              </a:solidFill>
            </a:endParaRPr>
          </a:p>
          <a:p>
            <a:pPr indent="0" lvl="0" marL="457200" rtl="0" algn="l">
              <a:lnSpc>
                <a:spcPct val="115000"/>
              </a:lnSpc>
              <a:spcBef>
                <a:spcPts val="0"/>
              </a:spcBef>
              <a:spcAft>
                <a:spcPts val="0"/>
              </a:spcAft>
              <a:buNone/>
            </a:pPr>
            <a:r>
              <a:t/>
            </a:r>
            <a:endParaRPr b="1" sz="2200">
              <a:solidFill>
                <a:srgbClr val="495B67"/>
              </a:solidFill>
            </a:endParaRPr>
          </a:p>
          <a:p>
            <a:pPr indent="0" lvl="0" marL="914400" rtl="0" algn="l">
              <a:lnSpc>
                <a:spcPct val="115000"/>
              </a:lnSpc>
              <a:spcBef>
                <a:spcPts val="0"/>
              </a:spcBef>
              <a:spcAft>
                <a:spcPts val="0"/>
              </a:spcAft>
              <a:buNone/>
            </a:pPr>
            <a:r>
              <a:t/>
            </a:r>
            <a:endParaRPr sz="2200">
              <a:solidFill>
                <a:srgbClr val="495B67"/>
              </a:solidFill>
            </a:endParaRPr>
          </a:p>
          <a:p>
            <a:pPr indent="0" lvl="0" marL="0" rtl="0" algn="l">
              <a:lnSpc>
                <a:spcPct val="115000"/>
              </a:lnSpc>
              <a:spcBef>
                <a:spcPts val="0"/>
              </a:spcBef>
              <a:spcAft>
                <a:spcPts val="0"/>
              </a:spcAft>
              <a:buNone/>
            </a:pPr>
            <a:r>
              <a:t/>
            </a:r>
            <a:endParaRPr b="1" sz="2200">
              <a:solidFill>
                <a:srgbClr val="495B67"/>
              </a:solidFill>
            </a:endParaRPr>
          </a:p>
          <a:p>
            <a:pPr indent="0" lvl="0" marL="0" rtl="0" algn="l">
              <a:lnSpc>
                <a:spcPct val="115000"/>
              </a:lnSpc>
              <a:spcBef>
                <a:spcPts val="0"/>
              </a:spcBef>
              <a:spcAft>
                <a:spcPts val="0"/>
              </a:spcAft>
              <a:buNone/>
            </a:pPr>
            <a:r>
              <a:t/>
            </a:r>
            <a:endParaRPr b="1" sz="2200">
              <a:solidFill>
                <a:srgbClr val="495B67"/>
              </a:solidFill>
            </a:endParaRPr>
          </a:p>
          <a:p>
            <a:pPr indent="0" lvl="0" marL="457200" rtl="0" algn="l">
              <a:lnSpc>
                <a:spcPct val="115000"/>
              </a:lnSpc>
              <a:spcBef>
                <a:spcPts val="0"/>
              </a:spcBef>
              <a:spcAft>
                <a:spcPts val="0"/>
              </a:spcAft>
              <a:buNone/>
            </a:pPr>
            <a:r>
              <a:t/>
            </a:r>
            <a:endParaRPr b="1" sz="2200">
              <a:solidFill>
                <a:srgbClr val="495B67"/>
              </a:solidFill>
            </a:endParaRPr>
          </a:p>
          <a:p>
            <a:pPr indent="0" lvl="0" marL="0" marR="0" rtl="0" algn="l">
              <a:lnSpc>
                <a:spcPct val="115000"/>
              </a:lnSpc>
              <a:spcBef>
                <a:spcPts val="0"/>
              </a:spcBef>
              <a:spcAft>
                <a:spcPts val="0"/>
              </a:spcAft>
              <a:buNone/>
            </a:pPr>
            <a:r>
              <a:t/>
            </a:r>
            <a:endParaRPr sz="1900">
              <a:solidFill>
                <a:srgbClr val="495B67"/>
              </a:solidFill>
            </a:endParaRPr>
          </a:p>
          <a:p>
            <a:pPr indent="0" lvl="0" marL="914400" marR="0" rtl="0" algn="l">
              <a:lnSpc>
                <a:spcPct val="115000"/>
              </a:lnSpc>
              <a:spcBef>
                <a:spcPts val="0"/>
              </a:spcBef>
              <a:spcAft>
                <a:spcPts val="0"/>
              </a:spcAft>
              <a:buNone/>
            </a:pPr>
            <a:r>
              <a:t/>
            </a:r>
            <a:endParaRPr b="1" sz="2000">
              <a:solidFill>
                <a:srgbClr val="495B67"/>
              </a:solidFill>
            </a:endParaRPr>
          </a:p>
          <a:p>
            <a:pPr indent="0" lvl="0" marL="0" marR="0" rtl="0" algn="l">
              <a:lnSpc>
                <a:spcPct val="63312"/>
              </a:lnSpc>
              <a:spcBef>
                <a:spcPts val="0"/>
              </a:spcBef>
              <a:spcAft>
                <a:spcPts val="0"/>
              </a:spcAft>
              <a:buClr>
                <a:srgbClr val="495B67"/>
              </a:buClr>
              <a:buSzPts val="1600"/>
              <a:buFont typeface="Arial"/>
              <a:buNone/>
            </a:pPr>
            <a:r>
              <a:t/>
            </a:r>
            <a:endParaRPr b="1" sz="1600">
              <a:solidFill>
                <a:srgbClr val="495B67"/>
              </a:solidFill>
            </a:endParaRPr>
          </a:p>
        </p:txBody>
      </p:sp>
      <p:sp>
        <p:nvSpPr>
          <p:cNvPr id="153" name="Google Shape;153;p21"/>
          <p:cNvSpPr txBox="1"/>
          <p:nvPr/>
        </p:nvSpPr>
        <p:spPr>
          <a:xfrm>
            <a:off x="635850" y="496903"/>
            <a:ext cx="6501900" cy="73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400">
                <a:solidFill>
                  <a:srgbClr val="005089"/>
                </a:solidFill>
              </a:rPr>
              <a:t>Priorities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