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b75351995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b75351995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b75351995f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- May 2022</a:t>
            </a:r>
            <a:r>
              <a:rPr b="1" lang="en-US" sz="4000">
                <a:solidFill>
                  <a:srgbClr val="215984"/>
                </a:solidFill>
              </a:rPr>
              <a:t> 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May 5, 2022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Successes 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Challenges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Priorities</a:t>
            </a:r>
            <a:endParaRPr b="1" sz="28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Questions &amp; Conversation</a:t>
            </a:r>
            <a:r>
              <a:rPr b="1" lang="en-US" sz="2200">
                <a:solidFill>
                  <a:srgbClr val="005089"/>
                </a:solidFill>
              </a:rPr>
              <a:t> </a:t>
            </a:r>
            <a:endParaRPr b="1" sz="2200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412200"/>
            <a:ext cx="109341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Spirit Week</a:t>
            </a:r>
            <a:endParaRPr b="1" sz="2200">
              <a:solidFill>
                <a:srgbClr val="495B67"/>
              </a:solidFill>
            </a:endParaRPr>
          </a:p>
          <a:p>
            <a:pPr indent="-3683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○"/>
            </a:pPr>
            <a:r>
              <a:rPr lang="en-US" sz="2200">
                <a:solidFill>
                  <a:srgbClr val="495B67"/>
                </a:solidFill>
              </a:rPr>
              <a:t>Student advocacy/voice</a:t>
            </a:r>
            <a:endParaRPr sz="2200">
              <a:solidFill>
                <a:srgbClr val="495B67"/>
              </a:solidFill>
            </a:endParaRPr>
          </a:p>
          <a:p>
            <a:pPr indent="-3683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■"/>
            </a:pPr>
            <a:r>
              <a:rPr lang="en-US" sz="2200">
                <a:solidFill>
                  <a:srgbClr val="495B67"/>
                </a:solidFill>
              </a:rPr>
              <a:t>Meeting directly and communicating professionally with school leadership</a:t>
            </a:r>
            <a:endParaRPr sz="2200">
              <a:solidFill>
                <a:srgbClr val="495B67"/>
              </a:solidFill>
            </a:endParaRPr>
          </a:p>
          <a:p>
            <a:pPr indent="-3683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○"/>
            </a:pPr>
            <a:r>
              <a:rPr lang="en-US" sz="2200">
                <a:solidFill>
                  <a:srgbClr val="495B67"/>
                </a:solidFill>
              </a:rPr>
              <a:t>Building community</a:t>
            </a:r>
            <a:endParaRPr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Advisors and Student Coordinators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Announcements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Elections/Campaigning are starting</a:t>
            </a:r>
            <a:endParaRPr b="1" sz="2200">
              <a:solidFill>
                <a:srgbClr val="495B67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r>
              <a:t/>
            </a:r>
            <a:endParaRPr b="1" i="0" sz="90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488400"/>
            <a:ext cx="11218200" cy="52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Lack of communication</a:t>
            </a:r>
            <a:endParaRPr b="1" sz="2200">
              <a:solidFill>
                <a:srgbClr val="495B67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○"/>
            </a:pPr>
            <a:r>
              <a:rPr lang="en-US" sz="2200">
                <a:solidFill>
                  <a:srgbClr val="495B67"/>
                </a:solidFill>
              </a:rPr>
              <a:t>Pep rally and spirit week</a:t>
            </a:r>
            <a:endParaRPr sz="2200">
              <a:solidFill>
                <a:srgbClr val="495B67"/>
              </a:solidFill>
            </a:endParaRPr>
          </a:p>
          <a:p>
            <a:pPr indent="-3683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■"/>
            </a:pPr>
            <a:r>
              <a:rPr lang="en-US" sz="2200">
                <a:solidFill>
                  <a:srgbClr val="495B67"/>
                </a:solidFill>
              </a:rPr>
              <a:t>Bureaucratic</a:t>
            </a:r>
            <a:r>
              <a:rPr lang="en-US" sz="2200">
                <a:solidFill>
                  <a:srgbClr val="495B67"/>
                </a:solidFill>
              </a:rPr>
              <a:t> </a:t>
            </a:r>
            <a:r>
              <a:rPr lang="en-US" sz="2200">
                <a:solidFill>
                  <a:srgbClr val="495B67"/>
                </a:solidFill>
              </a:rPr>
              <a:t>obstacles that don’t center student experience</a:t>
            </a:r>
            <a:endParaRPr sz="2200">
              <a:solidFill>
                <a:srgbClr val="495B67"/>
              </a:solidFill>
            </a:endParaRPr>
          </a:p>
          <a:p>
            <a:pPr indent="-3683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lang="en-US" sz="2200">
                <a:solidFill>
                  <a:srgbClr val="495B67"/>
                </a:solidFill>
              </a:rPr>
              <a:t>Big ask for student flexibility and no flexibility in return from school leaders</a:t>
            </a:r>
            <a:endParaRPr sz="2200">
              <a:solidFill>
                <a:srgbClr val="495B67"/>
              </a:solidFill>
            </a:endParaRPr>
          </a:p>
          <a:p>
            <a:pPr indent="-3683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■"/>
            </a:pPr>
            <a:r>
              <a:rPr lang="en-US" sz="2200">
                <a:solidFill>
                  <a:srgbClr val="495B67"/>
                </a:solidFill>
              </a:rPr>
              <a:t>Not having an effective Master Calendar</a:t>
            </a:r>
            <a:endParaRPr sz="2200">
              <a:solidFill>
                <a:srgbClr val="495B67"/>
              </a:solidFill>
            </a:endParaRPr>
          </a:p>
          <a:p>
            <a:pPr indent="-3683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■"/>
            </a:pPr>
            <a:r>
              <a:rPr lang="en-US" sz="2200">
                <a:solidFill>
                  <a:srgbClr val="495B67"/>
                </a:solidFill>
              </a:rPr>
              <a:t>Testing </a:t>
            </a:r>
            <a:endParaRPr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Rough transition for advisors and students activities coordinator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Acclimating to in-person planning</a:t>
            </a:r>
            <a:endParaRPr b="1" sz="2200">
              <a:solidFill>
                <a:srgbClr val="495B67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○"/>
            </a:pPr>
            <a:r>
              <a:rPr lang="en-US" sz="2200">
                <a:solidFill>
                  <a:srgbClr val="495B67"/>
                </a:solidFill>
              </a:rPr>
              <a:t>Transition from online to in-person event planning</a:t>
            </a:r>
            <a:endParaRPr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Cancelling Student Pep Rally</a:t>
            </a:r>
            <a:endParaRPr b="1" sz="2200">
              <a:solidFill>
                <a:srgbClr val="495B67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○"/>
            </a:pPr>
            <a:r>
              <a:rPr lang="en-US" sz="2200">
                <a:solidFill>
                  <a:srgbClr val="495B67"/>
                </a:solidFill>
              </a:rPr>
              <a:t>Long checklist of demands of requirements not previously needed to plan a pep rally in past event</a:t>
            </a:r>
            <a:endParaRPr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9th and 10th graders not understanding ASB due to lack of in-person events </a:t>
            </a:r>
            <a:endParaRPr b="1"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95B6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50" y="49690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11625" y="1304500"/>
            <a:ext cx="11593200" cy="5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ASB Elections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Senior Send Off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ASB Transition of Power</a:t>
            </a:r>
            <a:endParaRPr b="1" sz="2200">
              <a:solidFill>
                <a:srgbClr val="495B6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200">
                <a:solidFill>
                  <a:srgbClr val="495B67"/>
                </a:solidFill>
              </a:rPr>
              <a:t>Setting Master </a:t>
            </a:r>
            <a:r>
              <a:rPr b="1" lang="en-US" sz="2200">
                <a:solidFill>
                  <a:srgbClr val="495B67"/>
                </a:solidFill>
              </a:rPr>
              <a:t>Calendar</a:t>
            </a:r>
            <a:r>
              <a:rPr b="1" lang="en-US" sz="2200">
                <a:solidFill>
                  <a:srgbClr val="495B67"/>
                </a:solidFill>
              </a:rPr>
              <a:t> </a:t>
            </a:r>
            <a:r>
              <a:rPr b="1" lang="en-US" sz="2200">
                <a:solidFill>
                  <a:srgbClr val="495B67"/>
                </a:solidFill>
              </a:rPr>
              <a:t>with</a:t>
            </a:r>
            <a:r>
              <a:rPr b="1" lang="en-US" sz="2200">
                <a:solidFill>
                  <a:srgbClr val="495B67"/>
                </a:solidFill>
              </a:rPr>
              <a:t> Spirit Week, Pep Rallies, and ASB events</a:t>
            </a:r>
            <a:endParaRPr b="1"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95B67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95B67"/>
              </a:solidFill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  <a:p>
            <a:pPr indent="0" lvl="0" marL="0" marR="0" rtl="0" algn="l">
              <a:lnSpc>
                <a:spcPct val="63312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495B67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 &amp; Conversation</a:t>
            </a:r>
            <a:endParaRPr b="1" sz="54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