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5143500" cx="9144000"/>
  <p:notesSz cx="6858000" cy="9144000"/>
  <p:embeddedFontLst>
    <p:embeddedFont>
      <p:font typeface="Playfair Display"/>
      <p:regular r:id="rId13"/>
      <p:bold r:id="rId14"/>
      <p:italic r:id="rId15"/>
      <p:boldItalic r:id="rId16"/>
    </p:embeddedFont>
    <p:embeddedFont>
      <p:font typeface="Montserrat"/>
      <p:regular r:id="rId17"/>
      <p:bold r:id="rId18"/>
      <p:italic r:id="rId19"/>
      <p:boldItalic r:id="rId20"/>
    </p:embeddedFont>
    <p:embeddedFont>
      <p:font typeface="Oswal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22" Type="http://schemas.openxmlformats.org/officeDocument/2006/relationships/font" Target="fonts/Oswald-bold.fntdata"/><Relationship Id="rId10" Type="http://schemas.openxmlformats.org/officeDocument/2006/relationships/slide" Target="slides/slide4.xml"/><Relationship Id="rId21" Type="http://schemas.openxmlformats.org/officeDocument/2006/relationships/font" Target="fonts/Oswald-regular.fntdata"/><Relationship Id="rId13" Type="http://schemas.openxmlformats.org/officeDocument/2006/relationships/font" Target="fonts/PlayfairDisplay-regular.fntdata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PlayfairDisplay-italic.fntdata"/><Relationship Id="rId14" Type="http://schemas.openxmlformats.org/officeDocument/2006/relationships/font" Target="fonts/PlayfairDisplay-bold.fntdata"/><Relationship Id="rId17" Type="http://schemas.openxmlformats.org/officeDocument/2006/relationships/font" Target="fonts/Montserrat-regular.fntdata"/><Relationship Id="rId16" Type="http://schemas.openxmlformats.org/officeDocument/2006/relationships/font" Target="fonts/PlayfairDisplay-boldItalic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Montserrat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62ec6b5b1_1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262ec6b5b1_1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62ec6b5b1_1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262ec6b5b1_1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807632" y="4718288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964" y="-1716054"/>
            <a:ext cx="9148960" cy="685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050763" y="-1758424"/>
            <a:ext cx="12194763" cy="800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0812" y="3210588"/>
            <a:ext cx="2455377" cy="18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387544" y="4062019"/>
            <a:ext cx="69054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3300"/>
              <a:buFont typeface="Arial"/>
              <a:buNone/>
            </a:pPr>
            <a:r>
              <a:rPr b="1" lang="en" sz="3000">
                <a:solidFill>
                  <a:srgbClr val="215984"/>
                </a:solidFill>
              </a:rPr>
              <a:t>Mission Connection</a:t>
            </a:r>
            <a:endParaRPr b="1" sz="30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3300"/>
              <a:buFont typeface="Arial"/>
              <a:buNone/>
            </a:pPr>
            <a:r>
              <a:rPr lang="en" sz="2600">
                <a:solidFill>
                  <a:srgbClr val="215984"/>
                </a:solidFill>
              </a:rPr>
              <a:t>Climate Justice Earth Week</a:t>
            </a:r>
            <a:br>
              <a:rPr lang="en" sz="2600">
                <a:solidFill>
                  <a:srgbClr val="215984"/>
                </a:solidFill>
              </a:rPr>
            </a:br>
            <a:r>
              <a:rPr lang="en" sz="2600">
                <a:solidFill>
                  <a:srgbClr val="215984"/>
                </a:solidFill>
              </a:rPr>
              <a:t>May 5, 2022</a:t>
            </a:r>
            <a:endParaRPr sz="26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idx="4294967295" type="body"/>
          </p:nvPr>
        </p:nvSpPr>
        <p:spPr>
          <a:xfrm>
            <a:off x="6899125" y="70650"/>
            <a:ext cx="2138100" cy="24675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Climate 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Justice 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Club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Earth Week Events!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Informational &amp; Photo Booth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Upcycling &amp; Pin Making Workshop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Chalk Mural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“The Lorax” - Original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Self-Care For Activists Stations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 b="2615" l="0" r="0" t="2606"/>
          <a:stretch/>
        </p:blipFill>
        <p:spPr>
          <a:xfrm>
            <a:off x="76200" y="70650"/>
            <a:ext cx="4442399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 rotWithShape="1">
          <a:blip r:embed="rId4">
            <a:alphaModFix/>
          </a:blip>
          <a:srcRect b="4312" l="1739" r="0" t="4312"/>
          <a:stretch/>
        </p:blipFill>
        <p:spPr>
          <a:xfrm>
            <a:off x="4594800" y="74825"/>
            <a:ext cx="2257799" cy="24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 rotWithShape="1">
          <a:blip r:embed="rId5">
            <a:alphaModFix/>
          </a:blip>
          <a:srcRect b="13028" l="0" r="0" t="13028"/>
          <a:stretch/>
        </p:blipFill>
        <p:spPr>
          <a:xfrm>
            <a:off x="4594800" y="2609250"/>
            <a:ext cx="4442399" cy="246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 b="15370" l="0" r="0" t="177"/>
          <a:stretch/>
        </p:blipFill>
        <p:spPr>
          <a:xfrm>
            <a:off x="0" y="0"/>
            <a:ext cx="4572000" cy="50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4">
            <a:alphaModFix/>
          </a:blip>
          <a:srcRect b="19386" l="27159" r="-1752" t="6019"/>
          <a:stretch/>
        </p:blipFill>
        <p:spPr>
          <a:xfrm>
            <a:off x="4629191" y="0"/>
            <a:ext cx="4461408" cy="50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 b="0" l="5100" r="5100" t="0"/>
          <a:stretch/>
        </p:blipFill>
        <p:spPr>
          <a:xfrm>
            <a:off x="76200" y="76200"/>
            <a:ext cx="3311650" cy="271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 rotWithShape="1">
          <a:blip r:embed="rId4">
            <a:alphaModFix/>
          </a:blip>
          <a:srcRect b="0" l="5100" r="5100" t="0"/>
          <a:stretch/>
        </p:blipFill>
        <p:spPr>
          <a:xfrm rot="10800000">
            <a:off x="76200" y="2606675"/>
            <a:ext cx="34351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 rotWithShape="1">
          <a:blip r:embed="rId5">
            <a:alphaModFix/>
          </a:blip>
          <a:srcRect b="18684" l="0" r="0" t="18678"/>
          <a:stretch/>
        </p:blipFill>
        <p:spPr>
          <a:xfrm>
            <a:off x="3092250" y="76200"/>
            <a:ext cx="5969699" cy="498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b="0" l="0" r="0" t="18752"/>
          <a:stretch/>
        </p:blipFill>
        <p:spPr>
          <a:xfrm>
            <a:off x="4306825" y="-420625"/>
            <a:ext cx="4837175" cy="566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 rotWithShape="1">
          <a:blip r:embed="rId4">
            <a:alphaModFix/>
          </a:blip>
          <a:srcRect b="1273" l="0" r="0" t="0"/>
          <a:stretch/>
        </p:blipFill>
        <p:spPr>
          <a:xfrm>
            <a:off x="0" y="-420625"/>
            <a:ext cx="4306825" cy="566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788" y="0"/>
            <a:ext cx="9366855" cy="702514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0"/>
          <p:cNvSpPr txBox="1"/>
          <p:nvPr>
            <p:ph idx="12" type="sldNum"/>
          </p:nvPr>
        </p:nvSpPr>
        <p:spPr>
          <a:xfrm>
            <a:off x="8807632" y="4737877"/>
            <a:ext cx="22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0"/>
          <p:cNvSpPr txBox="1"/>
          <p:nvPr/>
        </p:nvSpPr>
        <p:spPr>
          <a:xfrm>
            <a:off x="476888" y="372675"/>
            <a:ext cx="7452600" cy="3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005089"/>
                </a:solidFill>
              </a:rPr>
              <a:t>Questions &amp; Conversation</a:t>
            </a:r>
            <a:endParaRPr b="1" sz="41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rgbClr val="005089"/>
              </a:solidFill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0812" y="3210588"/>
            <a:ext cx="2455377" cy="18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