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5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5351995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b75351995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75351995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b7535199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75351995f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b75351995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92073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4000" b="1">
                <a:solidFill>
                  <a:srgbClr val="215984"/>
                </a:solidFill>
              </a:rPr>
              <a:t>ASB Board Report - September 2021 </a:t>
            </a:r>
            <a:endParaRPr sz="4000" b="1">
              <a:solidFill>
                <a:srgbClr val="215984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ASB Members</a:t>
            </a:r>
            <a:br>
              <a:rPr lang="en-US" sz="3400">
                <a:solidFill>
                  <a:srgbClr val="215984"/>
                </a:solidFill>
              </a:rPr>
            </a:br>
            <a:r>
              <a:rPr lang="en-US" sz="3400">
                <a:solidFill>
                  <a:srgbClr val="215984"/>
                </a:solidFill>
              </a:rPr>
              <a:t>September 9th, 2021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50463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Successes 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Challenges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Priorities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Questions &amp; Conversation </a:t>
            </a:r>
            <a:endParaRPr sz="2600" b="1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Successes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506475" y="1412200"/>
            <a:ext cx="10934100" cy="4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200" b="1">
                <a:solidFill>
                  <a:srgbClr val="495B67"/>
                </a:solidFill>
              </a:rPr>
              <a:t>Community Building</a:t>
            </a:r>
            <a:endParaRPr sz="2200" b="1">
              <a:solidFill>
                <a:srgbClr val="495B67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800"/>
              <a:buChar char="○"/>
            </a:pPr>
            <a:r>
              <a:rPr lang="en-US" sz="2000">
                <a:solidFill>
                  <a:srgbClr val="495B67"/>
                </a:solidFill>
              </a:rPr>
              <a:t>A lot of advisory time and community building during DTI/MH time end of day</a:t>
            </a:r>
            <a:endParaRPr sz="2000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Teachers have been supportive and advisors have been doing check-ins to hear out the students</a:t>
            </a:r>
            <a:endParaRPr sz="2000">
              <a:solidFill>
                <a:srgbClr val="495B6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000" b="1">
              <a:solidFill>
                <a:srgbClr val="495B67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lang="en-US" sz="2200" b="1">
                <a:solidFill>
                  <a:srgbClr val="495B67"/>
                </a:solidFill>
              </a:rPr>
              <a:t>Return to In-Person Learning</a:t>
            </a:r>
            <a:endParaRPr sz="22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Everyone wearing their mask / respecting COVID guidelines</a:t>
            </a:r>
            <a:endParaRPr sz="2000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Using open learning spaces </a:t>
            </a:r>
            <a:endParaRPr sz="2000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Overall start of in person learning</a:t>
            </a:r>
            <a:endParaRPr sz="2000">
              <a:solidFill>
                <a:srgbClr val="495B6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000" b="1">
              <a:solidFill>
                <a:srgbClr val="495B67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lang="en-US" sz="2200" b="1">
                <a:solidFill>
                  <a:srgbClr val="495B67"/>
                </a:solidFill>
              </a:rPr>
              <a:t>Drive loop has been improving </a:t>
            </a:r>
            <a:endParaRPr sz="22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Taking less time for pick-up and drop-off</a:t>
            </a:r>
            <a:endParaRPr sz="2000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endParaRPr sz="900" b="1" i="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28938" y="3445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Successes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397800" y="1412200"/>
            <a:ext cx="5375100" cy="52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Bell schedule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Block schedule new for this school year</a:t>
            </a:r>
            <a:endParaRPr sz="2000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Less breaks and shorter lunch, especially on Friday with back to back classes</a:t>
            </a:r>
            <a:br>
              <a:rPr lang="en-US" sz="2000">
                <a:solidFill>
                  <a:srgbClr val="495B67"/>
                </a:solidFill>
              </a:rPr>
            </a:br>
            <a:endParaRPr sz="2000">
              <a:solidFill>
                <a:srgbClr val="495B67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After School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No SSP / place to go for US students after 4pm</a:t>
            </a:r>
            <a:endParaRPr sz="2000">
              <a:solidFill>
                <a:srgbClr val="495B6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95B67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Teacher shortage and online/APEX courses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CCC can’t be there for juniors and seniors while they are subbing classes</a:t>
            </a:r>
            <a:endParaRPr sz="2000">
              <a:solidFill>
                <a:srgbClr val="495B67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495B67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35850" y="496902"/>
            <a:ext cx="65019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6189000" y="1031200"/>
            <a:ext cx="5593500" cy="52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95B67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COVID Safety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Social distancing during lunch and in the hallways</a:t>
            </a:r>
            <a:endParaRPr sz="2000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Communication about COVID testing and COVID safety for students has been unclear</a:t>
            </a:r>
            <a:endParaRPr sz="2000">
              <a:solidFill>
                <a:srgbClr val="495B67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495B6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Priorities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37" name="Google Shape;137;p20"/>
          <p:cNvSpPr txBox="1"/>
          <p:nvPr/>
        </p:nvSpPr>
        <p:spPr>
          <a:xfrm>
            <a:off x="211625" y="1304500"/>
            <a:ext cx="11593200" cy="51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●"/>
            </a:pPr>
            <a:r>
              <a:rPr lang="en-US" sz="1900" b="1">
                <a:solidFill>
                  <a:srgbClr val="495B67"/>
                </a:solidFill>
              </a:rPr>
              <a:t>Special elections</a:t>
            </a:r>
            <a:endParaRPr sz="1900" b="1">
              <a:solidFill>
                <a:srgbClr val="495B67"/>
              </a:solidFill>
            </a:endParaRPr>
          </a:p>
          <a:p>
            <a: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○"/>
            </a:pPr>
            <a:r>
              <a:rPr lang="en-US" sz="1900">
                <a:solidFill>
                  <a:srgbClr val="495B67"/>
                </a:solidFill>
              </a:rPr>
              <a:t>Bringing on our new ASB members</a:t>
            </a:r>
            <a:br>
              <a:rPr lang="en-US" sz="1900">
                <a:solidFill>
                  <a:srgbClr val="495B67"/>
                </a:solidFill>
              </a:rPr>
            </a:br>
            <a:endParaRPr sz="1900">
              <a:solidFill>
                <a:srgbClr val="495B67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●"/>
            </a:pPr>
            <a:r>
              <a:rPr lang="en-US" sz="1900" b="1">
                <a:solidFill>
                  <a:srgbClr val="495B67"/>
                </a:solidFill>
              </a:rPr>
              <a:t>Meet with Board President and/or Board Members on a regular cadence</a:t>
            </a:r>
            <a:endParaRPr sz="1900" b="1">
              <a:solidFill>
                <a:srgbClr val="495B6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95B67"/>
              </a:solidFill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●"/>
            </a:pPr>
            <a:r>
              <a:rPr lang="en-US" sz="1900" b="1">
                <a:solidFill>
                  <a:srgbClr val="495B67"/>
                </a:solidFill>
              </a:rPr>
              <a:t>Student health </a:t>
            </a:r>
            <a:endParaRPr sz="1900" b="1">
              <a:solidFill>
                <a:srgbClr val="495B67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○"/>
            </a:pPr>
            <a:r>
              <a:rPr lang="en-US" sz="1900">
                <a:solidFill>
                  <a:srgbClr val="495B67"/>
                </a:solidFill>
              </a:rPr>
              <a:t>Mental health and stress management </a:t>
            </a:r>
            <a:endParaRPr sz="1900">
              <a:solidFill>
                <a:srgbClr val="495B67"/>
              </a:solidFill>
            </a:endParaRPr>
          </a:p>
          <a:p>
            <a: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■"/>
            </a:pPr>
            <a:r>
              <a:rPr lang="en-US" sz="1900">
                <a:solidFill>
                  <a:srgbClr val="495B67"/>
                </a:solidFill>
              </a:rPr>
              <a:t>Having professionals support the social-emotional support for students rather than leaning solely on student-led clubs/ASB to create and provide peer-to-peer material</a:t>
            </a:r>
            <a:endParaRPr sz="1900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95B67"/>
              </a:solidFill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●"/>
            </a:pPr>
            <a:r>
              <a:rPr lang="en-US" sz="1900" b="1">
                <a:solidFill>
                  <a:srgbClr val="495B67"/>
                </a:solidFill>
              </a:rPr>
              <a:t>Adding more color and joy to the physical school space</a:t>
            </a:r>
            <a:endParaRPr sz="1900" b="1">
              <a:solidFill>
                <a:srgbClr val="495B67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○"/>
            </a:pPr>
            <a:r>
              <a:rPr lang="en-US" sz="1900">
                <a:solidFill>
                  <a:srgbClr val="495B67"/>
                </a:solidFill>
              </a:rPr>
              <a:t>Hallways, bulletin boards, open learning spaces, etc.</a:t>
            </a:r>
            <a:endParaRPr sz="1900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95B67"/>
              </a:solidFill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●"/>
            </a:pPr>
            <a:r>
              <a:rPr lang="en-US" sz="1900" b="1">
                <a:solidFill>
                  <a:srgbClr val="495B67"/>
                </a:solidFill>
              </a:rPr>
              <a:t>Help peers navigate high school</a:t>
            </a:r>
            <a:endParaRPr sz="1900" b="1">
              <a:solidFill>
                <a:srgbClr val="495B67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○"/>
            </a:pPr>
            <a:r>
              <a:rPr lang="en-US" sz="1900">
                <a:solidFill>
                  <a:srgbClr val="495B67"/>
                </a:solidFill>
              </a:rPr>
              <a:t>Understand graduation process and requirements</a:t>
            </a:r>
            <a:endParaRPr sz="1900">
              <a:solidFill>
                <a:srgbClr val="495B67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○"/>
            </a:pPr>
            <a:r>
              <a:rPr lang="en-US" sz="1900">
                <a:solidFill>
                  <a:srgbClr val="495B67"/>
                </a:solidFill>
              </a:rPr>
              <a:t>Focusing on the transition from MS to US for both our 9th and 10th grade students</a:t>
            </a:r>
            <a:endParaRPr sz="1900">
              <a:solidFill>
                <a:srgbClr val="495B67"/>
              </a:solidFill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63312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600" b="1">
              <a:solidFill>
                <a:srgbClr val="495B67"/>
              </a:solidFill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635850" y="496903"/>
            <a:ext cx="6501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Priorities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45" name="Google Shape;145;p21"/>
          <p:cNvSpPr txBox="1"/>
          <p:nvPr/>
        </p:nvSpPr>
        <p:spPr>
          <a:xfrm>
            <a:off x="635850" y="496900"/>
            <a:ext cx="9936900" cy="4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Questions &amp; Conversation</a:t>
            </a:r>
            <a:endParaRPr sz="5400" b="1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005089"/>
              </a:solidFill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</Words>
  <Application>Microsoft Office PowerPoint</Application>
  <PresentationFormat>Widescreen</PresentationFormat>
  <Paragraphs>60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Macho, Melissa</dc:creator>
  <cp:lastModifiedBy>Macho, Melissa</cp:lastModifiedBy>
  <cp:revision>1</cp:revision>
  <dcterms:modified xsi:type="dcterms:W3CDTF">2021-09-02T22:37:22Z</dcterms:modified>
</cp:coreProperties>
</file>