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A8537-6526-F640-A737-6D94F6627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8C4F3-DC16-FB47-9681-FBB67FC48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8E412-86B6-5A42-B621-35AACBE3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5A66-27BB-0349-9FD9-E6D20A72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2C2AD-AFAF-0242-8601-B819E298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2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70CB-85E4-A24A-A344-58A3F40D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4CCE7-8665-E544-99E4-6A28E486C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D50A8-B0D7-5B42-A0A7-09BE002E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7677D-4917-B54D-A889-EE16AF2D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BAF61-C396-954A-B9D7-204B2BA4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D7488-4191-6F42-A1BB-EE25EADF4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D6FAA-A2E4-E847-A6A4-0728AD6C4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C4C7B-95D9-FF49-862F-DF4F3D79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68351-98EE-F04D-BDBC-FD1C157E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7AAF6-4C58-434B-B4AC-B8AE795A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2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E89A-B65D-8845-9E4A-BC2C61E9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09850-B3CF-7C41-9F25-D10167177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9A47A-AEB9-A140-9482-A60FDE9C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E915F-4F6F-354F-B6E0-577394A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0E2DD-0E97-2A47-BB23-4A954E4B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7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7633-F37C-5243-8F7C-9BF56DD6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5E2C7-B490-2341-AE7E-8DFF31EA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FE30-CDA1-344B-A597-B20D3E6D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2FEC8-90EC-0E4D-8D23-6BB9B772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43743-FEB5-9B49-98A6-A0DADA8C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2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8788B-A79D-CD4F-8561-0BA7BE2A9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4EFCB-4712-9D42-B8D1-5E74B5BF9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0860B-E142-DF41-9ECE-42D8DF449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201D-6811-AB4B-85A5-B1F0E85C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4A459-9643-5245-A9B6-AC5545F6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D4DC2-3DAD-2D40-B2C8-81FBD494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8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228FC-3BEB-844C-B14E-3CC872F98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82B53-83F8-9B47-AEC4-0FAC8EAB3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90F71-6C6A-4F4D-9078-00027F2CF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0FF5D-33D7-4C45-B45C-BA3A3C750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FB14A-5D48-334B-A81D-809214CF2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34C37E-1090-884D-9E16-B6E4B24B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9B87B-E8EE-1C49-AB21-1D886237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922127-0403-7C49-B3D7-65B3680A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0D51E-A952-CA4E-B263-1100CE0A5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3367D9-8D42-BF4A-9A37-F967340C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A5020-56A3-B34C-9D5F-E57D97F8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FE8A4-4E5A-4C4E-AD55-FAC04205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2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D211D-0956-2F4A-9E8F-6727A877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416B6D-0199-B245-80A7-882FD0C2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3E49-45F8-654F-83DE-F0899002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8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E8F67-7F22-2C41-B5DF-464A3EA1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1DB47-FCB3-2247-83BE-70FAEECB5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DCE84-8276-544B-A11E-9AC37764C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F30A1-3B06-B240-8318-C896E90D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D497B-03AD-E54B-9122-1BC452ED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6334F-3371-D646-BE6E-7348BEDB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7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3BAF-95A5-5F42-8C0B-811740F1D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221BAD-D0FA-B74E-B2C8-771F0259C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1983B-6D9B-024F-902F-8D4FC8419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E862-B055-8243-A6CF-925B98F2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5F108-A71A-324B-8999-3A114C09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B5C5E-01D0-CA42-813E-CE82D811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0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CB890-5C4D-2444-8162-F746614B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1CA3A-0FFA-494B-A688-FD96B715A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82498-FB17-DC43-A6B4-9935772A0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C9A03-6314-7846-9ECD-F09B10407689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28EE4-5AEE-1B40-B0BF-F54333199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6000C-23B0-224C-8C4D-3BEBD8D53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B69A-48F8-F34D-B965-CEC0E62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6D26-7ED3-A84D-A18A-935BDB282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356D5-BAC5-C74A-A182-8540E37B4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4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Hugo</dc:creator>
  <cp:lastModifiedBy>Esther Hugo</cp:lastModifiedBy>
  <cp:revision>1</cp:revision>
  <dcterms:created xsi:type="dcterms:W3CDTF">2021-05-05T15:40:08Z</dcterms:created>
  <dcterms:modified xsi:type="dcterms:W3CDTF">2021-05-05T15:48:31Z</dcterms:modified>
</cp:coreProperties>
</file>