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5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75351995f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b75351995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b75351995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b75351995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b75351995f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b75351995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743509" y="6291051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618" y="-2288072"/>
            <a:ext cx="12198618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067684" y="-2344565"/>
            <a:ext cx="16259685" cy="1067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516725" y="5416025"/>
            <a:ext cx="8307600" cy="13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4000" b="1">
                <a:solidFill>
                  <a:srgbClr val="215984"/>
                </a:solidFill>
              </a:rPr>
              <a:t>ASB Board Report - May 2021 </a:t>
            </a:r>
            <a:endParaRPr sz="4000" b="1">
              <a:solidFill>
                <a:srgbClr val="215984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3400">
                <a:solidFill>
                  <a:srgbClr val="215984"/>
                </a:solidFill>
              </a:rPr>
              <a:t>ASB Members</a:t>
            </a:r>
            <a:br>
              <a:rPr lang="en-US" sz="3400">
                <a:solidFill>
                  <a:srgbClr val="215984"/>
                </a:solidFill>
              </a:rPr>
            </a:br>
            <a:r>
              <a:rPr lang="en-US" sz="3400">
                <a:solidFill>
                  <a:srgbClr val="215984"/>
                </a:solidFill>
              </a:rPr>
              <a:t>May 6, 2021</a:t>
            </a:r>
            <a:endParaRPr sz="3400">
              <a:solidFill>
                <a:srgbClr val="215984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2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6220" y="-1787993"/>
            <a:ext cx="12355252" cy="926643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6999700" y="872500"/>
            <a:ext cx="5046300" cy="22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Successes 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Challenges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Priorities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Questions &amp; Conversation </a:t>
            </a:r>
            <a:endParaRPr sz="2600" b="1">
              <a:solidFill>
                <a:srgbClr val="005089"/>
              </a:solidFill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495975" y="4492700"/>
            <a:ext cx="4293600" cy="17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Table of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4274" y="-18047"/>
            <a:ext cx="9168063" cy="687604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6DC1D0"/>
                </a:solidFill>
              </a:rPr>
              <a:t>Successes</a:t>
            </a:r>
            <a:endParaRPr sz="5400" b="1" i="0" u="none" strike="noStrike" cap="non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08" name="Google Shape;108;p16"/>
          <p:cNvSpPr txBox="1"/>
          <p:nvPr/>
        </p:nvSpPr>
        <p:spPr>
          <a:xfrm>
            <a:off x="506475" y="1640800"/>
            <a:ext cx="10934100" cy="4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Starting ASB Elections</a:t>
            </a:r>
            <a:endParaRPr sz="20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Elections happening week of May 24th </a:t>
            </a:r>
            <a:endParaRPr sz="20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Current ASB Member created flyer and short video clips to help recruit students to run for office </a:t>
            </a:r>
            <a:br>
              <a:rPr lang="en-US" sz="2000" b="1">
                <a:solidFill>
                  <a:srgbClr val="495B67"/>
                </a:solidFill>
              </a:rPr>
            </a:br>
            <a:endParaRPr sz="2000" b="1">
              <a:solidFill>
                <a:srgbClr val="495B67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Student Portal went live on Monday, April 26</a:t>
            </a:r>
            <a:endParaRPr sz="20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MWA Community was sent an email and quick video on how to access </a:t>
            </a:r>
            <a:br>
              <a:rPr lang="en-US" sz="2000" b="1">
                <a:solidFill>
                  <a:srgbClr val="495B67"/>
                </a:solidFill>
              </a:rPr>
            </a:br>
            <a:endParaRPr sz="2000" b="1">
              <a:solidFill>
                <a:srgbClr val="495B67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Planning new and creative ways to engage students in community building</a:t>
            </a:r>
            <a:endParaRPr sz="20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Hoping to launch end of the year Friday Community Building fun activities for student during some Advisory sessions</a:t>
            </a:r>
            <a:endParaRPr sz="2200" b="1">
              <a:solidFill>
                <a:srgbClr val="495B67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495B67"/>
              </a:buClr>
              <a:buSzPts val="900"/>
              <a:buFont typeface="Arial"/>
              <a:buNone/>
            </a:pPr>
            <a:endParaRPr sz="900" b="1" i="0">
              <a:solidFill>
                <a:srgbClr val="495B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628938" y="496908"/>
            <a:ext cx="65019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Successes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6220" y="-1787993"/>
            <a:ext cx="12355252" cy="926643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/>
          <p:nvPr/>
        </p:nvSpPr>
        <p:spPr>
          <a:xfrm>
            <a:off x="6999900" y="2690700"/>
            <a:ext cx="47436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Challenges</a:t>
            </a:r>
            <a:endParaRPr sz="1800">
              <a:solidFill>
                <a:srgbClr val="0050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22" name="Google Shape;122;p18"/>
          <p:cNvSpPr txBox="1"/>
          <p:nvPr/>
        </p:nvSpPr>
        <p:spPr>
          <a:xfrm>
            <a:off x="397800" y="1640800"/>
            <a:ext cx="11396400" cy="48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Communication</a:t>
            </a:r>
            <a:endParaRPr sz="20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Students - reminding them to check their emails with fidelity </a:t>
            </a:r>
            <a:br>
              <a:rPr lang="en-US" sz="2000" b="1">
                <a:solidFill>
                  <a:srgbClr val="495B67"/>
                </a:solidFill>
              </a:rPr>
            </a:br>
            <a:r>
              <a:rPr lang="en-US" sz="2000" b="1">
                <a:solidFill>
                  <a:srgbClr val="495B67"/>
                </a:solidFill>
              </a:rPr>
              <a:t> </a:t>
            </a:r>
            <a:endParaRPr sz="2000" b="1">
              <a:solidFill>
                <a:srgbClr val="495B67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Student Engagement </a:t>
            </a:r>
            <a:endParaRPr sz="20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Turning cameras on</a:t>
            </a:r>
            <a:endParaRPr sz="2000" b="1">
              <a:solidFill>
                <a:srgbClr val="495B67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Participation in extracurricular activities </a:t>
            </a:r>
            <a:endParaRPr sz="2000" b="1">
              <a:solidFill>
                <a:srgbClr val="495B67"/>
              </a:solidFill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635838" y="496908"/>
            <a:ext cx="65019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Challenges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4274" y="-18047"/>
            <a:ext cx="9168060" cy="687604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6DC1D0"/>
                </a:solidFill>
              </a:rPr>
              <a:t>Priorities</a:t>
            </a:r>
            <a:endParaRPr sz="5400" b="1" i="0" u="none" strike="noStrike" cap="non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36" name="Google Shape;136;p20"/>
          <p:cNvSpPr txBox="1"/>
          <p:nvPr/>
        </p:nvSpPr>
        <p:spPr>
          <a:xfrm>
            <a:off x="299400" y="1500425"/>
            <a:ext cx="11593200" cy="48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Expanding the Student Portal </a:t>
            </a:r>
            <a:endParaRPr sz="2000" b="1">
              <a:solidFill>
                <a:srgbClr val="495B67"/>
              </a:solidFill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495B67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Finding new and more ways to encourage student engagement in extracurricular activities and synchronous instruction </a:t>
            </a:r>
            <a:br>
              <a:rPr lang="en-US" sz="2000" b="1">
                <a:solidFill>
                  <a:srgbClr val="495B67"/>
                </a:solidFill>
              </a:rPr>
            </a:br>
            <a:endParaRPr sz="2000" b="1">
              <a:solidFill>
                <a:srgbClr val="495B67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Finish the 2021-2022 ASB Elections process</a:t>
            </a:r>
            <a:br>
              <a:rPr lang="en-US" sz="2000" b="1">
                <a:solidFill>
                  <a:srgbClr val="495B67"/>
                </a:solidFill>
              </a:rPr>
            </a:br>
            <a:endParaRPr sz="2000" b="1">
              <a:solidFill>
                <a:srgbClr val="495B67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2000"/>
              <a:buChar char="●"/>
            </a:pPr>
            <a:r>
              <a:rPr lang="en-US" sz="2000" b="1">
                <a:solidFill>
                  <a:srgbClr val="495B67"/>
                </a:solidFill>
              </a:rPr>
              <a:t>Launching fun and community building end of year activities for students </a:t>
            </a:r>
            <a:endParaRPr sz="2000" b="1">
              <a:solidFill>
                <a:srgbClr val="495B67"/>
              </a:solidFill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495B67"/>
              </a:solidFill>
            </a:endParaRPr>
          </a:p>
          <a:p>
            <a:pPr marL="0" marR="0" lvl="0" indent="0" algn="l" rtl="0">
              <a:lnSpc>
                <a:spcPct val="63312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600"/>
              <a:buFont typeface="Arial"/>
              <a:buNone/>
            </a:pPr>
            <a:endParaRPr sz="1600" b="1">
              <a:solidFill>
                <a:srgbClr val="495B67"/>
              </a:solidFill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635838" y="496908"/>
            <a:ext cx="65019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Priorities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384" y="0"/>
            <a:ext cx="12489141" cy="936685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1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44" name="Google Shape;144;p21"/>
          <p:cNvSpPr txBox="1"/>
          <p:nvPr/>
        </p:nvSpPr>
        <p:spPr>
          <a:xfrm>
            <a:off x="635850" y="496900"/>
            <a:ext cx="9936900" cy="46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Questions &amp; Conversation</a:t>
            </a:r>
            <a:endParaRPr sz="5400" b="1">
              <a:solidFill>
                <a:srgbClr val="005089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200">
              <a:solidFill>
                <a:srgbClr val="005089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rgbClr val="005089"/>
              </a:solidFill>
            </a:endParaRPr>
          </a:p>
        </p:txBody>
      </p:sp>
      <p:pic>
        <p:nvPicPr>
          <p:cNvPr id="145" name="Google Shape;14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</Words>
  <Application>Microsoft Office PowerPoint</Application>
  <PresentationFormat>Widescreen</PresentationFormat>
  <Paragraphs>40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Macho, Melissa</dc:creator>
  <cp:lastModifiedBy>Macho, Melissa</cp:lastModifiedBy>
  <cp:revision>1</cp:revision>
  <dcterms:modified xsi:type="dcterms:W3CDTF">2021-04-28T15:23:01Z</dcterms:modified>
</cp:coreProperties>
</file>