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7026275" cy="93122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1" y="0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25" tIns="46650" rIns="93325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7e499bc34_0_2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97e499bc3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513771b10_0_0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gc513771b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7830337dd_0_6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b7830337d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c513771b10_0_7:notes"/>
          <p:cNvSpPr txBox="1">
            <a:spLocks noGrp="1"/>
          </p:cNvSpPr>
          <p:nvPr>
            <p:ph type="body" idx="1"/>
          </p:nvPr>
        </p:nvSpPr>
        <p:spPr>
          <a:xfrm>
            <a:off x="702628" y="4423331"/>
            <a:ext cx="5621100" cy="4190400"/>
          </a:xfrm>
          <a:prstGeom prst="rect">
            <a:avLst/>
          </a:prstGeom>
        </p:spPr>
        <p:txBody>
          <a:bodyPr spcFirstLastPara="1" wrap="square" lIns="93325" tIns="46650" rIns="93325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c513771b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&amp; Content">
  <p:cSld name="1_Title &amp;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3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4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2906" y="178157"/>
            <a:ext cx="101600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57" cy="858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2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3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>
            <a:spLocks noGrp="1"/>
          </p:cNvSpPr>
          <p:nvPr>
            <p:ph type="pic" idx="4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2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62271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sldNum" idx="12"/>
          </p:nvPr>
        </p:nvSpPr>
        <p:spPr>
          <a:xfrm>
            <a:off x="8490250" y="624134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chemeClr val="lt1"/>
              </a:buClr>
              <a:buSzPts val="1200"/>
              <a:buFont typeface="Calibri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3520647"/>
            <a:ext cx="9144000" cy="22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7789883" y="5412660"/>
            <a:ext cx="922531" cy="943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24875" y="1820447"/>
            <a:ext cx="7495887" cy="7811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Blueprint for a Safer Economy Status</a:t>
            </a:r>
            <a:endParaRPr b="1"/>
          </a:p>
        </p:txBody>
      </p:sp>
      <p:sp>
        <p:nvSpPr>
          <p:cNvPr id="122" name="Google Shape;122;p18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As of 3/2/2021, Contra Costa County remains in the Purple Tier (the most restrictive tier in the Blueprint for Safer Economy)</a:t>
            </a:r>
            <a:endParaRPr sz="26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 b="1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3/2 Contra Costa County Metrics</a:t>
            </a:r>
            <a:endParaRPr sz="2600" b="1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Adjusted Case rate = 9.5</a:t>
            </a:r>
            <a:endParaRPr sz="26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Positivity rate = 3.5%</a:t>
            </a:r>
            <a:endParaRPr sz="26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○"/>
            </a:pPr>
            <a:r>
              <a:rPr lang="en-US" sz="2600" dirty="0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Health equity quartile positivity rate = 5.6%</a:t>
            </a:r>
            <a:endParaRPr sz="26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Blueprint for a Safer Economy Status</a:t>
            </a:r>
            <a:endParaRPr b="1"/>
          </a:p>
        </p:txBody>
      </p:sp>
      <p:sp>
        <p:nvSpPr>
          <p:cNvPr id="129" name="Google Shape;129;p19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            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202" y="1365725"/>
            <a:ext cx="7561598" cy="539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Planning for Phase 1C and Beyond</a:t>
            </a:r>
            <a:endParaRPr b="1"/>
          </a:p>
        </p:txBody>
      </p:sp>
      <p:sp>
        <p:nvSpPr>
          <p:cNvPr id="137" name="Google Shape;137;p20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What does this mean?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Two out of the three metrics are currently within the range of the Red Tier and the data continues to improve and trend down.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If all three metrics are within the range for the red tier for two consecutive weeks, Contra Costa County would be classified in the Red Tier.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36306" y="360363"/>
            <a:ext cx="7274100" cy="8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/>
              <a:t>Planning for Phase 1C and Beyond</a:t>
            </a:r>
            <a:endParaRPr b="1"/>
          </a:p>
        </p:txBody>
      </p:sp>
      <p:sp>
        <p:nvSpPr>
          <p:cNvPr id="144" name="Google Shape;144;p21"/>
          <p:cNvSpPr txBox="1"/>
          <p:nvPr/>
        </p:nvSpPr>
        <p:spPr>
          <a:xfrm>
            <a:off x="2480950" y="2801675"/>
            <a:ext cx="5433600" cy="6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56500" y="1365725"/>
            <a:ext cx="8631000" cy="53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does this mean for MWA?</a:t>
            </a:r>
            <a:endParaRPr sz="2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MWA is continuing with the phased approach to reopening.</a:t>
            </a:r>
            <a:endParaRPr sz="2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"/>
              <a:buChar char="●"/>
            </a:pPr>
            <a:r>
              <a:rPr lang="en-US" sz="2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When Contra Costa is in the Red Tier, Phase 1C with expanded sports offerings and faculty working from campus could begin.</a:t>
            </a:r>
            <a:endParaRPr sz="2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Roboto"/>
              <a:buChar char="●"/>
            </a:pPr>
            <a:r>
              <a:rPr lang="en-US" sz="2600" dirty="0">
                <a:latin typeface="Roboto"/>
                <a:ea typeface="Roboto"/>
                <a:cs typeface="Roboto"/>
                <a:sym typeface="Roboto"/>
              </a:rPr>
              <a:t>The reopening workgroup is working to make sure that everything is in place for Phase 1C, once Contra Costa is in the Red Tier.</a:t>
            </a: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Microsoft Office PowerPoint</Application>
  <PresentationFormat>On-screen Show (4:3)</PresentationFormat>
  <Paragraphs>50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Roboto</vt:lpstr>
      <vt:lpstr>Blank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Ward-Jackson, Evangelia</dc:creator>
  <cp:lastModifiedBy>Ward-Jackson, Evangelia</cp:lastModifiedBy>
  <cp:revision>4</cp:revision>
  <dcterms:modified xsi:type="dcterms:W3CDTF">2021-03-05T18:30:56Z</dcterms:modified>
</cp:coreProperties>
</file>