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5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5351995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Challenges remain the same as last meeting</a:t>
            </a:r>
            <a:endParaRPr/>
          </a:p>
        </p:txBody>
      </p:sp>
      <p:sp>
        <p:nvSpPr>
          <p:cNvPr id="119" name="Google Shape;119;gb75351995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75351995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b7535199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75351995f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b75351995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16725" y="5416025"/>
            <a:ext cx="8307600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4000" b="1">
                <a:solidFill>
                  <a:srgbClr val="215984"/>
                </a:solidFill>
              </a:rPr>
              <a:t>ASB Board Report - March 2021 </a:t>
            </a:r>
            <a:endParaRPr sz="4000" b="1">
              <a:solidFill>
                <a:srgbClr val="215984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ASB Members</a:t>
            </a:r>
            <a:br>
              <a:rPr lang="en-US" sz="3400">
                <a:solidFill>
                  <a:srgbClr val="215984"/>
                </a:solidFill>
              </a:rPr>
            </a:br>
            <a:r>
              <a:rPr lang="en-US" sz="3400">
                <a:solidFill>
                  <a:srgbClr val="215984"/>
                </a:solidFill>
              </a:rPr>
              <a:t>March 11, 2021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999700" y="872500"/>
            <a:ext cx="50463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Successes 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Challenges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Priorities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Questions &amp; Conversation </a:t>
            </a:r>
            <a:endParaRPr sz="2600" b="1">
              <a:solidFill>
                <a:srgbClr val="005089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274" y="-18047"/>
            <a:ext cx="9168063" cy="68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6DC1D0"/>
                </a:solidFill>
              </a:rPr>
              <a:t>Successes</a:t>
            </a:r>
            <a:endParaRPr sz="5400" b="1" i="0" u="none" strike="noStrike" cap="non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506475" y="1640800"/>
            <a:ext cx="10934100" cy="4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ASB meeting with school leaders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Mr. Siapno &amp; Ms. Chavez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Ms. Harper-Cotton </a:t>
            </a:r>
            <a:endParaRPr sz="2000" b="1">
              <a:solidFill>
                <a:srgbClr val="495B67"/>
              </a:solidFill>
            </a:endParaRPr>
          </a:p>
          <a:p>
            <a: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■"/>
            </a:pPr>
            <a:r>
              <a:rPr lang="en-US" sz="2000" b="1">
                <a:solidFill>
                  <a:srgbClr val="495B67"/>
                </a:solidFill>
              </a:rPr>
              <a:t>Started the conversation around testing and mental health for all students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Ms. Heather</a:t>
            </a:r>
            <a:br>
              <a:rPr lang="en-US" sz="2000" b="1">
                <a:solidFill>
                  <a:srgbClr val="495B67"/>
                </a:solidFill>
              </a:rPr>
            </a:b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Spring Spirit Week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Planning and Advisory Materials </a:t>
            </a:r>
            <a:br>
              <a:rPr lang="en-US" sz="2000" b="1">
                <a:solidFill>
                  <a:srgbClr val="495B67"/>
                </a:solidFill>
              </a:rPr>
            </a:b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Continued progress on the student portal </a:t>
            </a:r>
            <a:br>
              <a:rPr lang="en-US" sz="2000" b="1">
                <a:solidFill>
                  <a:srgbClr val="495B67"/>
                </a:solidFill>
              </a:rPr>
            </a:b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ASB community building Friday meetings </a:t>
            </a:r>
            <a:endParaRPr sz="2000" b="1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900"/>
              <a:buFont typeface="Arial"/>
              <a:buNone/>
            </a:pPr>
            <a:endParaRPr sz="900" b="1" i="0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628938" y="4969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Successes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Challenges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397800" y="1640800"/>
            <a:ext cx="11396400" cy="48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Communication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Students - reminding them to check their emails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Teachers and staff - response time </a:t>
            </a:r>
            <a:br>
              <a:rPr lang="en-US" sz="2000" b="1">
                <a:solidFill>
                  <a:srgbClr val="495B67"/>
                </a:solidFill>
              </a:rPr>
            </a:br>
            <a:r>
              <a:rPr lang="en-US" sz="2000" b="1">
                <a:solidFill>
                  <a:srgbClr val="495B67"/>
                </a:solidFill>
              </a:rPr>
              <a:t> </a:t>
            </a:r>
            <a:endParaRPr sz="2000" b="1">
              <a:solidFill>
                <a:srgbClr val="495B67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Getting students to engage 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Turning cameras on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Opting into student clubs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Responding to surveys</a:t>
            </a:r>
            <a:endParaRPr sz="2000" b="1">
              <a:solidFill>
                <a:srgbClr val="495B67"/>
              </a:solidFill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635838" y="4969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Challenges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6DC1D0"/>
                </a:solidFill>
              </a:rPr>
              <a:t>Priorities</a:t>
            </a:r>
            <a:endParaRPr sz="5400" b="1" i="0" u="none" strike="noStrike" cap="non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299400" y="1500425"/>
            <a:ext cx="11593200" cy="4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Ensuring the Student Portal can go live</a:t>
            </a:r>
            <a:br>
              <a:rPr lang="en-US" sz="2000" b="1">
                <a:solidFill>
                  <a:srgbClr val="495B67"/>
                </a:solidFill>
              </a:rPr>
            </a:br>
            <a:r>
              <a:rPr lang="en-US" sz="2000" b="1">
                <a:solidFill>
                  <a:srgbClr val="495B67"/>
                </a:solidFill>
              </a:rPr>
              <a:t> </a:t>
            </a: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Creating informative and creative material to help students feel prepared and engaged for upcoming state testing </a:t>
            </a:r>
            <a:endParaRPr sz="2000" b="1">
              <a:solidFill>
                <a:srgbClr val="495B67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Finding new and more ways to encourage student engagement in extracurricular activities and synchronous instruction </a:t>
            </a:r>
            <a:br>
              <a:rPr lang="en-US" sz="2000" b="1">
                <a:solidFill>
                  <a:srgbClr val="495B67"/>
                </a:solidFill>
              </a:rPr>
            </a:b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Getting ready for the 2021-2022 ASB Elections </a:t>
            </a:r>
            <a:endParaRPr sz="2000" b="1">
              <a:solidFill>
                <a:srgbClr val="495B67"/>
              </a:solidFill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63312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 sz="1600" b="1">
              <a:solidFill>
                <a:srgbClr val="495B67"/>
              </a:solidFill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635838" y="4969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Priorities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384" y="0"/>
            <a:ext cx="12489141" cy="93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44" name="Google Shape;144;p21"/>
          <p:cNvSpPr txBox="1"/>
          <p:nvPr/>
        </p:nvSpPr>
        <p:spPr>
          <a:xfrm>
            <a:off x="635850" y="496900"/>
            <a:ext cx="9936900" cy="4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Questions &amp; Conversation</a:t>
            </a:r>
            <a:endParaRPr sz="5400" b="1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005089"/>
              </a:solidFill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</Words>
  <Application>Microsoft Office PowerPoint</Application>
  <PresentationFormat>Widescreen</PresentationFormat>
  <Paragraphs>45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Macho, Melissa</dc:creator>
  <cp:lastModifiedBy>Macho, Melissa</cp:lastModifiedBy>
  <cp:revision>1</cp:revision>
  <dcterms:modified xsi:type="dcterms:W3CDTF">2021-03-03T01:08:12Z</dcterms:modified>
</cp:coreProperties>
</file>