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e499bc34_0_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7e499bc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7830337dd_0_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7830337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7830337dd_0_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7830337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Blueprint for a Safer Economy Status</a:t>
            </a:r>
            <a:endParaRPr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of 1/20 Contra Costa County remains in the Purple Tier (the most restrictive tier in the Blueprint for Safer Economy)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 b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1/19 Contra Costa County Metrics</a:t>
            </a:r>
            <a:endParaRPr sz="2600" b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Adjusted Case rate = 47.3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Positivity rate = 10.8%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Health equity quartile positivity rate = 16.8%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236299" y="360374"/>
            <a:ext cx="80523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Regional Stay at Home Order</a:t>
            </a:r>
            <a:endParaRPr b="1"/>
          </a:p>
        </p:txBody>
      </p:sp>
      <p:sp>
        <p:nvSpPr>
          <p:cNvPr id="129" name="Google Shape;129;p19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Contra Costa and the entire Bay Area Region is currently under an indefinite Stay at Home Order, due to limited ICU bed capacity.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Regions with ICU bed capacity under 15% are to follow a Regional Stay at Home Order 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ICU Bed Availability as of </a:t>
            </a:r>
            <a:r>
              <a:rPr lang="en-US" sz="2600" b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1/20</a:t>
            </a:r>
            <a:endParaRPr sz="2600" b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Bay Area = 7.4% beds available 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Contra Costa = 21 beds available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Planning for Phase 1B and Beyond</a:t>
            </a:r>
            <a:endParaRPr b="1"/>
          </a:p>
        </p:txBody>
      </p:sp>
      <p:sp>
        <p:nvSpPr>
          <p:cNvPr id="136" name="Google Shape;136;p20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What does this mean for MWA?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MWA cannot currently move into Phase 1B until the Stay at Home Order is lifted and Contra Costa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back in the red tier on the Blueprint for Safer Economy. 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MWA’s reopening workgroup has not paused on planning for reopening and continues to monitor and adjust as new guidelines for reopening are released. 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Roboto</vt:lpstr>
      <vt:lpstr>Blank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Ward-Jackson, Evangelia</dc:creator>
  <cp:lastModifiedBy>Ward-Jackson, Evangelia</cp:lastModifiedBy>
  <cp:revision>1</cp:revision>
  <dcterms:modified xsi:type="dcterms:W3CDTF">2021-01-21T05:42:03Z</dcterms:modified>
</cp:coreProperties>
</file>