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5351995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b75351995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75351995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b7535199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75351995f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b75351995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83076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4000" b="1">
                <a:solidFill>
                  <a:srgbClr val="215984"/>
                </a:solidFill>
              </a:rPr>
              <a:t>ASB Board Report - January 2021 </a:t>
            </a:r>
            <a:endParaRPr sz="4000" b="1">
              <a:solidFill>
                <a:srgbClr val="215984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ASB Members</a:t>
            </a:r>
            <a:br>
              <a:rPr lang="en-US" sz="3400">
                <a:solidFill>
                  <a:srgbClr val="215984"/>
                </a:solidFill>
              </a:rPr>
            </a:br>
            <a:r>
              <a:rPr lang="en-US" sz="3400">
                <a:solidFill>
                  <a:srgbClr val="215984"/>
                </a:solidFill>
              </a:rPr>
              <a:t>January 28, 2021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4364400" cy="1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Successes 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Challenges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Priorities </a:t>
            </a:r>
            <a:endParaRPr sz="2600" b="1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Successes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506475" y="1640800"/>
            <a:ext cx="10934100" cy="4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ASB meeting with school leaders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Quarterly meeting with Mr. Nelson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Meeting with Board Fellows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Day of Lights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Planning advisory slides and content 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Academy wide community slides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Planning for the student portal 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ASB community building Friday meetings </a:t>
            </a:r>
            <a:endParaRPr sz="20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endParaRPr sz="900" b="1" i="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289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Successes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397800" y="1640800"/>
            <a:ext cx="11396400" cy="48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Communication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Students - reminding them to check their emails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Teachers and staff - response time </a:t>
            </a:r>
            <a:br>
              <a:rPr lang="en-US" sz="2000" b="1">
                <a:solidFill>
                  <a:srgbClr val="495B67"/>
                </a:solidFill>
              </a:rPr>
            </a:br>
            <a:r>
              <a:rPr lang="en-US" sz="2000" b="1">
                <a:solidFill>
                  <a:srgbClr val="495B67"/>
                </a:solidFill>
              </a:rPr>
              <a:t> </a:t>
            </a:r>
            <a:endParaRPr sz="2000" b="1">
              <a:solidFill>
                <a:srgbClr val="495B67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Getting students to engage 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Turning cameras on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Opting into student clubs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Responding to surveys</a:t>
            </a:r>
            <a:endParaRPr sz="2000" b="1">
              <a:solidFill>
                <a:srgbClr val="495B67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358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Priorities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299400" y="1500425"/>
            <a:ext cx="11593200" cy="4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Student Portal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Finish planning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Getting approval 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Making it happen</a:t>
            </a:r>
            <a:br>
              <a:rPr lang="en-US" sz="2000" b="1">
                <a:solidFill>
                  <a:srgbClr val="495B67"/>
                </a:solidFill>
              </a:rPr>
            </a:br>
            <a:r>
              <a:rPr lang="en-US" sz="2000" b="1">
                <a:solidFill>
                  <a:srgbClr val="495B67"/>
                </a:solidFill>
              </a:rPr>
              <a:t> </a:t>
            </a: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Getting creative on ways to give students a fun and engaging virtual high school experience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Finding ways to encourage student engagement  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Classes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Clubs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Having their voice heard - taking surveys or coming to office hours </a:t>
            </a:r>
            <a:endParaRPr sz="20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63312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600" b="1">
              <a:solidFill>
                <a:srgbClr val="495B67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358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Priorities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635850" y="496900"/>
            <a:ext cx="8489400" cy="4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Thank you</a:t>
            </a:r>
            <a:endParaRPr sz="5400" b="1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005089"/>
              </a:solidFill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Office PowerPoint</Application>
  <PresentationFormat>Widescreen</PresentationFormat>
  <Paragraphs>46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Macho, Melissa</dc:creator>
  <cp:lastModifiedBy>Macho, Melissa</cp:lastModifiedBy>
  <cp:revision>1</cp:revision>
  <dcterms:modified xsi:type="dcterms:W3CDTF">2021-01-20T17:26:56Z</dcterms:modified>
</cp:coreProperties>
</file>