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9"/>
  </p:notesMasterIdLst>
  <p:sldIdLst>
    <p:sldId id="324" r:id="rId2"/>
    <p:sldId id="326" r:id="rId3"/>
    <p:sldId id="331" r:id="rId4"/>
    <p:sldId id="328" r:id="rId5"/>
    <p:sldId id="330" r:id="rId6"/>
    <p:sldId id="327" r:id="rId7"/>
    <p:sldId id="32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8EC90-34F0-4A39-A4F7-09C3A6AEBE33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3CC3C-138D-4C2E-AA6B-0D045ED8151B}">
      <dgm:prSet phldrT="[Text]"/>
      <dgm:spPr/>
      <dgm:t>
        <a:bodyPr/>
        <a:lstStyle/>
        <a:p>
          <a:r>
            <a:rPr lang="en-US" dirty="0"/>
            <a:t>Empowerment </a:t>
          </a:r>
        </a:p>
      </dgm:t>
    </dgm:pt>
    <dgm:pt modelId="{0790F121-7404-4168-A5AB-4942B3D0B3AD}" type="parTrans" cxnId="{33A9A8B4-D5BC-4442-9EE2-3DFC34BB5835}">
      <dgm:prSet/>
      <dgm:spPr/>
      <dgm:t>
        <a:bodyPr/>
        <a:lstStyle/>
        <a:p>
          <a:endParaRPr lang="en-US"/>
        </a:p>
      </dgm:t>
    </dgm:pt>
    <dgm:pt modelId="{5F030435-1D37-4517-9DBB-8677B45D1CD6}" type="sibTrans" cxnId="{33A9A8B4-D5BC-4442-9EE2-3DFC34BB583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3898BA9F-CB3D-4560-991E-A1E233C6BC7B}">
      <dgm:prSet phldrT="[Text]"/>
      <dgm:spPr/>
      <dgm:t>
        <a:bodyPr/>
        <a:lstStyle/>
        <a:p>
          <a:r>
            <a:rPr lang="en-US" dirty="0"/>
            <a:t>Education </a:t>
          </a:r>
        </a:p>
      </dgm:t>
    </dgm:pt>
    <dgm:pt modelId="{18EF6053-5C22-4509-9345-2BA4D8C8F41C}" type="parTrans" cxnId="{549EC338-9BA6-4898-98C8-6E552EDBBF1B}">
      <dgm:prSet/>
      <dgm:spPr/>
      <dgm:t>
        <a:bodyPr/>
        <a:lstStyle/>
        <a:p>
          <a:endParaRPr lang="en-US"/>
        </a:p>
      </dgm:t>
    </dgm:pt>
    <dgm:pt modelId="{D9BBB24E-0028-41F6-B6AE-0FCD057D4C8F}" type="sibTrans" cxnId="{549EC338-9BA6-4898-98C8-6E552EDBBF1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05246EA5-8A73-4087-A9FE-8789B9CCDA23}">
      <dgm:prSet phldrT="[Text]"/>
      <dgm:spPr/>
      <dgm:t>
        <a:bodyPr/>
        <a:lstStyle/>
        <a:p>
          <a:r>
            <a:rPr lang="en-US" dirty="0"/>
            <a:t>Engagement </a:t>
          </a:r>
        </a:p>
      </dgm:t>
    </dgm:pt>
    <dgm:pt modelId="{CFDA46B2-0EEA-4342-ACE0-9EF4C94DEEAF}" type="parTrans" cxnId="{3B7C96CD-7FA8-4A39-966D-97A7C6512B6F}">
      <dgm:prSet/>
      <dgm:spPr/>
      <dgm:t>
        <a:bodyPr/>
        <a:lstStyle/>
        <a:p>
          <a:endParaRPr lang="en-US"/>
        </a:p>
      </dgm:t>
    </dgm:pt>
    <dgm:pt modelId="{F9CC2D06-D970-4907-B29A-3D1DE1919A94}" type="sibTrans" cxnId="{3B7C96CD-7FA8-4A39-966D-97A7C6512B6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977C1702-7EFC-4DDB-9D43-9CFDDDCD3F98}" type="pres">
      <dgm:prSet presAssocID="{66F8EC90-34F0-4A39-A4F7-09C3A6AEBE33}" presName="Name0" presStyleCnt="0">
        <dgm:presLayoutVars>
          <dgm:chMax val="21"/>
          <dgm:chPref val="21"/>
        </dgm:presLayoutVars>
      </dgm:prSet>
      <dgm:spPr/>
    </dgm:pt>
    <dgm:pt modelId="{77E0F24B-3F13-41E1-A055-E5B264AE5A33}" type="pres">
      <dgm:prSet presAssocID="{6153CC3C-138D-4C2E-AA6B-0D045ED8151B}" presName="text1" presStyleCnt="0"/>
      <dgm:spPr/>
    </dgm:pt>
    <dgm:pt modelId="{35302E1C-B679-4ADE-BA83-A630466F8217}" type="pres">
      <dgm:prSet presAssocID="{6153CC3C-138D-4C2E-AA6B-0D045ED8151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327735F-F8EF-43CB-BB34-2BB89A343582}" type="pres">
      <dgm:prSet presAssocID="{6153CC3C-138D-4C2E-AA6B-0D045ED8151B}" presName="textaccent1" presStyleCnt="0"/>
      <dgm:spPr/>
    </dgm:pt>
    <dgm:pt modelId="{7C44BB06-087D-43D8-BFB7-29126197E851}" type="pres">
      <dgm:prSet presAssocID="{6153CC3C-138D-4C2E-AA6B-0D045ED8151B}" presName="accentRepeatNode" presStyleLbl="solidAlignAcc1" presStyleIdx="0" presStyleCnt="6"/>
      <dgm:spPr/>
    </dgm:pt>
    <dgm:pt modelId="{3B56E23B-1E8A-4ED4-9774-2C5DA3F4F261}" type="pres">
      <dgm:prSet presAssocID="{5F030435-1D37-4517-9DBB-8677B45D1CD6}" presName="image1" presStyleCnt="0"/>
      <dgm:spPr/>
    </dgm:pt>
    <dgm:pt modelId="{432268BE-3033-43B2-B37B-EF8F61572D8C}" type="pres">
      <dgm:prSet presAssocID="{5F030435-1D37-4517-9DBB-8677B45D1CD6}" presName="imageRepeatNode" presStyleLbl="alignAcc1" presStyleIdx="0" presStyleCnt="3"/>
      <dgm:spPr/>
    </dgm:pt>
    <dgm:pt modelId="{AB215BD1-2875-47B2-9934-CF7A6184D689}" type="pres">
      <dgm:prSet presAssocID="{5F030435-1D37-4517-9DBB-8677B45D1CD6}" presName="imageaccent1" presStyleCnt="0"/>
      <dgm:spPr/>
    </dgm:pt>
    <dgm:pt modelId="{6D4DF8A4-54DF-456E-A193-F34DB03ABE6E}" type="pres">
      <dgm:prSet presAssocID="{5F030435-1D37-4517-9DBB-8677B45D1CD6}" presName="accentRepeatNode" presStyleLbl="solidAlignAcc1" presStyleIdx="1" presStyleCnt="6"/>
      <dgm:spPr/>
    </dgm:pt>
    <dgm:pt modelId="{0C868703-B8F9-4476-9D9C-BA634703E4C4}" type="pres">
      <dgm:prSet presAssocID="{3898BA9F-CB3D-4560-991E-A1E233C6BC7B}" presName="text2" presStyleCnt="0"/>
      <dgm:spPr/>
    </dgm:pt>
    <dgm:pt modelId="{D78A00CD-B2CD-467F-817E-AA0F5E3924F0}" type="pres">
      <dgm:prSet presAssocID="{3898BA9F-CB3D-4560-991E-A1E233C6BC7B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02F728A-4B2A-457D-B570-4C846C1DFE37}" type="pres">
      <dgm:prSet presAssocID="{3898BA9F-CB3D-4560-991E-A1E233C6BC7B}" presName="textaccent2" presStyleCnt="0"/>
      <dgm:spPr/>
    </dgm:pt>
    <dgm:pt modelId="{89E136AE-9968-4CBC-A35C-5F5F14852C7F}" type="pres">
      <dgm:prSet presAssocID="{3898BA9F-CB3D-4560-991E-A1E233C6BC7B}" presName="accentRepeatNode" presStyleLbl="solidAlignAcc1" presStyleIdx="2" presStyleCnt="6"/>
      <dgm:spPr/>
    </dgm:pt>
    <dgm:pt modelId="{FB2821E2-E9A9-4EFC-8638-717251FB1C33}" type="pres">
      <dgm:prSet presAssocID="{D9BBB24E-0028-41F6-B6AE-0FCD057D4C8F}" presName="image2" presStyleCnt="0"/>
      <dgm:spPr/>
    </dgm:pt>
    <dgm:pt modelId="{7C376689-FAC2-4928-999B-82934FB35ED4}" type="pres">
      <dgm:prSet presAssocID="{D9BBB24E-0028-41F6-B6AE-0FCD057D4C8F}" presName="imageRepeatNode" presStyleLbl="alignAcc1" presStyleIdx="1" presStyleCnt="3" custScaleY="99063"/>
      <dgm:spPr/>
    </dgm:pt>
    <dgm:pt modelId="{FC529BD8-E173-4C47-AE74-091898B15217}" type="pres">
      <dgm:prSet presAssocID="{D9BBB24E-0028-41F6-B6AE-0FCD057D4C8F}" presName="imageaccent2" presStyleCnt="0"/>
      <dgm:spPr/>
    </dgm:pt>
    <dgm:pt modelId="{8EB2A64C-DC75-480F-903B-32C031032547}" type="pres">
      <dgm:prSet presAssocID="{D9BBB24E-0028-41F6-B6AE-0FCD057D4C8F}" presName="accentRepeatNode" presStyleLbl="solidAlignAcc1" presStyleIdx="3" presStyleCnt="6"/>
      <dgm:spPr/>
    </dgm:pt>
    <dgm:pt modelId="{F68BCB0E-046D-4B47-B2E5-642C47F106E5}" type="pres">
      <dgm:prSet presAssocID="{05246EA5-8A73-4087-A9FE-8789B9CCDA23}" presName="text3" presStyleCnt="0"/>
      <dgm:spPr/>
    </dgm:pt>
    <dgm:pt modelId="{30A60865-7D30-48F5-810F-C453481DA822}" type="pres">
      <dgm:prSet presAssocID="{05246EA5-8A73-4087-A9FE-8789B9CCDA23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5129F06-42CC-4B2D-B3E7-DB79A7E8808A}" type="pres">
      <dgm:prSet presAssocID="{05246EA5-8A73-4087-A9FE-8789B9CCDA23}" presName="textaccent3" presStyleCnt="0"/>
      <dgm:spPr/>
    </dgm:pt>
    <dgm:pt modelId="{AE0963EC-C312-48C5-A03C-10FB653C7D10}" type="pres">
      <dgm:prSet presAssocID="{05246EA5-8A73-4087-A9FE-8789B9CCDA23}" presName="accentRepeatNode" presStyleLbl="solidAlignAcc1" presStyleIdx="4" presStyleCnt="6"/>
      <dgm:spPr/>
    </dgm:pt>
    <dgm:pt modelId="{6514F72A-8804-45C7-9AF4-B3CDDEF737C2}" type="pres">
      <dgm:prSet presAssocID="{F9CC2D06-D970-4907-B29A-3D1DE1919A94}" presName="image3" presStyleCnt="0"/>
      <dgm:spPr/>
    </dgm:pt>
    <dgm:pt modelId="{97BBB96D-570C-4497-9AA3-71A61DBF7EBE}" type="pres">
      <dgm:prSet presAssocID="{F9CC2D06-D970-4907-B29A-3D1DE1919A94}" presName="imageRepeatNode" presStyleLbl="alignAcc1" presStyleIdx="2" presStyleCnt="3"/>
      <dgm:spPr/>
    </dgm:pt>
    <dgm:pt modelId="{D2EAF64E-91C2-43ED-ADF7-7EC85BA528BA}" type="pres">
      <dgm:prSet presAssocID="{F9CC2D06-D970-4907-B29A-3D1DE1919A94}" presName="imageaccent3" presStyleCnt="0"/>
      <dgm:spPr/>
    </dgm:pt>
    <dgm:pt modelId="{BE65535C-DE7A-4B5C-9FBD-80E67E12B957}" type="pres">
      <dgm:prSet presAssocID="{F9CC2D06-D970-4907-B29A-3D1DE1919A94}" presName="accentRepeatNode" presStyleLbl="solidAlignAcc1" presStyleIdx="5" presStyleCnt="6"/>
      <dgm:spPr/>
    </dgm:pt>
  </dgm:ptLst>
  <dgm:cxnLst>
    <dgm:cxn modelId="{549EC338-9BA6-4898-98C8-6E552EDBBF1B}" srcId="{66F8EC90-34F0-4A39-A4F7-09C3A6AEBE33}" destId="{3898BA9F-CB3D-4560-991E-A1E233C6BC7B}" srcOrd="1" destOrd="0" parTransId="{18EF6053-5C22-4509-9345-2BA4D8C8F41C}" sibTransId="{D9BBB24E-0028-41F6-B6AE-0FCD057D4C8F}"/>
    <dgm:cxn modelId="{8B112E5C-58EA-4A1A-9D51-9E1C3EB31C76}" type="presOf" srcId="{D9BBB24E-0028-41F6-B6AE-0FCD057D4C8F}" destId="{7C376689-FAC2-4928-999B-82934FB35ED4}" srcOrd="0" destOrd="0" presId="urn:microsoft.com/office/officeart/2008/layout/HexagonCluster"/>
    <dgm:cxn modelId="{99C04566-3A27-467B-B505-7BD38F50A533}" type="presOf" srcId="{05246EA5-8A73-4087-A9FE-8789B9CCDA23}" destId="{30A60865-7D30-48F5-810F-C453481DA822}" srcOrd="0" destOrd="0" presId="urn:microsoft.com/office/officeart/2008/layout/HexagonCluster"/>
    <dgm:cxn modelId="{4E529E7A-DE98-40BA-81C6-78AB723E1AF1}" type="presOf" srcId="{3898BA9F-CB3D-4560-991E-A1E233C6BC7B}" destId="{D78A00CD-B2CD-467F-817E-AA0F5E3924F0}" srcOrd="0" destOrd="0" presId="urn:microsoft.com/office/officeart/2008/layout/HexagonCluster"/>
    <dgm:cxn modelId="{8C60F17F-0D11-4706-814F-82ACFF45B65B}" type="presOf" srcId="{F9CC2D06-D970-4907-B29A-3D1DE1919A94}" destId="{97BBB96D-570C-4497-9AA3-71A61DBF7EBE}" srcOrd="0" destOrd="0" presId="urn:microsoft.com/office/officeart/2008/layout/HexagonCluster"/>
    <dgm:cxn modelId="{BF6023A6-FC68-4C31-83C5-3272A02A0AE2}" type="presOf" srcId="{66F8EC90-34F0-4A39-A4F7-09C3A6AEBE33}" destId="{977C1702-7EFC-4DDB-9D43-9CFDDDCD3F98}" srcOrd="0" destOrd="0" presId="urn:microsoft.com/office/officeart/2008/layout/HexagonCluster"/>
    <dgm:cxn modelId="{6B97D9AA-AB79-4930-9CBE-D775289FE027}" type="presOf" srcId="{6153CC3C-138D-4C2E-AA6B-0D045ED8151B}" destId="{35302E1C-B679-4ADE-BA83-A630466F8217}" srcOrd="0" destOrd="0" presId="urn:microsoft.com/office/officeart/2008/layout/HexagonCluster"/>
    <dgm:cxn modelId="{33A9A8B4-D5BC-4442-9EE2-3DFC34BB5835}" srcId="{66F8EC90-34F0-4A39-A4F7-09C3A6AEBE33}" destId="{6153CC3C-138D-4C2E-AA6B-0D045ED8151B}" srcOrd="0" destOrd="0" parTransId="{0790F121-7404-4168-A5AB-4942B3D0B3AD}" sibTransId="{5F030435-1D37-4517-9DBB-8677B45D1CD6}"/>
    <dgm:cxn modelId="{556D3CB7-6B0D-49FD-8337-734F6C70EDB9}" type="presOf" srcId="{5F030435-1D37-4517-9DBB-8677B45D1CD6}" destId="{432268BE-3033-43B2-B37B-EF8F61572D8C}" srcOrd="0" destOrd="0" presId="urn:microsoft.com/office/officeart/2008/layout/HexagonCluster"/>
    <dgm:cxn modelId="{3B7C96CD-7FA8-4A39-966D-97A7C6512B6F}" srcId="{66F8EC90-34F0-4A39-A4F7-09C3A6AEBE33}" destId="{05246EA5-8A73-4087-A9FE-8789B9CCDA23}" srcOrd="2" destOrd="0" parTransId="{CFDA46B2-0EEA-4342-ACE0-9EF4C94DEEAF}" sibTransId="{F9CC2D06-D970-4907-B29A-3D1DE1919A94}"/>
    <dgm:cxn modelId="{5639A4A7-9D7B-4532-86AB-74C35C985DEA}" type="presParOf" srcId="{977C1702-7EFC-4DDB-9D43-9CFDDDCD3F98}" destId="{77E0F24B-3F13-41E1-A055-E5B264AE5A33}" srcOrd="0" destOrd="0" presId="urn:microsoft.com/office/officeart/2008/layout/HexagonCluster"/>
    <dgm:cxn modelId="{D861FF1C-3342-4F09-A6A2-960A4FA933A6}" type="presParOf" srcId="{77E0F24B-3F13-41E1-A055-E5B264AE5A33}" destId="{35302E1C-B679-4ADE-BA83-A630466F8217}" srcOrd="0" destOrd="0" presId="urn:microsoft.com/office/officeart/2008/layout/HexagonCluster"/>
    <dgm:cxn modelId="{E6F1CB88-3BB8-4130-82C7-68024ED950DE}" type="presParOf" srcId="{977C1702-7EFC-4DDB-9D43-9CFDDDCD3F98}" destId="{0327735F-F8EF-43CB-BB34-2BB89A343582}" srcOrd="1" destOrd="0" presId="urn:microsoft.com/office/officeart/2008/layout/HexagonCluster"/>
    <dgm:cxn modelId="{60EC6591-D335-4EDF-B6F1-1376BC815D11}" type="presParOf" srcId="{0327735F-F8EF-43CB-BB34-2BB89A343582}" destId="{7C44BB06-087D-43D8-BFB7-29126197E851}" srcOrd="0" destOrd="0" presId="urn:microsoft.com/office/officeart/2008/layout/HexagonCluster"/>
    <dgm:cxn modelId="{55BBB2E6-ED2E-44AC-A682-8CE41E9E993C}" type="presParOf" srcId="{977C1702-7EFC-4DDB-9D43-9CFDDDCD3F98}" destId="{3B56E23B-1E8A-4ED4-9774-2C5DA3F4F261}" srcOrd="2" destOrd="0" presId="urn:microsoft.com/office/officeart/2008/layout/HexagonCluster"/>
    <dgm:cxn modelId="{5F12F250-3244-4414-9A76-EC6AF2C17126}" type="presParOf" srcId="{3B56E23B-1E8A-4ED4-9774-2C5DA3F4F261}" destId="{432268BE-3033-43B2-B37B-EF8F61572D8C}" srcOrd="0" destOrd="0" presId="urn:microsoft.com/office/officeart/2008/layout/HexagonCluster"/>
    <dgm:cxn modelId="{48ED0843-AF7B-4EA2-8FDA-DE5153C8948F}" type="presParOf" srcId="{977C1702-7EFC-4DDB-9D43-9CFDDDCD3F98}" destId="{AB215BD1-2875-47B2-9934-CF7A6184D689}" srcOrd="3" destOrd="0" presId="urn:microsoft.com/office/officeart/2008/layout/HexagonCluster"/>
    <dgm:cxn modelId="{7CDC1DD3-32C8-4C0F-AC1E-5528780D5D28}" type="presParOf" srcId="{AB215BD1-2875-47B2-9934-CF7A6184D689}" destId="{6D4DF8A4-54DF-456E-A193-F34DB03ABE6E}" srcOrd="0" destOrd="0" presId="urn:microsoft.com/office/officeart/2008/layout/HexagonCluster"/>
    <dgm:cxn modelId="{596F3277-E9D0-4545-BFD8-F078C5BF8F35}" type="presParOf" srcId="{977C1702-7EFC-4DDB-9D43-9CFDDDCD3F98}" destId="{0C868703-B8F9-4476-9D9C-BA634703E4C4}" srcOrd="4" destOrd="0" presId="urn:microsoft.com/office/officeart/2008/layout/HexagonCluster"/>
    <dgm:cxn modelId="{80350D6F-457D-4CC5-B90A-88CE2BC122BF}" type="presParOf" srcId="{0C868703-B8F9-4476-9D9C-BA634703E4C4}" destId="{D78A00CD-B2CD-467F-817E-AA0F5E3924F0}" srcOrd="0" destOrd="0" presId="urn:microsoft.com/office/officeart/2008/layout/HexagonCluster"/>
    <dgm:cxn modelId="{57BE018E-E28C-497C-A6C8-F00ABFBE0ED6}" type="presParOf" srcId="{977C1702-7EFC-4DDB-9D43-9CFDDDCD3F98}" destId="{802F728A-4B2A-457D-B570-4C846C1DFE37}" srcOrd="5" destOrd="0" presId="urn:microsoft.com/office/officeart/2008/layout/HexagonCluster"/>
    <dgm:cxn modelId="{C07583A7-19DD-4CFB-AE81-E2A4DDD9A9DC}" type="presParOf" srcId="{802F728A-4B2A-457D-B570-4C846C1DFE37}" destId="{89E136AE-9968-4CBC-A35C-5F5F14852C7F}" srcOrd="0" destOrd="0" presId="urn:microsoft.com/office/officeart/2008/layout/HexagonCluster"/>
    <dgm:cxn modelId="{FF586909-96BB-4C09-8FA5-D9EFB0BAF5EC}" type="presParOf" srcId="{977C1702-7EFC-4DDB-9D43-9CFDDDCD3F98}" destId="{FB2821E2-E9A9-4EFC-8638-717251FB1C33}" srcOrd="6" destOrd="0" presId="urn:microsoft.com/office/officeart/2008/layout/HexagonCluster"/>
    <dgm:cxn modelId="{E3C92B2D-CCCE-499B-AD58-91C83B06CC8A}" type="presParOf" srcId="{FB2821E2-E9A9-4EFC-8638-717251FB1C33}" destId="{7C376689-FAC2-4928-999B-82934FB35ED4}" srcOrd="0" destOrd="0" presId="urn:microsoft.com/office/officeart/2008/layout/HexagonCluster"/>
    <dgm:cxn modelId="{37C42E16-2B5B-4F7A-8BE5-B1FE5FF1ECA5}" type="presParOf" srcId="{977C1702-7EFC-4DDB-9D43-9CFDDDCD3F98}" destId="{FC529BD8-E173-4C47-AE74-091898B15217}" srcOrd="7" destOrd="0" presId="urn:microsoft.com/office/officeart/2008/layout/HexagonCluster"/>
    <dgm:cxn modelId="{AA18F01F-0A2B-4BDC-95BE-C3CF6B77FFDA}" type="presParOf" srcId="{FC529BD8-E173-4C47-AE74-091898B15217}" destId="{8EB2A64C-DC75-480F-903B-32C031032547}" srcOrd="0" destOrd="0" presId="urn:microsoft.com/office/officeart/2008/layout/HexagonCluster"/>
    <dgm:cxn modelId="{0FA42038-C466-4862-8B7B-9E0D372E7535}" type="presParOf" srcId="{977C1702-7EFC-4DDB-9D43-9CFDDDCD3F98}" destId="{F68BCB0E-046D-4B47-B2E5-642C47F106E5}" srcOrd="8" destOrd="0" presId="urn:microsoft.com/office/officeart/2008/layout/HexagonCluster"/>
    <dgm:cxn modelId="{5CDF2BFA-EB4F-44A4-A3FD-650F2E574793}" type="presParOf" srcId="{F68BCB0E-046D-4B47-B2E5-642C47F106E5}" destId="{30A60865-7D30-48F5-810F-C453481DA822}" srcOrd="0" destOrd="0" presId="urn:microsoft.com/office/officeart/2008/layout/HexagonCluster"/>
    <dgm:cxn modelId="{D6A1FA88-AA87-4063-9C3B-F638CDCE5EF4}" type="presParOf" srcId="{977C1702-7EFC-4DDB-9D43-9CFDDDCD3F98}" destId="{15129F06-42CC-4B2D-B3E7-DB79A7E8808A}" srcOrd="9" destOrd="0" presId="urn:microsoft.com/office/officeart/2008/layout/HexagonCluster"/>
    <dgm:cxn modelId="{6EC2BB91-FD77-48FA-94FF-BAA44A76C7A1}" type="presParOf" srcId="{15129F06-42CC-4B2D-B3E7-DB79A7E8808A}" destId="{AE0963EC-C312-48C5-A03C-10FB653C7D10}" srcOrd="0" destOrd="0" presId="urn:microsoft.com/office/officeart/2008/layout/HexagonCluster"/>
    <dgm:cxn modelId="{6604AF37-9FEF-48C1-AAD9-C0554DEDE292}" type="presParOf" srcId="{977C1702-7EFC-4DDB-9D43-9CFDDDCD3F98}" destId="{6514F72A-8804-45C7-9AF4-B3CDDEF737C2}" srcOrd="10" destOrd="0" presId="urn:microsoft.com/office/officeart/2008/layout/HexagonCluster"/>
    <dgm:cxn modelId="{4B950574-8332-40A8-9134-9C3E62576DE9}" type="presParOf" srcId="{6514F72A-8804-45C7-9AF4-B3CDDEF737C2}" destId="{97BBB96D-570C-4497-9AA3-71A61DBF7EBE}" srcOrd="0" destOrd="0" presId="urn:microsoft.com/office/officeart/2008/layout/HexagonCluster"/>
    <dgm:cxn modelId="{7C904F61-580F-4D8B-AE50-66DDBAA2BE4E}" type="presParOf" srcId="{977C1702-7EFC-4DDB-9D43-9CFDDDCD3F98}" destId="{D2EAF64E-91C2-43ED-ADF7-7EC85BA528BA}" srcOrd="11" destOrd="0" presId="urn:microsoft.com/office/officeart/2008/layout/HexagonCluster"/>
    <dgm:cxn modelId="{9ADA8780-4F73-4BD6-8DBA-EF29FFAAE631}" type="presParOf" srcId="{D2EAF64E-91C2-43ED-ADF7-7EC85BA528BA}" destId="{BE65535C-DE7A-4B5C-9FBD-80E67E12B95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2E1C-B679-4ADE-BA83-A630466F8217}">
      <dsp:nvSpPr>
        <dsp:cNvPr id="0" name=""/>
        <dsp:cNvSpPr/>
      </dsp:nvSpPr>
      <dsp:spPr>
        <a:xfrm>
          <a:off x="1464259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Empowerment </a:t>
          </a:r>
        </a:p>
      </dsp:txBody>
      <dsp:txXfrm>
        <a:off x="1730081" y="2735270"/>
        <a:ext cx="1181332" cy="1018514"/>
      </dsp:txXfrm>
    </dsp:sp>
    <dsp:sp modelId="{7C44BB06-087D-43D8-BFB7-29126197E851}">
      <dsp:nvSpPr>
        <dsp:cNvPr id="0" name=""/>
        <dsp:cNvSpPr/>
      </dsp:nvSpPr>
      <dsp:spPr>
        <a:xfrm>
          <a:off x="1508759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268BE-3033-43B2-B37B-EF8F61572D8C}">
      <dsp:nvSpPr>
        <dsp:cNvPr id="0" name=""/>
        <dsp:cNvSpPr/>
      </dsp:nvSpPr>
      <dsp:spPr>
        <a:xfrm>
          <a:off x="0" y="1712821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DF8A4-54DF-456E-A193-F34DB03ABE6E}">
      <dsp:nvSpPr>
        <dsp:cNvPr id="0" name=""/>
        <dsp:cNvSpPr/>
      </dsp:nvSpPr>
      <dsp:spPr>
        <a:xfrm>
          <a:off x="1166164" y="299460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A00CD-B2CD-467F-817E-AA0F5E3924F0}">
      <dsp:nvSpPr>
        <dsp:cNvPr id="0" name=""/>
        <dsp:cNvSpPr/>
      </dsp:nvSpPr>
      <dsp:spPr>
        <a:xfrm>
          <a:off x="2923641" y="1695262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Education </a:t>
          </a:r>
        </a:p>
      </dsp:txBody>
      <dsp:txXfrm>
        <a:off x="3189463" y="1924447"/>
        <a:ext cx="1181332" cy="1018514"/>
      </dsp:txXfrm>
    </dsp:sp>
    <dsp:sp modelId="{89E136AE-9968-4CBC-A35C-5F5F14852C7F}">
      <dsp:nvSpPr>
        <dsp:cNvPr id="0" name=""/>
        <dsp:cNvSpPr/>
      </dsp:nvSpPr>
      <dsp:spPr>
        <a:xfrm>
          <a:off x="4094683" y="297548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76689-FAC2-4928-999B-82934FB35ED4}">
      <dsp:nvSpPr>
        <dsp:cNvPr id="0" name=""/>
        <dsp:cNvSpPr/>
      </dsp:nvSpPr>
      <dsp:spPr>
        <a:xfrm>
          <a:off x="4383024" y="2513004"/>
          <a:ext cx="1712976" cy="14630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2A64C-DC75-480F-903B-32C031032547}">
      <dsp:nvSpPr>
        <dsp:cNvPr id="0" name=""/>
        <dsp:cNvSpPr/>
      </dsp:nvSpPr>
      <dsp:spPr>
        <a:xfrm>
          <a:off x="4427524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60865-7D30-48F5-810F-C453481DA822}">
      <dsp:nvSpPr>
        <dsp:cNvPr id="0" name=""/>
        <dsp:cNvSpPr/>
      </dsp:nvSpPr>
      <dsp:spPr>
        <a:xfrm>
          <a:off x="1464259" y="887951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Engagement </a:t>
          </a:r>
        </a:p>
      </dsp:txBody>
      <dsp:txXfrm>
        <a:off x="1730081" y="1117136"/>
        <a:ext cx="1181332" cy="1018514"/>
      </dsp:txXfrm>
    </dsp:sp>
    <dsp:sp modelId="{AE0963EC-C312-48C5-A03C-10FB653C7D10}">
      <dsp:nvSpPr>
        <dsp:cNvPr id="0" name=""/>
        <dsp:cNvSpPr/>
      </dsp:nvSpPr>
      <dsp:spPr>
        <a:xfrm>
          <a:off x="2625547" y="919947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BB96D-570C-4497-9AA3-71A61DBF7EBE}">
      <dsp:nvSpPr>
        <dsp:cNvPr id="0" name=""/>
        <dsp:cNvSpPr/>
      </dsp:nvSpPr>
      <dsp:spPr>
        <a:xfrm>
          <a:off x="2923641" y="81030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5535C-DE7A-4B5C-9FBD-80E67E12B957}">
      <dsp:nvSpPr>
        <dsp:cNvPr id="0" name=""/>
        <dsp:cNvSpPr/>
      </dsp:nvSpPr>
      <dsp:spPr>
        <a:xfrm>
          <a:off x="2974238" y="729532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4ADF-5E37-4D00-874F-B2967675A11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37BE3-E6D5-49D2-B0B1-62E9823C0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MWA PowerPoint Syle Guilde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8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MWA PowerPoint Syle Guilde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MWA PowerPoint Syle Guilde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MWA PowerPoint Syle Guilde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4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9182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471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2237574"/>
            <a:ext cx="4273817" cy="44569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590561" y="2237574"/>
            <a:ext cx="4228345" cy="4456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36538" y="1509713"/>
            <a:ext cx="4273817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0561" y="1506825"/>
            <a:ext cx="4228345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25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6873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6194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715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1" y="2697399"/>
            <a:ext cx="4623292" cy="1769128"/>
          </a:xfrm>
          <a:prstGeom prst="rect">
            <a:avLst/>
          </a:prstGeo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0"/>
            <a:r>
              <a:rPr lang="en-US" dirty="0"/>
              <a:t>First level bullet</a:t>
            </a:r>
          </a:p>
          <a:p>
            <a:pPr lvl="0"/>
            <a:r>
              <a:rPr lang="en-US" dirty="0"/>
              <a:t>First level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404" y="53577"/>
            <a:ext cx="8680777" cy="834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98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MWA PowerPoint Syle Guilde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520647"/>
            <a:ext cx="9144000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9883" y="5412660"/>
            <a:ext cx="922531" cy="943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875" y="1820447"/>
            <a:ext cx="7495887" cy="7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5" r:id="rId10"/>
    <p:sldLayoutId id="214748368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crews@mwacademy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667000"/>
            <a:ext cx="7772400" cy="1579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i="1" dirty="0"/>
              <a:t>Parent Education, Empowerment &amp; Engagement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5715000"/>
            <a:ext cx="6669280" cy="6207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Raynell Crews-Gamez</a:t>
            </a:r>
          </a:p>
        </p:txBody>
      </p:sp>
    </p:spTree>
    <p:extLst>
      <p:ext uri="{BB962C8B-B14F-4D97-AF65-F5344CB8AC3E}">
        <p14:creationId xmlns:p14="http://schemas.microsoft.com/office/powerpoint/2010/main" val="352361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Parent/Guardian Engagement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676400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Vision</a:t>
            </a:r>
          </a:p>
          <a:p>
            <a:r>
              <a:rPr lang="en-US" sz="2000" dirty="0"/>
              <a:t>To create a thriving MWA culture, driven by intellectual curiosity, personal responsibility , and interconnected </a:t>
            </a:r>
          </a:p>
          <a:p>
            <a:r>
              <a:rPr lang="en-US" sz="2000" dirty="0"/>
              <a:t>values </a:t>
            </a:r>
          </a:p>
          <a:p>
            <a:endParaRPr lang="en-US" sz="2000" dirty="0"/>
          </a:p>
          <a:p>
            <a:r>
              <a:rPr lang="en-US" sz="2000" b="1" dirty="0"/>
              <a:t>Mission</a:t>
            </a:r>
          </a:p>
          <a:p>
            <a:r>
              <a:rPr lang="en-US" sz="2000" dirty="0"/>
              <a:t>To cultivate habits of</a:t>
            </a:r>
          </a:p>
          <a:p>
            <a:r>
              <a:rPr lang="en-US" sz="2000" dirty="0"/>
              <a:t>mind that lead to personal, professional, and educational growth, and financial stability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66108032"/>
              </p:ext>
            </p:extLst>
          </p:nvPr>
        </p:nvGraphicFramePr>
        <p:xfrm>
          <a:off x="2904641" y="13525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0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BF9EA6-0EC6-4DB6-BA2E-58CE06751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2020-21 Parent/Guardian Wave Representatives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DAAC-5648-4BEF-8E89-8AC0325770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0EED6-CEBC-4DB5-8E7A-F4F3818C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8329"/>
            <a:ext cx="6210300" cy="50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Love in a Time of COVID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0792"/>
          <a:stretch/>
        </p:blipFill>
        <p:spPr>
          <a:xfrm>
            <a:off x="4293170" y="5153752"/>
            <a:ext cx="3581400" cy="1419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3220"/>
          <a:stretch/>
        </p:blipFill>
        <p:spPr>
          <a:xfrm>
            <a:off x="4298336" y="1440618"/>
            <a:ext cx="2349227" cy="3585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5744" r="13520"/>
          <a:stretch/>
        </p:blipFill>
        <p:spPr>
          <a:xfrm rot="5400000">
            <a:off x="-237178" y="2084766"/>
            <a:ext cx="5098295" cy="381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05600" y="1536680"/>
            <a:ext cx="220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BAASAI (Black/African American Student Achievement Initiative)  Family Game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 &amp; Alumni Program Information Session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to School Day – 24</a:t>
            </a:r>
            <a:r>
              <a:rPr lang="en-US" baseline="30000" dirty="0"/>
              <a:t>th</a:t>
            </a:r>
            <a:r>
              <a:rPr lang="en-US" dirty="0"/>
              <a:t> Wave </a:t>
            </a:r>
          </a:p>
        </p:txBody>
      </p:sp>
    </p:spTree>
    <p:extLst>
      <p:ext uri="{BB962C8B-B14F-4D97-AF65-F5344CB8AC3E}">
        <p14:creationId xmlns:p14="http://schemas.microsoft.com/office/powerpoint/2010/main" val="119883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D35662-0AB4-48FD-8F9D-40691FAF1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Parent/Guardian Council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19B2F-D7AB-422E-8E4F-91A4F14B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88622"/>
            <a:ext cx="6300788" cy="50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1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1481138"/>
            <a:ext cx="87630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What do you believe about the relationship between parent engagement and our Wave-Makers’ ability to live out the MWA mission?</a:t>
            </a:r>
          </a:p>
          <a:p>
            <a:pPr algn="just"/>
            <a:r>
              <a:rPr lang="en-US" dirty="0"/>
              <a:t>What life experiences influence your beliefs?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Raynell Crews-Gamez</a:t>
            </a:r>
          </a:p>
          <a:p>
            <a:pPr marL="0" indent="0">
              <a:buNone/>
            </a:pPr>
            <a:r>
              <a:rPr lang="en-US" dirty="0"/>
              <a:t>Director of School Culture &amp; Family Engagement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rcrews@mwacademy.org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541400"/>
      </p:ext>
    </p:extLst>
  </p:cSld>
  <p:clrMapOvr>
    <a:masterClrMapping/>
  </p:clrMapOvr>
</p:sld>
</file>

<file path=ppt/theme/theme1.xml><?xml version="1.0" encoding="utf-8"?>
<a:theme xmlns:a="http://schemas.openxmlformats.org/drawingml/2006/main" name="MW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MWA Template</Template>
  <TotalTime>10323</TotalTime>
  <Words>145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MWA Template</vt:lpstr>
      <vt:lpstr>Parent Education, Empowerment &amp; Engagement </vt:lpstr>
      <vt:lpstr>Parent/Guardian Engagement</vt:lpstr>
      <vt:lpstr>PowerPoint Presentation</vt:lpstr>
      <vt:lpstr>PowerPoint Presentation</vt:lpstr>
      <vt:lpstr>PowerPoint Presentation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MWA CST Data</dc:title>
  <dc:creator>Nelson, Alton</dc:creator>
  <cp:lastModifiedBy>Crews-Gamez, Raynell</cp:lastModifiedBy>
  <cp:revision>132</cp:revision>
  <dcterms:created xsi:type="dcterms:W3CDTF">2013-03-20T00:54:29Z</dcterms:created>
  <dcterms:modified xsi:type="dcterms:W3CDTF">2020-12-03T15:00:19Z</dcterms:modified>
</cp:coreProperties>
</file>