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erriweather" panose="020B060402020202020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18b4de16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18b4de16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df41ed5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df41ed5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18b4de16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18b4de16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b7fd4d14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b7fd4d14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18b4de16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18b4de16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477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1047"/>
            <a:ext cx="9144002" cy="22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Font typeface="Calibri"/>
              <a:buNone/>
              <a:defRPr sz="2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217" y="157425"/>
            <a:ext cx="645550" cy="6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5963" y="1498975"/>
            <a:ext cx="851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None/>
              <a:defRPr sz="3000" b="1" i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49047"/>
            <a:ext cx="9144002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875" y="448847"/>
            <a:ext cx="7495884" cy="781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6474" y="3706950"/>
            <a:ext cx="1230399" cy="12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 idx="2"/>
          </p:nvPr>
        </p:nvSpPr>
        <p:spPr>
          <a:xfrm>
            <a:off x="1444950" y="3924950"/>
            <a:ext cx="625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None/>
              <a:defRPr sz="3000" i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75" y="3105372"/>
            <a:ext cx="9144000" cy="191690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7975" y="0"/>
            <a:ext cx="9144000" cy="981600"/>
          </a:xfrm>
          <a:prstGeom prst="rect">
            <a:avLst/>
          </a:prstGeom>
          <a:solidFill>
            <a:srgbClr val="78F5EC">
              <a:alpha val="130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35500" y="1237200"/>
            <a:ext cx="86691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217" y="157425"/>
            <a:ext cx="645550" cy="6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7975" y="3105375"/>
            <a:ext cx="4572000" cy="19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0086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 sz="4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317" y="237225"/>
            <a:ext cx="645550" cy="6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7975" y="3105375"/>
            <a:ext cx="4572000" cy="19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 sz="42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0047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" name="Google Shape;4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317" y="237225"/>
            <a:ext cx="645550" cy="6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75" y="3105372"/>
            <a:ext cx="9144000" cy="191690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/>
          <p:nvPr/>
        </p:nvSpPr>
        <p:spPr>
          <a:xfrm>
            <a:off x="7975" y="0"/>
            <a:ext cx="9144000" cy="981600"/>
          </a:xfrm>
          <a:prstGeom prst="rect">
            <a:avLst/>
          </a:prstGeom>
          <a:solidFill>
            <a:srgbClr val="78F5EC">
              <a:alpha val="130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89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235500" y="1237200"/>
            <a:ext cx="5256900" cy="3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50" name="Google Shape;5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217" y="157425"/>
            <a:ext cx="645550" cy="6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772"/>
              </a:buClr>
              <a:buSzPts val="2800"/>
              <a:buNone/>
              <a:defRPr sz="2800">
                <a:solidFill>
                  <a:srgbClr val="0047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315963" y="1498975"/>
            <a:ext cx="851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ASB Board Report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524825" y="3799950"/>
            <a:ext cx="609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December 2020 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Successes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235500" y="1237200"/>
            <a:ext cx="8669100" cy="3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ASB videos were sent out via ASM Slides to the Upper School Community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be shared with larger community - parent website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ASB Meeting with Mr. Siapno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 Spirit Week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Created slides for advisory programming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were able to collect pictures for the yearbook</a:t>
            </a:r>
            <a:b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Working on Student Portal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Collecting information to share with the student community </a:t>
            </a:r>
            <a:b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Day of Lights planning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Fall Spirit Week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1" name="Google Shape;7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338" y="1360363"/>
            <a:ext cx="4803624" cy="27316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/>
          <p:nvPr/>
        </p:nvSpPr>
        <p:spPr>
          <a:xfrm>
            <a:off x="3863050" y="4030225"/>
            <a:ext cx="48522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Ms. MacDonald’s Advisory on Facemask Day</a:t>
            </a:r>
            <a:br>
              <a:rPr lang="en"/>
            </a:br>
            <a:r>
              <a:rPr lang="en"/>
              <a:t>Upper School Spirit Week Winning Advisory! </a:t>
            </a:r>
            <a:endParaRPr/>
          </a:p>
        </p:txBody>
      </p:sp>
      <p:pic>
        <p:nvPicPr>
          <p:cNvPr id="73" name="Google Shape;7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600" y="1086675"/>
            <a:ext cx="2473175" cy="38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Challenges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0" name="Google Shape;80;p11"/>
          <p:cNvSpPr txBox="1"/>
          <p:nvPr/>
        </p:nvSpPr>
        <p:spPr>
          <a:xfrm>
            <a:off x="235500" y="1019500"/>
            <a:ext cx="8525400" cy="3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Community building while distance learning continues to be a challenge  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Students not turning their camera on - no access to virtual backgrounds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Participation and Engagement in general is low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Clubs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Advisory Activities 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Getting information to the entire student community 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Finding ways other than emailing 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Priorities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7" name="Google Shape;87;p12"/>
          <p:cNvSpPr txBox="1"/>
          <p:nvPr/>
        </p:nvSpPr>
        <p:spPr>
          <a:xfrm>
            <a:off x="192550" y="1071750"/>
            <a:ext cx="8446200" cy="3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Student Portal - resource webpage</a:t>
            </a:r>
            <a:r>
              <a:rPr lang="en" sz="1500" b="1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Finding ways to promote community and togetherness 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Encouraging students to turn on their cameras and engage with their peers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Day of Lights programming 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Happening December 7-11, 2020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On-screen Show (16:9)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Merriweather</vt:lpstr>
      <vt:lpstr>Open Sans</vt:lpstr>
      <vt:lpstr>Arial</vt:lpstr>
      <vt:lpstr>Calibri</vt:lpstr>
      <vt:lpstr>Simple Light</vt:lpstr>
      <vt:lpstr>ASB Board Report </vt:lpstr>
      <vt:lpstr>Successes</vt:lpstr>
      <vt:lpstr>Fall Spirit Week</vt:lpstr>
      <vt:lpstr>Challenges </vt:lpstr>
      <vt:lpstr>Priorities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ASB Board Report </dc:title>
  <dc:creator>Macho, Melissa</dc:creator>
  <cp:lastModifiedBy>Macho, Melissa</cp:lastModifiedBy>
  <cp:revision>1</cp:revision>
  <dcterms:modified xsi:type="dcterms:W3CDTF">2020-12-03T00:20:00Z</dcterms:modified>
</cp:coreProperties>
</file>