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Merriweather" panose="020B0604020202020204" charset="0"/>
      <p:regular r:id="rId8"/>
      <p:bold r:id="rId9"/>
      <p:italic r:id="rId10"/>
      <p:boldItalic r:id="rId11"/>
    </p:embeddedFon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2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18b4de16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18b4de16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18b4de16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18b4de16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b7fd4d14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b7fd4d14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18b4de16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18b4de16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477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11047"/>
            <a:ext cx="9144002" cy="22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Font typeface="Calibri"/>
              <a:buNone/>
              <a:defRPr sz="2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217" y="157425"/>
            <a:ext cx="645550" cy="6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5963" y="1498975"/>
            <a:ext cx="851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None/>
              <a:defRPr sz="3000" b="1" i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149047"/>
            <a:ext cx="9144002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875" y="448847"/>
            <a:ext cx="7495884" cy="781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6474" y="3706950"/>
            <a:ext cx="1230399" cy="12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 idx="2"/>
          </p:nvPr>
        </p:nvSpPr>
        <p:spPr>
          <a:xfrm>
            <a:off x="1444950" y="3924950"/>
            <a:ext cx="625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Open Sans"/>
              <a:buNone/>
              <a:defRPr sz="3000" i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Merriweather"/>
              <a:buNone/>
              <a:defRPr sz="3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75" y="3105372"/>
            <a:ext cx="9144000" cy="191690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7975" y="0"/>
            <a:ext cx="9144000" cy="981600"/>
          </a:xfrm>
          <a:prstGeom prst="rect">
            <a:avLst/>
          </a:prstGeom>
          <a:solidFill>
            <a:srgbClr val="78F5EC">
              <a:alpha val="130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35500" y="1237200"/>
            <a:ext cx="86691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217" y="157425"/>
            <a:ext cx="645550" cy="6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7975" y="3105375"/>
            <a:ext cx="4572000" cy="19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0086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 sz="4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317" y="237225"/>
            <a:ext cx="645550" cy="6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7975" y="3105375"/>
            <a:ext cx="4572000" cy="191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Font typeface="Calibri"/>
              <a:buNone/>
              <a:defRPr sz="42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0047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" name="Google Shape;4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317" y="237225"/>
            <a:ext cx="645550" cy="6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75" y="3105372"/>
            <a:ext cx="9144000" cy="191690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/>
          <p:nvPr/>
        </p:nvSpPr>
        <p:spPr>
          <a:xfrm>
            <a:off x="7975" y="0"/>
            <a:ext cx="9144000" cy="981600"/>
          </a:xfrm>
          <a:prstGeom prst="rect">
            <a:avLst/>
          </a:prstGeom>
          <a:solidFill>
            <a:srgbClr val="78F5EC">
              <a:alpha val="130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89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235500" y="1237200"/>
            <a:ext cx="5256900" cy="3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50" name="Google Shape;5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2217" y="157425"/>
            <a:ext cx="645550" cy="66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772"/>
              </a:buClr>
              <a:buSzPts val="2800"/>
              <a:buNone/>
              <a:defRPr sz="2800">
                <a:solidFill>
                  <a:srgbClr val="00477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315963" y="1498975"/>
            <a:ext cx="851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ASB Board Report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524825" y="3799950"/>
            <a:ext cx="609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October 2020 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Successes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235500" y="1237200"/>
            <a:ext cx="8669100" cy="3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ASB videos are now complete for our community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videos are translated - English/Spanish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ASB Quarterly Meeting with with Mr. Nelson 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Being able to adapt to distance learning and changes that go along with it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“Zoom Bombing” that was apparent at the beginning of school seem to be taken care of!</a:t>
            </a:r>
            <a:endParaRPr sz="2200"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Challenges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235500" y="1019500"/>
            <a:ext cx="8525400" cy="3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Community building while distance learning 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Students not turning their camera on - no access to virtual backgrounds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Student resources - access, feeling empowered to seek them out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mental health services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tutoring or extra support for all students  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Communication 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Reminding students the importance of checking their emails 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“Zoom Bombing” at the start of school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35500" y="216425"/>
            <a:ext cx="766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Priorities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192550" y="1071750"/>
            <a:ext cx="8446200" cy="3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Student resource webpage</a:t>
            </a:r>
            <a:r>
              <a:rPr lang="en" sz="1500" b="1">
                <a:solidFill>
                  <a:schemeClr val="dk1"/>
                </a:solidFill>
              </a:rPr>
              <a:t> </a:t>
            </a:r>
            <a:endParaRPr sz="1500" b="1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Staff Directory - who should you reach out to and what is their email?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Club information 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Important updates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Finding ways to promote community and togetherness 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Spirit Week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Themes and advisory activities 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On-screen Show (16:9)</PresentationFormat>
  <Paragraphs>37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Merriweather</vt:lpstr>
      <vt:lpstr>Open Sans</vt:lpstr>
      <vt:lpstr>Calibri</vt:lpstr>
      <vt:lpstr>Simple Light</vt:lpstr>
      <vt:lpstr>ASB Board Report </vt:lpstr>
      <vt:lpstr>Successes</vt:lpstr>
      <vt:lpstr>Challenges </vt:lpstr>
      <vt:lpstr>Priorities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ASB Board Report </dc:title>
  <dc:creator>Macho, Melissa</dc:creator>
  <cp:lastModifiedBy>Macho, Melissa</cp:lastModifiedBy>
  <cp:revision>1</cp:revision>
  <dcterms:modified xsi:type="dcterms:W3CDTF">2020-10-07T02:23:15Z</dcterms:modified>
</cp:coreProperties>
</file>