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4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Open Sans" panose="020B0604020202020204" charset="0"/>
      <p:regular r:id="rId12"/>
      <p:bold r:id="rId13"/>
      <p:italic r:id="rId14"/>
      <p:boldItalic r:id="rId15"/>
    </p:embeddedFont>
    <p:embeddedFont>
      <p:font typeface="Merriweather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2" y="5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7c9e9cd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7c9e9cd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7c9e9cdd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7c9e9cdd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7c9e9cdd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7c9e9cdd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7c9e9cdd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7c9e9cdd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0477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11047"/>
            <a:ext cx="9144002" cy="22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Font typeface="Calibri"/>
              <a:buNone/>
              <a:defRPr sz="2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2217" y="157425"/>
            <a:ext cx="645550" cy="6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5963" y="1498975"/>
            <a:ext cx="8513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Open Sans"/>
              <a:buNone/>
              <a:defRPr sz="3000" b="1" i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149047"/>
            <a:ext cx="9144002" cy="22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875" y="448847"/>
            <a:ext cx="7495884" cy="781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6474" y="3706950"/>
            <a:ext cx="1230399" cy="127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 idx="2"/>
          </p:nvPr>
        </p:nvSpPr>
        <p:spPr>
          <a:xfrm>
            <a:off x="1444950" y="3924950"/>
            <a:ext cx="6254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Open Sans"/>
              <a:buNone/>
              <a:defRPr sz="3000" i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75" y="3105372"/>
            <a:ext cx="9144000" cy="191690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/>
          <p:nvPr/>
        </p:nvSpPr>
        <p:spPr>
          <a:xfrm>
            <a:off x="7975" y="0"/>
            <a:ext cx="9144000" cy="981600"/>
          </a:xfrm>
          <a:prstGeom prst="rect">
            <a:avLst/>
          </a:prstGeom>
          <a:solidFill>
            <a:srgbClr val="78F5EC">
              <a:alpha val="130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766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35500" y="1237200"/>
            <a:ext cx="86691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7" name="Google Shape;2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2217" y="157425"/>
            <a:ext cx="645550" cy="66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r="50000"/>
          <a:stretch/>
        </p:blipFill>
        <p:spPr>
          <a:xfrm>
            <a:off x="7975" y="3105375"/>
            <a:ext cx="4572000" cy="191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0086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Font typeface="Calibri"/>
              <a:buNone/>
              <a:defRPr sz="42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None/>
              <a:defRPr sz="21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" name="Google Shape;3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5317" y="237225"/>
            <a:ext cx="645550" cy="6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"/>
          <p:cNvPicPr preferRelativeResize="0"/>
          <p:nvPr/>
        </p:nvPicPr>
        <p:blipFill rotWithShape="1">
          <a:blip r:embed="rId2">
            <a:alphaModFix/>
          </a:blip>
          <a:srcRect r="50000"/>
          <a:stretch/>
        </p:blipFill>
        <p:spPr>
          <a:xfrm>
            <a:off x="7975" y="3105375"/>
            <a:ext cx="4572000" cy="191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Font typeface="Calibri"/>
              <a:buNone/>
              <a:defRPr sz="4200"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None/>
              <a:defRPr sz="2100"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0047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" name="Google Shape;4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5317" y="237225"/>
            <a:ext cx="645550" cy="6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75" y="3105372"/>
            <a:ext cx="9144000" cy="191690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7"/>
          <p:cNvSpPr/>
          <p:nvPr/>
        </p:nvSpPr>
        <p:spPr>
          <a:xfrm>
            <a:off x="7975" y="0"/>
            <a:ext cx="9144000" cy="981600"/>
          </a:xfrm>
          <a:prstGeom prst="rect">
            <a:avLst/>
          </a:prstGeom>
          <a:solidFill>
            <a:srgbClr val="78F5EC">
              <a:alpha val="130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789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235500" y="1237200"/>
            <a:ext cx="5256900" cy="34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50" name="Google Shape;5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2217" y="157425"/>
            <a:ext cx="645550" cy="66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772"/>
              </a:buClr>
              <a:buSzPts val="2800"/>
              <a:buNone/>
              <a:defRPr sz="2800">
                <a:solidFill>
                  <a:srgbClr val="00477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315963" y="1498975"/>
            <a:ext cx="8513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ASB Report </a:t>
            </a:r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1524825" y="3799950"/>
            <a:ext cx="609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May 2020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789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Successes</a:t>
            </a:r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235500" y="1237200"/>
            <a:ext cx="8644500" cy="34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ASB has continued to have weekly Zoom Meetings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Communication between ASB members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MWA - 1:1 with technology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Virtual College Signing Day and Google Site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Ms. Dougan’s 1:1 meeting with the Juniors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10th Grade Advisors - fun and engaging Advisory Zoom Meetings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ASB planning for a Virtual Spirit Week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ASB planning for a newsletter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789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</a:t>
            </a:r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171200" y="1062700"/>
            <a:ext cx="8669700" cy="37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Communication outside of the ASB space and members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ASB participation and creativity has decreased with virtual meeting spaces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Lack of information - likely due to uncertainty of global pandemic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home food options are not as healthy as the ones received at school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Getting used to Distance Learning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Workload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Lack of everyday communication with our teachers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 school day routine is gone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management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Teachers have also needed to adjust what day to day instruction looks like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General lack of school spirit and community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Hard to pinpoint the “best” way to communicate with the student community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789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Priorities </a:t>
            </a:r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235500" y="1237200"/>
            <a:ext cx="8525400" cy="37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Communication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Between ASB and the larger student community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Between teachers and students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can we help students have a positive outlook on their high school experience and life while living through a global pandemic?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Putting together and distributing a virtual ASB Newsletter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can we do to continue communication and the sense of community during the summer, especially if the world does not return back to “normal?”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ctrTitle"/>
          </p:nvPr>
        </p:nvSpPr>
        <p:spPr>
          <a:xfrm>
            <a:off x="247500" y="962700"/>
            <a:ext cx="8520600" cy="13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Office PowerPoint</Application>
  <PresentationFormat>On-screen Show (16:9)</PresentationFormat>
  <Paragraphs>36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Open Sans</vt:lpstr>
      <vt:lpstr>Arial</vt:lpstr>
      <vt:lpstr>Merriweather</vt:lpstr>
      <vt:lpstr>Simple Light</vt:lpstr>
      <vt:lpstr>ASB Report </vt:lpstr>
      <vt:lpstr>Successes</vt:lpstr>
      <vt:lpstr>Challenges</vt:lpstr>
      <vt:lpstr>Priorities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ASB Report </dc:title>
  <dc:creator>Macho, Melissa</dc:creator>
  <cp:lastModifiedBy>Macho, Melissa</cp:lastModifiedBy>
  <cp:revision>1</cp:revision>
  <dcterms:modified xsi:type="dcterms:W3CDTF">2020-05-13T04:39:16Z</dcterms:modified>
</cp:coreProperties>
</file>