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jqcRF5cLFlKqCrxoHYXVxmUkX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2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6b0fb07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76b0fb07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76b0fb0722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6b0fb07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76b0fb07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76b0fb0722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6b0fb07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76b0fb07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76b0fb072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1498d0ad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1498d0ad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81498d0ad9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1498d0ad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1498d0ad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81498d0ad9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1498d0ad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1498d0ad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81498d0ad9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1498d0ad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1498d0ad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81498d0ad9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1498d0ad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1498d0ad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81498d0ad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1498d0ad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1498d0ad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81498d0ad9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6b0fb072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6b0fb072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76b0fb0722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Chart Layout">
  <p:cSld name="Agenda Chart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2331171" y="2697399"/>
            <a:ext cx="4623292" cy="176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168404" y="53577"/>
            <a:ext cx="8680777" cy="8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cf881661_9_20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75cf881661_9_20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75cf881661_9_20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2"/>
          </p:nvPr>
        </p:nvSpPr>
        <p:spPr>
          <a:xfrm>
            <a:off x="236538" y="1535112"/>
            <a:ext cx="8712200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mparison" type="twoTxTwoObj">
  <p:cSld name="TWO_OBJECTS_WITH_TEXT">
    <p:bg>
      <p:bgPr>
        <a:gradFill>
          <a:gsLst>
            <a:gs pos="0">
              <a:schemeClr val="lt1"/>
            </a:gs>
            <a:gs pos="100000">
              <a:srgbClr val="9393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2"/>
          </p:nvPr>
        </p:nvSpPr>
        <p:spPr>
          <a:xfrm>
            <a:off x="236538" y="2237574"/>
            <a:ext cx="4273817" cy="445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3"/>
          </p:nvPr>
        </p:nvSpPr>
        <p:spPr>
          <a:xfrm>
            <a:off x="4590561" y="2237574"/>
            <a:ext cx="4228345" cy="44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4"/>
          </p:nvPr>
        </p:nvSpPr>
        <p:spPr>
          <a:xfrm>
            <a:off x="236538" y="1509713"/>
            <a:ext cx="4273817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5"/>
          </p:nvPr>
        </p:nvSpPr>
        <p:spPr>
          <a:xfrm>
            <a:off x="4590561" y="1506825"/>
            <a:ext cx="4228345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2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3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4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5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2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3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5"/>
          <p:cNvSpPr>
            <a:spLocks noGrp="1"/>
          </p:cNvSpPr>
          <p:nvPr>
            <p:ph type="pic" idx="4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3520647"/>
            <a:ext cx="91440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789883" y="5412660"/>
            <a:ext cx="922531" cy="94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4875" y="1820447"/>
            <a:ext cx="7495887" cy="7811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621850" y="2764975"/>
            <a:ext cx="7772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ASB Update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4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066800" y="5715000"/>
            <a:ext cx="666928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19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2020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6b0fb0722_0_10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Priorities </a:t>
            </a:r>
            <a:endParaRPr/>
          </a:p>
        </p:txBody>
      </p:sp>
      <p:sp>
        <p:nvSpPr>
          <p:cNvPr id="160" name="Google Shape;160;g76b0fb0722_0_10"/>
          <p:cNvSpPr txBox="1"/>
          <p:nvPr/>
        </p:nvSpPr>
        <p:spPr>
          <a:xfrm>
            <a:off x="236300" y="1721875"/>
            <a:ext cx="8705700" cy="4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/>
              <a:t>Planning and marketing a successful and engaging spirit week and pep rally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/>
              <a:t>Continue to t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hink outside the box when planning event</a:t>
            </a:r>
            <a:r>
              <a:rPr lang="en-US" sz="3000"/>
              <a:t>s for the community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/>
              <a:t>Continue to be t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bridge between students and staff</a:t>
            </a:r>
            <a:r>
              <a:rPr lang="en-US" sz="3000"/>
              <a:t> &amp; f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aculty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6b0fb0722_0_15"/>
          <p:cNvSpPr txBox="1"/>
          <p:nvPr/>
        </p:nvSpPr>
        <p:spPr>
          <a:xfrm>
            <a:off x="236300" y="2366000"/>
            <a:ext cx="8418300" cy="17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6b0fb0722_0_0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Successes</a:t>
            </a:r>
            <a:endParaRPr/>
          </a:p>
        </p:txBody>
      </p:sp>
      <p:sp>
        <p:nvSpPr>
          <p:cNvPr id="104" name="Google Shape;104;g76b0fb0722_0_0"/>
          <p:cNvSpPr txBox="1"/>
          <p:nvPr/>
        </p:nvSpPr>
        <p:spPr>
          <a:xfrm>
            <a:off x="236300" y="1449200"/>
            <a:ext cx="8722800" cy="52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/>
              <a:t>WASC Committee Lunch with ASB 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Black History Month Assembly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10th and 11th Grade College Tour Field Trips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Senior Activities - 100 Days to Graduation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March 6th ASM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Spirit Week and Pep Rally Planning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1498d0ad9_0_17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Black History Month Assembly</a:t>
            </a:r>
            <a:endParaRPr/>
          </a:p>
        </p:txBody>
      </p:sp>
      <p:pic>
        <p:nvPicPr>
          <p:cNvPr id="111" name="Google Shape;111;g81498d0ad9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5" y="1386125"/>
            <a:ext cx="7190427" cy="5392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1498d0ad9_0_37"/>
          <p:cNvSpPr txBox="1">
            <a:spLocks noGrp="1"/>
          </p:cNvSpPr>
          <p:nvPr>
            <p:ph type="body" idx="1"/>
          </p:nvPr>
        </p:nvSpPr>
        <p:spPr>
          <a:xfrm>
            <a:off x="236300" y="360375"/>
            <a:ext cx="7583700" cy="85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10th Grade College Tour Trip - Sonoma State</a:t>
            </a:r>
            <a:endParaRPr/>
          </a:p>
        </p:txBody>
      </p:sp>
      <p:pic>
        <p:nvPicPr>
          <p:cNvPr id="118" name="Google Shape;118;g81498d0ad9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125" y="1393600"/>
            <a:ext cx="7263325" cy="540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1498d0ad9_0_47"/>
          <p:cNvSpPr txBox="1">
            <a:spLocks noGrp="1"/>
          </p:cNvSpPr>
          <p:nvPr>
            <p:ph type="body" idx="1"/>
          </p:nvPr>
        </p:nvSpPr>
        <p:spPr>
          <a:xfrm>
            <a:off x="236300" y="360375"/>
            <a:ext cx="7583700" cy="85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10th Grade College Tour Trip - UC Davis</a:t>
            </a:r>
            <a:endParaRPr/>
          </a:p>
        </p:txBody>
      </p:sp>
      <p:pic>
        <p:nvPicPr>
          <p:cNvPr id="125" name="Google Shape;125;g81498d0ad9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25" y="1418050"/>
            <a:ext cx="7147874" cy="53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1498d0ad9_0_22"/>
          <p:cNvSpPr txBox="1">
            <a:spLocks noGrp="1"/>
          </p:cNvSpPr>
          <p:nvPr>
            <p:ph type="body" idx="1"/>
          </p:nvPr>
        </p:nvSpPr>
        <p:spPr>
          <a:xfrm>
            <a:off x="55700" y="360375"/>
            <a:ext cx="7652700" cy="85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11th Grade College Tour Trip - CSU East Bay</a:t>
            </a:r>
            <a:endParaRPr/>
          </a:p>
        </p:txBody>
      </p:sp>
      <p:pic>
        <p:nvPicPr>
          <p:cNvPr id="132" name="Google Shape;132;g81498d0ad9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675" y="1432825"/>
            <a:ext cx="7148451" cy="5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1498d0ad9_0_29"/>
          <p:cNvSpPr txBox="1">
            <a:spLocks noGrp="1"/>
          </p:cNvSpPr>
          <p:nvPr>
            <p:ph type="body" idx="1"/>
          </p:nvPr>
        </p:nvSpPr>
        <p:spPr>
          <a:xfrm>
            <a:off x="55700" y="360375"/>
            <a:ext cx="7652700" cy="85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11th Grade College Tour Trip - SF State</a:t>
            </a:r>
            <a:endParaRPr/>
          </a:p>
        </p:txBody>
      </p:sp>
      <p:pic>
        <p:nvPicPr>
          <p:cNvPr id="139" name="Google Shape;139;g81498d0ad9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850" y="1393875"/>
            <a:ext cx="7196374" cy="539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1498d0ad9_0_11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100 Days to Graduation</a:t>
            </a:r>
            <a:endParaRPr/>
          </a:p>
        </p:txBody>
      </p:sp>
      <p:pic>
        <p:nvPicPr>
          <p:cNvPr id="146" name="Google Shape;146;g81498d0ad9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75" y="1420563"/>
            <a:ext cx="7111914" cy="533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b0fb0722_0_5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153" name="Google Shape;153;g76b0fb0722_0_5"/>
          <p:cNvSpPr txBox="1"/>
          <p:nvPr/>
        </p:nvSpPr>
        <p:spPr>
          <a:xfrm>
            <a:off x="236300" y="1790450"/>
            <a:ext cx="8757300" cy="4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participation</a:t>
            </a:r>
            <a:endParaRPr sz="3000"/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-US" sz="3000"/>
              <a:t>Especially in community blocks such as ASM’s and Pep Rallies</a:t>
            </a:r>
            <a:endParaRPr sz="3000"/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Getting new students to volunteer to participate 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management and juggling school work and extracurriculars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WA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On-screen Show (4:3)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MWA Template</vt:lpstr>
      <vt:lpstr>ASB Update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 Update</dc:title>
  <dc:creator>Nelson, Alton</dc:creator>
  <cp:lastModifiedBy>Macho, Melissa</cp:lastModifiedBy>
  <cp:revision>2</cp:revision>
  <dcterms:created xsi:type="dcterms:W3CDTF">2013-03-20T00:54:29Z</dcterms:created>
  <dcterms:modified xsi:type="dcterms:W3CDTF">2020-03-11T02:55:08Z</dcterms:modified>
</cp:coreProperties>
</file>