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"/>
  </p:notesMasterIdLst>
  <p:sldIdLst>
    <p:sldId id="334" r:id="rId2"/>
    <p:sldId id="335" r:id="rId3"/>
    <p:sldId id="336" r:id="rId4"/>
    <p:sldId id="337" r:id="rId5"/>
    <p:sldId id="33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E329F-48B2-4FA8-8049-170026E12C9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7A536-380D-468E-843F-323147291DF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Senior School Director</a:t>
          </a:r>
          <a:endParaRPr lang="en-US" sz="1400" b="1" dirty="0">
            <a:solidFill>
              <a:schemeClr val="tx1"/>
            </a:solidFill>
          </a:endParaRPr>
        </a:p>
      </dgm:t>
    </dgm:pt>
    <dgm:pt modelId="{F725A787-3352-41A6-A758-EFE04C3AA459}" type="parTrans" cxnId="{5C49D218-E412-419E-93BD-838F2704A66D}">
      <dgm:prSet/>
      <dgm:spPr/>
      <dgm:t>
        <a:bodyPr/>
        <a:lstStyle/>
        <a:p>
          <a:endParaRPr lang="en-US"/>
        </a:p>
      </dgm:t>
    </dgm:pt>
    <dgm:pt modelId="{D913A2E9-FAED-4B0B-89C5-C9C8D5B45278}" type="sibTrans" cxnId="{5C49D218-E412-419E-93BD-838F2704A66D}">
      <dgm:prSet/>
      <dgm:spPr/>
      <dgm:t>
        <a:bodyPr/>
        <a:lstStyle/>
        <a:p>
          <a:endParaRPr lang="en-US"/>
        </a:p>
      </dgm:t>
    </dgm:pt>
    <dgm:pt modelId="{15A9F1C5-AC5E-4A15-B73F-77ACC8A01701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Dir. of College &amp; Career Counseling</a:t>
          </a:r>
          <a:endParaRPr lang="en-US" sz="1200" b="1" dirty="0">
            <a:solidFill>
              <a:schemeClr val="tx1"/>
            </a:solidFill>
          </a:endParaRPr>
        </a:p>
      </dgm:t>
    </dgm:pt>
    <dgm:pt modelId="{8596B0FE-E883-4BFD-926E-F0B57E05F69F}" type="parTrans" cxnId="{AE3AF34E-49B0-40D4-AD90-DDD70E29AD4D}">
      <dgm:prSet/>
      <dgm:spPr/>
      <dgm:t>
        <a:bodyPr/>
        <a:lstStyle/>
        <a:p>
          <a:endParaRPr lang="en-US"/>
        </a:p>
      </dgm:t>
    </dgm:pt>
    <dgm:pt modelId="{1AFBD561-669F-4D1E-86E2-ADBD04C86508}" type="sibTrans" cxnId="{AE3AF34E-49B0-40D4-AD90-DDD70E29AD4D}">
      <dgm:prSet/>
      <dgm:spPr/>
      <dgm:t>
        <a:bodyPr/>
        <a:lstStyle/>
        <a:p>
          <a:endParaRPr lang="en-US"/>
        </a:p>
      </dgm:t>
    </dgm:pt>
    <dgm:pt modelId="{238CAB04-5168-4BBB-94FB-71293E8167C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Dir. </a:t>
          </a:r>
          <a:r>
            <a:rPr lang="en-US" sz="1200" b="1" dirty="0" smtClean="0">
              <a:solidFill>
                <a:schemeClr val="tx1"/>
              </a:solidFill>
            </a:rPr>
            <a:t>of Holistic Support</a:t>
          </a:r>
          <a:endParaRPr lang="en-US" sz="1200" b="1" dirty="0">
            <a:solidFill>
              <a:schemeClr val="tx1"/>
            </a:solidFill>
          </a:endParaRPr>
        </a:p>
      </dgm:t>
    </dgm:pt>
    <dgm:pt modelId="{FE7F0B59-EBA8-482D-B370-205912DE7D84}" type="parTrans" cxnId="{18A84443-2AC0-426E-960B-550D12ADAE68}">
      <dgm:prSet/>
      <dgm:spPr/>
      <dgm:t>
        <a:bodyPr/>
        <a:lstStyle/>
        <a:p>
          <a:endParaRPr lang="en-US"/>
        </a:p>
      </dgm:t>
    </dgm:pt>
    <dgm:pt modelId="{557C3953-0A7D-4FA9-85AC-C8C9048B4D12}" type="sibTrans" cxnId="{18A84443-2AC0-426E-960B-550D12ADAE68}">
      <dgm:prSet/>
      <dgm:spPr/>
      <dgm:t>
        <a:bodyPr/>
        <a:lstStyle/>
        <a:p>
          <a:endParaRPr lang="en-US"/>
        </a:p>
      </dgm:t>
    </dgm:pt>
    <dgm:pt modelId="{4DDC8A49-2991-4DB4-9E81-20BAA59ECE2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Senior Dir. of </a:t>
          </a:r>
          <a:r>
            <a:rPr lang="en-US" sz="1200" b="1" dirty="0" err="1" smtClean="0">
              <a:solidFill>
                <a:schemeClr val="tx1"/>
              </a:solidFill>
            </a:rPr>
            <a:t>Curric</a:t>
          </a:r>
          <a:r>
            <a:rPr lang="en-US" sz="1200" b="1" dirty="0" smtClean="0">
              <a:solidFill>
                <a:schemeClr val="tx1"/>
              </a:solidFill>
            </a:rPr>
            <a:t>. &amp; Instruction</a:t>
          </a:r>
          <a:endParaRPr lang="en-US" sz="1200" b="1" dirty="0">
            <a:solidFill>
              <a:schemeClr val="tx1"/>
            </a:solidFill>
          </a:endParaRPr>
        </a:p>
      </dgm:t>
    </dgm:pt>
    <dgm:pt modelId="{E12B9557-D9DF-48E8-9D34-E8F74B7540F6}" type="parTrans" cxnId="{74B46CF4-2749-4CC7-AE59-5AD8AD7DD822}">
      <dgm:prSet/>
      <dgm:spPr/>
      <dgm:t>
        <a:bodyPr/>
        <a:lstStyle/>
        <a:p>
          <a:endParaRPr lang="en-US"/>
        </a:p>
      </dgm:t>
    </dgm:pt>
    <dgm:pt modelId="{2FF4280D-1369-4260-97C0-4BAF95582449}" type="sibTrans" cxnId="{74B46CF4-2749-4CC7-AE59-5AD8AD7DD822}">
      <dgm:prSet/>
      <dgm:spPr/>
      <dgm:t>
        <a:bodyPr/>
        <a:lstStyle/>
        <a:p>
          <a:endParaRPr lang="en-US"/>
        </a:p>
      </dgm:t>
    </dgm:pt>
    <dgm:pt modelId="{7DF7D0ED-9C11-4B6C-B6FE-8E6968D2B7F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Lead Teacher for Math &amp; Sci.</a:t>
          </a:r>
          <a:endParaRPr lang="en-US" sz="1100" b="1" dirty="0">
            <a:solidFill>
              <a:schemeClr val="tx1"/>
            </a:solidFill>
          </a:endParaRPr>
        </a:p>
      </dgm:t>
    </dgm:pt>
    <dgm:pt modelId="{9DE1C19F-21F2-44E5-93F6-6F6E8E16A5AE}" type="parTrans" cxnId="{8A36969E-246A-43E0-85C7-38DD890A42B5}">
      <dgm:prSet/>
      <dgm:spPr/>
      <dgm:t>
        <a:bodyPr/>
        <a:lstStyle/>
        <a:p>
          <a:endParaRPr lang="en-US"/>
        </a:p>
      </dgm:t>
    </dgm:pt>
    <dgm:pt modelId="{7C577E3B-7E23-4145-AA72-F143D21ED4EC}" type="sibTrans" cxnId="{8A36969E-246A-43E0-85C7-38DD890A42B5}">
      <dgm:prSet/>
      <dgm:spPr/>
      <dgm:t>
        <a:bodyPr/>
        <a:lstStyle/>
        <a:p>
          <a:endParaRPr lang="en-US"/>
        </a:p>
      </dgm:t>
    </dgm:pt>
    <dgm:pt modelId="{6C4BC0FB-6D48-4C6B-9736-5C0FEC23D932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Athletic Director</a:t>
          </a:r>
          <a:endParaRPr lang="en-US" sz="1100" b="1" dirty="0">
            <a:solidFill>
              <a:schemeClr val="tx1"/>
            </a:solidFill>
          </a:endParaRPr>
        </a:p>
      </dgm:t>
    </dgm:pt>
    <dgm:pt modelId="{07456604-B76E-4974-B6A3-957C8407A03E}" type="parTrans" cxnId="{424D7484-A314-4969-B722-84E8F48C1AEB}">
      <dgm:prSet/>
      <dgm:spPr/>
      <dgm:t>
        <a:bodyPr/>
        <a:lstStyle/>
        <a:p>
          <a:endParaRPr lang="en-US"/>
        </a:p>
      </dgm:t>
    </dgm:pt>
    <dgm:pt modelId="{0F3C4F6D-093A-4C69-BD84-5236E3147D09}" type="sibTrans" cxnId="{424D7484-A314-4969-B722-84E8F48C1AEB}">
      <dgm:prSet/>
      <dgm:spPr/>
      <dgm:t>
        <a:bodyPr/>
        <a:lstStyle/>
        <a:p>
          <a:endParaRPr lang="en-US"/>
        </a:p>
      </dgm:t>
    </dgm:pt>
    <dgm:pt modelId="{4852615B-837A-47CB-A808-EDE43DDC883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MWA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>CEO</a:t>
          </a:r>
          <a:endParaRPr lang="en-US" sz="1400" b="1" dirty="0">
            <a:solidFill>
              <a:schemeClr val="tx1"/>
            </a:solidFill>
          </a:endParaRPr>
        </a:p>
      </dgm:t>
    </dgm:pt>
    <dgm:pt modelId="{B561A94A-D0C8-4CBB-89B5-4C305124CE63}" type="parTrans" cxnId="{001EA4DF-0220-4D28-8E81-BCF6746F5A6C}">
      <dgm:prSet/>
      <dgm:spPr/>
      <dgm:t>
        <a:bodyPr/>
        <a:lstStyle/>
        <a:p>
          <a:endParaRPr lang="en-US"/>
        </a:p>
      </dgm:t>
    </dgm:pt>
    <dgm:pt modelId="{8A1AE472-4218-41E2-83D6-90EA798CE605}" type="sibTrans" cxnId="{001EA4DF-0220-4D28-8E81-BCF6746F5A6C}">
      <dgm:prSet/>
      <dgm:spPr/>
      <dgm:t>
        <a:bodyPr/>
        <a:lstStyle/>
        <a:p>
          <a:endParaRPr lang="en-US"/>
        </a:p>
      </dgm:t>
    </dgm:pt>
    <dgm:pt modelId="{757485A7-B925-4D45-8128-76C9C75420E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DCI for Humanities</a:t>
          </a:r>
          <a:endParaRPr lang="en-US" sz="1100" b="1" dirty="0">
            <a:solidFill>
              <a:schemeClr val="tx1"/>
            </a:solidFill>
          </a:endParaRPr>
        </a:p>
      </dgm:t>
    </dgm:pt>
    <dgm:pt modelId="{44FCD8D1-0D30-424C-9E35-1BCE3DAEC777}" type="parTrans" cxnId="{D1FC733B-B7DB-4626-8095-9091D9E00647}">
      <dgm:prSet/>
      <dgm:spPr/>
      <dgm:t>
        <a:bodyPr/>
        <a:lstStyle/>
        <a:p>
          <a:endParaRPr lang="en-US"/>
        </a:p>
      </dgm:t>
    </dgm:pt>
    <dgm:pt modelId="{4A801A3C-2ABF-416D-AD3C-E61B215BB48C}" type="sibTrans" cxnId="{D1FC733B-B7DB-4626-8095-9091D9E00647}">
      <dgm:prSet/>
      <dgm:spPr/>
      <dgm:t>
        <a:bodyPr/>
        <a:lstStyle/>
        <a:p>
          <a:endParaRPr lang="en-US"/>
        </a:p>
      </dgm:t>
    </dgm:pt>
    <dgm:pt modelId="{6DD66D9E-393A-491F-88E7-550571F0259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DCI for Math &amp; </a:t>
          </a:r>
          <a:r>
            <a:rPr lang="en-US" sz="1100" b="1" dirty="0" smtClean="0">
              <a:solidFill>
                <a:schemeClr val="tx1"/>
              </a:solidFill>
            </a:rPr>
            <a:t>Science</a:t>
          </a:r>
          <a:endParaRPr lang="en-US" sz="1100" b="1" dirty="0">
            <a:solidFill>
              <a:schemeClr val="tx1"/>
            </a:solidFill>
          </a:endParaRPr>
        </a:p>
      </dgm:t>
    </dgm:pt>
    <dgm:pt modelId="{118C0DD0-9C6B-4453-9D00-492A83697636}" type="parTrans" cxnId="{036446F3-53A6-40C5-80F2-78426BE40CD4}">
      <dgm:prSet/>
      <dgm:spPr/>
      <dgm:t>
        <a:bodyPr/>
        <a:lstStyle/>
        <a:p>
          <a:endParaRPr lang="en-US"/>
        </a:p>
      </dgm:t>
    </dgm:pt>
    <dgm:pt modelId="{B70F8511-D76F-4318-B454-62D3803AE6F1}" type="sibTrans" cxnId="{036446F3-53A6-40C5-80F2-78426BE40CD4}">
      <dgm:prSet/>
      <dgm:spPr/>
      <dgm:t>
        <a:bodyPr/>
        <a:lstStyle/>
        <a:p>
          <a:endParaRPr lang="en-US"/>
        </a:p>
      </dgm:t>
    </dgm:pt>
    <dgm:pt modelId="{3D95C0BB-1174-4BC7-8171-89684D94578F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Senior Dean of Students &amp; Deans</a:t>
          </a:r>
          <a:endParaRPr lang="en-US" sz="1050" b="1" dirty="0">
            <a:solidFill>
              <a:schemeClr val="tx1"/>
            </a:solidFill>
          </a:endParaRPr>
        </a:p>
      </dgm:t>
    </dgm:pt>
    <dgm:pt modelId="{3DA2C5DF-93CB-45E9-B51C-A80FE1CB7B09}" type="parTrans" cxnId="{451E8B98-7941-41F8-BA19-995BA8CFF7D5}">
      <dgm:prSet/>
      <dgm:spPr/>
      <dgm:t>
        <a:bodyPr/>
        <a:lstStyle/>
        <a:p>
          <a:endParaRPr lang="en-US"/>
        </a:p>
      </dgm:t>
    </dgm:pt>
    <dgm:pt modelId="{EF742C66-2DFE-4C26-B9B1-9E129B05FD4E}" type="sibTrans" cxnId="{451E8B98-7941-41F8-BA19-995BA8CFF7D5}">
      <dgm:prSet/>
      <dgm:spPr/>
      <dgm:t>
        <a:bodyPr/>
        <a:lstStyle/>
        <a:p>
          <a:endParaRPr lang="en-US"/>
        </a:p>
      </dgm:t>
    </dgm:pt>
    <dgm:pt modelId="{20B2BE0C-7656-409F-B13E-89D682F4EFF0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Social Workers</a:t>
          </a:r>
          <a:endParaRPr lang="en-US" sz="1100" b="1" dirty="0">
            <a:solidFill>
              <a:schemeClr val="tx1"/>
            </a:solidFill>
          </a:endParaRPr>
        </a:p>
      </dgm:t>
    </dgm:pt>
    <dgm:pt modelId="{D2AF6FF5-32A3-4FAB-99C1-D53B7914ABEF}" type="parTrans" cxnId="{DFA13AF6-639B-411D-AC41-A7F6049CF543}">
      <dgm:prSet/>
      <dgm:spPr/>
      <dgm:t>
        <a:bodyPr/>
        <a:lstStyle/>
        <a:p>
          <a:endParaRPr lang="en-US"/>
        </a:p>
      </dgm:t>
    </dgm:pt>
    <dgm:pt modelId="{A9976686-AC61-40E6-83C4-F27FC2A54CCB}" type="sibTrans" cxnId="{DFA13AF6-639B-411D-AC41-A7F6049CF543}">
      <dgm:prSet/>
      <dgm:spPr/>
      <dgm:t>
        <a:bodyPr/>
        <a:lstStyle/>
        <a:p>
          <a:endParaRPr lang="en-US"/>
        </a:p>
      </dgm:t>
    </dgm:pt>
    <dgm:pt modelId="{0422D3EC-FA07-4E0F-84B0-E4C6CC486CD6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Clinical Service Providers</a:t>
          </a:r>
          <a:endParaRPr lang="en-US" sz="1100" b="1" dirty="0">
            <a:solidFill>
              <a:schemeClr val="tx1"/>
            </a:solidFill>
          </a:endParaRPr>
        </a:p>
      </dgm:t>
    </dgm:pt>
    <dgm:pt modelId="{73888F08-1C19-4378-928C-1C232A4858D9}" type="parTrans" cxnId="{C7FAF411-3BCF-4C0C-B44B-B72C36093F45}">
      <dgm:prSet/>
      <dgm:spPr/>
      <dgm:t>
        <a:bodyPr/>
        <a:lstStyle/>
        <a:p>
          <a:endParaRPr lang="en-US"/>
        </a:p>
      </dgm:t>
    </dgm:pt>
    <dgm:pt modelId="{B72F57AE-595F-4B97-9E7B-12A511791745}" type="sibTrans" cxnId="{C7FAF411-3BCF-4C0C-B44B-B72C36093F45}">
      <dgm:prSet/>
      <dgm:spPr/>
      <dgm:t>
        <a:bodyPr/>
        <a:lstStyle/>
        <a:p>
          <a:endParaRPr lang="en-US"/>
        </a:p>
      </dgm:t>
    </dgm:pt>
    <dgm:pt modelId="{3B71BA21-7337-4AF7-91DC-09B7C96F7C1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Content Leads for Math &amp; Sci. (Stipend)</a:t>
          </a:r>
          <a:endParaRPr lang="en-US" sz="1100" b="1" dirty="0">
            <a:solidFill>
              <a:schemeClr val="tx1"/>
            </a:solidFill>
          </a:endParaRPr>
        </a:p>
      </dgm:t>
    </dgm:pt>
    <dgm:pt modelId="{F188DD0E-8AC5-4642-86D5-0F258D7FB95E}" type="parTrans" cxnId="{435EE4EB-5347-4D3D-8C5A-E35427EE789C}">
      <dgm:prSet/>
      <dgm:spPr/>
      <dgm:t>
        <a:bodyPr/>
        <a:lstStyle/>
        <a:p>
          <a:endParaRPr lang="en-US"/>
        </a:p>
      </dgm:t>
    </dgm:pt>
    <dgm:pt modelId="{B46FF7A4-F4A7-4896-969A-8DD27A09BF46}" type="sibTrans" cxnId="{435EE4EB-5347-4D3D-8C5A-E35427EE789C}">
      <dgm:prSet/>
      <dgm:spPr/>
      <dgm:t>
        <a:bodyPr/>
        <a:lstStyle/>
        <a:p>
          <a:endParaRPr lang="en-US"/>
        </a:p>
      </dgm:t>
    </dgm:pt>
    <dgm:pt modelId="{0E6D3202-5639-4DA6-BF1A-2F9D04B6EEA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Lead Teacher for Humanities </a:t>
          </a:r>
          <a:endParaRPr lang="en-US" sz="1100" b="1" dirty="0">
            <a:solidFill>
              <a:schemeClr val="tx1"/>
            </a:solidFill>
          </a:endParaRPr>
        </a:p>
      </dgm:t>
    </dgm:pt>
    <dgm:pt modelId="{709EDE53-B6AB-4B7E-A0C3-6C36697068BF}" type="parTrans" cxnId="{2C96E9D5-A23D-48BB-A14C-23360C92F37C}">
      <dgm:prSet/>
      <dgm:spPr/>
      <dgm:t>
        <a:bodyPr/>
        <a:lstStyle/>
        <a:p>
          <a:endParaRPr lang="en-US"/>
        </a:p>
      </dgm:t>
    </dgm:pt>
    <dgm:pt modelId="{D971B4E5-7FAB-48D2-AD8C-1905E09E699D}" type="sibTrans" cxnId="{2C96E9D5-A23D-48BB-A14C-23360C92F37C}">
      <dgm:prSet/>
      <dgm:spPr/>
      <dgm:t>
        <a:bodyPr/>
        <a:lstStyle/>
        <a:p>
          <a:endParaRPr lang="en-US"/>
        </a:p>
      </dgm:t>
    </dgm:pt>
    <dgm:pt modelId="{D3F9CE4F-3F59-4852-BAF0-45EDCF64219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Content Leads for Humanities (Stipend)</a:t>
          </a:r>
          <a:endParaRPr lang="en-US" sz="1100" b="1" dirty="0">
            <a:solidFill>
              <a:schemeClr val="tx1"/>
            </a:solidFill>
          </a:endParaRPr>
        </a:p>
      </dgm:t>
    </dgm:pt>
    <dgm:pt modelId="{885AC877-8020-41DD-8774-925B3FD2E397}" type="parTrans" cxnId="{17412559-F8ED-4A50-8736-5AAC917D9FE1}">
      <dgm:prSet/>
      <dgm:spPr/>
      <dgm:t>
        <a:bodyPr/>
        <a:lstStyle/>
        <a:p>
          <a:endParaRPr lang="en-US"/>
        </a:p>
      </dgm:t>
    </dgm:pt>
    <dgm:pt modelId="{527D3832-E0E2-416C-930D-B0E40167BA94}" type="sibTrans" cxnId="{17412559-F8ED-4A50-8736-5AAC917D9FE1}">
      <dgm:prSet/>
      <dgm:spPr/>
      <dgm:t>
        <a:bodyPr/>
        <a:lstStyle/>
        <a:p>
          <a:endParaRPr lang="en-US"/>
        </a:p>
      </dgm:t>
    </dgm:pt>
    <dgm:pt modelId="{4322E1B7-23DE-4C44-A1D5-6E9A3D76AEE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Grade Level Leads (Stipend)</a:t>
          </a:r>
          <a:endParaRPr lang="en-US" sz="1100" b="1" dirty="0">
            <a:solidFill>
              <a:schemeClr val="tx1"/>
            </a:solidFill>
          </a:endParaRPr>
        </a:p>
      </dgm:t>
    </dgm:pt>
    <dgm:pt modelId="{69243FF1-4393-43F3-9827-D37502778528}" type="parTrans" cxnId="{CEC93F8C-9081-4A29-8771-F13AB987DB9F}">
      <dgm:prSet/>
      <dgm:spPr/>
      <dgm:t>
        <a:bodyPr/>
        <a:lstStyle/>
        <a:p>
          <a:endParaRPr lang="en-US"/>
        </a:p>
      </dgm:t>
    </dgm:pt>
    <dgm:pt modelId="{123587D1-0E77-4CBE-B525-E4FA1074FD00}" type="sibTrans" cxnId="{CEC93F8C-9081-4A29-8771-F13AB987DB9F}">
      <dgm:prSet/>
      <dgm:spPr/>
      <dgm:t>
        <a:bodyPr/>
        <a:lstStyle/>
        <a:p>
          <a:endParaRPr lang="en-US"/>
        </a:p>
      </dgm:t>
    </dgm:pt>
    <dgm:pt modelId="{70DEAB5D-2CE0-4CC0-B699-2A0E6B3C463B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Faculty for Math &amp; Sci.</a:t>
          </a:r>
          <a:endParaRPr lang="en-US" sz="1100" b="1" dirty="0">
            <a:solidFill>
              <a:schemeClr val="tx1"/>
            </a:solidFill>
          </a:endParaRPr>
        </a:p>
      </dgm:t>
    </dgm:pt>
    <dgm:pt modelId="{4E4068C0-545D-46F1-AB45-AE2595F749A0}" type="parTrans" cxnId="{74479C65-C57B-4106-9572-37F0A268EF35}">
      <dgm:prSet/>
      <dgm:spPr/>
      <dgm:t>
        <a:bodyPr/>
        <a:lstStyle/>
        <a:p>
          <a:endParaRPr lang="en-US"/>
        </a:p>
      </dgm:t>
    </dgm:pt>
    <dgm:pt modelId="{295853A3-F263-484B-A96F-1F831C49EDF7}" type="sibTrans" cxnId="{74479C65-C57B-4106-9572-37F0A268EF35}">
      <dgm:prSet/>
      <dgm:spPr/>
      <dgm:t>
        <a:bodyPr/>
        <a:lstStyle/>
        <a:p>
          <a:endParaRPr lang="en-US"/>
        </a:p>
      </dgm:t>
    </dgm:pt>
    <dgm:pt modelId="{527B4DC2-2DBC-4B87-8E00-360857787AB9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Faculty in Humanities</a:t>
          </a:r>
          <a:endParaRPr lang="en-US" sz="1100" b="1" dirty="0">
            <a:solidFill>
              <a:schemeClr val="tx1"/>
            </a:solidFill>
          </a:endParaRPr>
        </a:p>
      </dgm:t>
    </dgm:pt>
    <dgm:pt modelId="{F589BB56-4A02-4D50-8793-5BBC1D853B7D}" type="parTrans" cxnId="{FF19BC79-B666-4341-9A53-DABD3E572FB4}">
      <dgm:prSet/>
      <dgm:spPr/>
      <dgm:t>
        <a:bodyPr/>
        <a:lstStyle/>
        <a:p>
          <a:endParaRPr lang="en-US"/>
        </a:p>
      </dgm:t>
    </dgm:pt>
    <dgm:pt modelId="{5F44D017-03F7-495D-AA6A-10B393DED80C}" type="sibTrans" cxnId="{FF19BC79-B666-4341-9A53-DABD3E572FB4}">
      <dgm:prSet/>
      <dgm:spPr/>
      <dgm:t>
        <a:bodyPr/>
        <a:lstStyle/>
        <a:p>
          <a:endParaRPr lang="en-US"/>
        </a:p>
      </dgm:t>
    </dgm:pt>
    <dgm:pt modelId="{DAE8A0D4-05B7-47CD-A34D-151C65827D3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Maker Space Coordinator</a:t>
          </a:r>
          <a:endParaRPr lang="en-US" sz="1100" b="1" dirty="0">
            <a:solidFill>
              <a:schemeClr val="tx1"/>
            </a:solidFill>
          </a:endParaRPr>
        </a:p>
      </dgm:t>
    </dgm:pt>
    <dgm:pt modelId="{C080642E-0A5C-4D7D-8C7A-932C7E88E63A}" type="parTrans" cxnId="{0DEBC157-46A8-417E-A07B-C7A219CC1171}">
      <dgm:prSet/>
      <dgm:spPr/>
      <dgm:t>
        <a:bodyPr/>
        <a:lstStyle/>
        <a:p>
          <a:endParaRPr lang="en-US"/>
        </a:p>
      </dgm:t>
    </dgm:pt>
    <dgm:pt modelId="{584D77C8-3094-43F6-8D05-6E48098AD84A}" type="sibTrans" cxnId="{0DEBC157-46A8-417E-A07B-C7A219CC1171}">
      <dgm:prSet/>
      <dgm:spPr/>
      <dgm:t>
        <a:bodyPr/>
        <a:lstStyle/>
        <a:p>
          <a:endParaRPr lang="en-US"/>
        </a:p>
      </dgm:t>
    </dgm:pt>
    <dgm:pt modelId="{FFE638B4-F731-4140-B659-A8CF1C6F595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Dir. of Academic Services</a:t>
          </a:r>
          <a:endParaRPr lang="en-US" sz="1100" b="1" dirty="0">
            <a:solidFill>
              <a:schemeClr val="tx1"/>
            </a:solidFill>
          </a:endParaRPr>
        </a:p>
      </dgm:t>
    </dgm:pt>
    <dgm:pt modelId="{29D212CF-135B-4450-8563-76A8F31B1556}" type="parTrans" cxnId="{5B28092A-2867-4634-900A-BCD5DB8F50C2}">
      <dgm:prSet/>
      <dgm:spPr/>
      <dgm:t>
        <a:bodyPr/>
        <a:lstStyle/>
        <a:p>
          <a:endParaRPr lang="en-US"/>
        </a:p>
      </dgm:t>
    </dgm:pt>
    <dgm:pt modelId="{ECDF1DEE-7685-4514-8904-37B6B1B8C024}" type="sibTrans" cxnId="{5B28092A-2867-4634-900A-BCD5DB8F50C2}">
      <dgm:prSet/>
      <dgm:spPr/>
      <dgm:t>
        <a:bodyPr/>
        <a:lstStyle/>
        <a:p>
          <a:endParaRPr lang="en-US"/>
        </a:p>
      </dgm:t>
    </dgm:pt>
    <dgm:pt modelId="{1DE921FC-F5C2-415A-826A-5D205A9D1C79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DTI Coordinator</a:t>
          </a:r>
          <a:endParaRPr lang="en-US" sz="1100" b="1" dirty="0">
            <a:solidFill>
              <a:schemeClr val="tx1"/>
            </a:solidFill>
          </a:endParaRPr>
        </a:p>
      </dgm:t>
    </dgm:pt>
    <dgm:pt modelId="{7F9C30DB-4E5B-4D5D-B3A8-68E2C8E41B26}" type="parTrans" cxnId="{3AE4B7F8-1595-49AB-825F-F0BF8CA69CAA}">
      <dgm:prSet/>
      <dgm:spPr/>
      <dgm:t>
        <a:bodyPr/>
        <a:lstStyle/>
        <a:p>
          <a:endParaRPr lang="en-US"/>
        </a:p>
      </dgm:t>
    </dgm:pt>
    <dgm:pt modelId="{7B634417-8036-495E-8CF6-85C785A4FB5D}" type="sibTrans" cxnId="{3AE4B7F8-1595-49AB-825F-F0BF8CA69CAA}">
      <dgm:prSet/>
      <dgm:spPr/>
      <dgm:t>
        <a:bodyPr/>
        <a:lstStyle/>
        <a:p>
          <a:endParaRPr lang="en-US"/>
        </a:p>
      </dgm:t>
    </dgm:pt>
    <dgm:pt modelId="{EB7EF4BE-D283-4C9B-A798-056D59197C64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Interventionists</a:t>
          </a:r>
          <a:endParaRPr lang="en-US" sz="1100" b="1" dirty="0">
            <a:solidFill>
              <a:schemeClr val="tx1"/>
            </a:solidFill>
          </a:endParaRPr>
        </a:p>
      </dgm:t>
    </dgm:pt>
    <dgm:pt modelId="{2AB0C811-29A1-4443-B26E-F02215E671AD}" type="parTrans" cxnId="{40205523-32C4-4B97-A0F2-B7753B7F5AD7}">
      <dgm:prSet/>
      <dgm:spPr/>
      <dgm:t>
        <a:bodyPr/>
        <a:lstStyle/>
        <a:p>
          <a:endParaRPr lang="en-US"/>
        </a:p>
      </dgm:t>
    </dgm:pt>
    <dgm:pt modelId="{31C1DC24-6B6B-48E3-99B5-092879BC22DB}" type="sibTrans" cxnId="{40205523-32C4-4B97-A0F2-B7753B7F5AD7}">
      <dgm:prSet/>
      <dgm:spPr/>
      <dgm:t>
        <a:bodyPr/>
        <a:lstStyle/>
        <a:p>
          <a:endParaRPr lang="en-US"/>
        </a:p>
      </dgm:t>
    </dgm:pt>
    <dgm:pt modelId="{C94BE9EA-C297-4E6C-B411-EA6FC352CC19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Extended Day Coordinator</a:t>
          </a:r>
          <a:endParaRPr lang="en-US" sz="1100" b="1" dirty="0">
            <a:solidFill>
              <a:schemeClr val="tx1"/>
            </a:solidFill>
          </a:endParaRPr>
        </a:p>
      </dgm:t>
    </dgm:pt>
    <dgm:pt modelId="{E6B2F643-C538-43B6-BA00-50BBE4BD3AEF}" type="parTrans" cxnId="{EF43FEDE-02F1-46BD-B8AC-A053239917C5}">
      <dgm:prSet/>
      <dgm:spPr/>
      <dgm:t>
        <a:bodyPr/>
        <a:lstStyle/>
        <a:p>
          <a:endParaRPr lang="en-US"/>
        </a:p>
      </dgm:t>
    </dgm:pt>
    <dgm:pt modelId="{E346FB56-7E6A-4586-989E-9408537F73E9}" type="sibTrans" cxnId="{EF43FEDE-02F1-46BD-B8AC-A053239917C5}">
      <dgm:prSet/>
      <dgm:spPr/>
      <dgm:t>
        <a:bodyPr/>
        <a:lstStyle/>
        <a:p>
          <a:endParaRPr lang="en-US"/>
        </a:p>
      </dgm:t>
    </dgm:pt>
    <dgm:pt modelId="{6E1A529B-B278-4720-AB0A-67FB33471EB5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Tutors</a:t>
          </a:r>
          <a:endParaRPr lang="en-US" sz="1100" b="1" dirty="0">
            <a:solidFill>
              <a:schemeClr val="tx1"/>
            </a:solidFill>
          </a:endParaRPr>
        </a:p>
      </dgm:t>
    </dgm:pt>
    <dgm:pt modelId="{7893D294-CCD3-40BA-B7E9-5A6E4783C247}" type="parTrans" cxnId="{EE06E622-ACC3-4371-B437-822629B36263}">
      <dgm:prSet/>
      <dgm:spPr/>
      <dgm:t>
        <a:bodyPr/>
        <a:lstStyle/>
        <a:p>
          <a:endParaRPr lang="en-US"/>
        </a:p>
      </dgm:t>
    </dgm:pt>
    <dgm:pt modelId="{620C5302-842F-49CB-A0E3-4A3AD0D216F5}" type="sibTrans" cxnId="{EE06E622-ACC3-4371-B437-822629B36263}">
      <dgm:prSet/>
      <dgm:spPr/>
      <dgm:t>
        <a:bodyPr/>
        <a:lstStyle/>
        <a:p>
          <a:endParaRPr lang="en-US"/>
        </a:p>
      </dgm:t>
    </dgm:pt>
    <dgm:pt modelId="{4445FFDC-7879-4BAB-AB50-95A54F0E3492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ELD </a:t>
          </a:r>
          <a:r>
            <a:rPr lang="en-US" sz="1100" b="1" dirty="0" err="1" smtClean="0">
              <a:solidFill>
                <a:schemeClr val="tx1"/>
              </a:solidFill>
            </a:rPr>
            <a:t>Coord</a:t>
          </a:r>
          <a:r>
            <a:rPr lang="en-US" sz="1100" b="1" dirty="0" smtClean="0">
              <a:solidFill>
                <a:schemeClr val="tx1"/>
              </a:solidFill>
            </a:rPr>
            <a:t>.</a:t>
          </a:r>
          <a:endParaRPr lang="en-US" sz="1100" b="1" dirty="0">
            <a:solidFill>
              <a:schemeClr val="tx1"/>
            </a:solidFill>
          </a:endParaRPr>
        </a:p>
      </dgm:t>
    </dgm:pt>
    <dgm:pt modelId="{AAB0704E-C1E8-47B3-8EF9-06312A1A2D4F}" type="parTrans" cxnId="{EB26B79E-A0F2-41E6-81EA-5DF7C4EE351A}">
      <dgm:prSet/>
      <dgm:spPr/>
      <dgm:t>
        <a:bodyPr/>
        <a:lstStyle/>
        <a:p>
          <a:endParaRPr lang="en-US"/>
        </a:p>
      </dgm:t>
    </dgm:pt>
    <dgm:pt modelId="{BBCAFEA8-59C4-482E-89FC-CE1A7AE7F80A}" type="sibTrans" cxnId="{EB26B79E-A0F2-41E6-81EA-5DF7C4EE351A}">
      <dgm:prSet/>
      <dgm:spPr/>
      <dgm:t>
        <a:bodyPr/>
        <a:lstStyle/>
        <a:p>
          <a:endParaRPr lang="en-US"/>
        </a:p>
      </dgm:t>
    </dgm:pt>
    <dgm:pt modelId="{B9D4103D-0A6A-401C-AC09-38D6FA85F25E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GATE </a:t>
          </a:r>
          <a:r>
            <a:rPr lang="en-US" sz="1100" b="1" dirty="0" err="1" smtClean="0">
              <a:solidFill>
                <a:schemeClr val="tx1"/>
              </a:solidFill>
            </a:rPr>
            <a:t>Coord</a:t>
          </a:r>
          <a:r>
            <a:rPr lang="en-US" sz="1100" b="1" dirty="0" smtClean="0">
              <a:solidFill>
                <a:schemeClr val="tx1"/>
              </a:solidFill>
            </a:rPr>
            <a:t>.</a:t>
          </a:r>
          <a:endParaRPr lang="en-US" sz="1100" b="1" dirty="0">
            <a:solidFill>
              <a:schemeClr val="tx1"/>
            </a:solidFill>
          </a:endParaRPr>
        </a:p>
      </dgm:t>
    </dgm:pt>
    <dgm:pt modelId="{ABF5F78E-F8C0-4617-B362-84E36DFA7570}" type="parTrans" cxnId="{2104D01C-CD88-449E-9E1A-050130D6E5E5}">
      <dgm:prSet/>
      <dgm:spPr/>
      <dgm:t>
        <a:bodyPr/>
        <a:lstStyle/>
        <a:p>
          <a:endParaRPr lang="en-US"/>
        </a:p>
      </dgm:t>
    </dgm:pt>
    <dgm:pt modelId="{1273DFCC-3221-46A6-87AC-EE621C806293}" type="sibTrans" cxnId="{2104D01C-CD88-449E-9E1A-050130D6E5E5}">
      <dgm:prSet/>
      <dgm:spPr/>
      <dgm:t>
        <a:bodyPr/>
        <a:lstStyle/>
        <a:p>
          <a:endParaRPr lang="en-US"/>
        </a:p>
      </dgm:t>
    </dgm:pt>
    <dgm:pt modelId="{5878DEA6-61F4-49EA-B572-686389D0DCC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SPED Director</a:t>
          </a:r>
          <a:endParaRPr lang="en-US" sz="1100" b="1" dirty="0">
            <a:solidFill>
              <a:schemeClr val="tx1"/>
            </a:solidFill>
          </a:endParaRPr>
        </a:p>
      </dgm:t>
    </dgm:pt>
    <dgm:pt modelId="{81A5D10E-5FDA-4CF7-A7A9-CDD22B8055E5}" type="parTrans" cxnId="{397791A7-4142-499B-A201-A1E5816D3A71}">
      <dgm:prSet/>
      <dgm:spPr/>
      <dgm:t>
        <a:bodyPr/>
        <a:lstStyle/>
        <a:p>
          <a:endParaRPr lang="en-US"/>
        </a:p>
      </dgm:t>
    </dgm:pt>
    <dgm:pt modelId="{EC22BD30-4451-405B-97C9-7D9918425B64}" type="sibTrans" cxnId="{397791A7-4142-499B-A201-A1E5816D3A71}">
      <dgm:prSet/>
      <dgm:spPr/>
      <dgm:t>
        <a:bodyPr/>
        <a:lstStyle/>
        <a:p>
          <a:endParaRPr lang="en-US"/>
        </a:p>
      </dgm:t>
    </dgm:pt>
    <dgm:pt modelId="{F2043CDD-58EA-4260-9519-7A5B8C211B4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Dir. of Applied Technology</a:t>
          </a:r>
          <a:endParaRPr lang="en-US" sz="1100" b="1" dirty="0">
            <a:solidFill>
              <a:schemeClr val="tx1"/>
            </a:solidFill>
          </a:endParaRPr>
        </a:p>
      </dgm:t>
    </dgm:pt>
    <dgm:pt modelId="{83C8FC37-9563-4909-9718-82A32E4B8583}" type="parTrans" cxnId="{40B7A11E-EFB0-4D01-828E-DB53B320B876}">
      <dgm:prSet/>
      <dgm:spPr/>
      <dgm:t>
        <a:bodyPr/>
        <a:lstStyle/>
        <a:p>
          <a:endParaRPr lang="en-US"/>
        </a:p>
      </dgm:t>
    </dgm:pt>
    <dgm:pt modelId="{22D522F1-D52E-4CF1-8755-3A2D7F243258}" type="sibTrans" cxnId="{40B7A11E-EFB0-4D01-828E-DB53B320B876}">
      <dgm:prSet/>
      <dgm:spPr/>
      <dgm:t>
        <a:bodyPr/>
        <a:lstStyle/>
        <a:p>
          <a:endParaRPr lang="en-US"/>
        </a:p>
      </dgm:t>
    </dgm:pt>
    <dgm:pt modelId="{FC5F8D63-A51A-4D61-8BF1-24F78F2CB01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RSP Teachers</a:t>
          </a:r>
          <a:endParaRPr lang="en-US" sz="1100" b="1" dirty="0">
            <a:solidFill>
              <a:schemeClr val="tx1"/>
            </a:solidFill>
          </a:endParaRPr>
        </a:p>
      </dgm:t>
    </dgm:pt>
    <dgm:pt modelId="{2E4FDC50-C1BF-405E-BC18-7595C0146DA4}" type="parTrans" cxnId="{5203EB70-7833-473C-915D-9518492E5508}">
      <dgm:prSet/>
      <dgm:spPr/>
      <dgm:t>
        <a:bodyPr/>
        <a:lstStyle/>
        <a:p>
          <a:endParaRPr lang="en-US"/>
        </a:p>
      </dgm:t>
    </dgm:pt>
    <dgm:pt modelId="{F91E9C10-EA62-4419-83BC-AE87115EC1C7}" type="sibTrans" cxnId="{5203EB70-7833-473C-915D-9518492E5508}">
      <dgm:prSet/>
      <dgm:spPr/>
      <dgm:t>
        <a:bodyPr/>
        <a:lstStyle/>
        <a:p>
          <a:endParaRPr lang="en-US"/>
        </a:p>
      </dgm:t>
    </dgm:pt>
    <dgm:pt modelId="{A21C0A2C-D54E-452A-80E6-E6931892EF6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Aides</a:t>
          </a:r>
          <a:endParaRPr lang="en-US" sz="1100" b="1" dirty="0">
            <a:solidFill>
              <a:schemeClr val="tx1"/>
            </a:solidFill>
          </a:endParaRPr>
        </a:p>
      </dgm:t>
    </dgm:pt>
    <dgm:pt modelId="{AA735644-F063-4C87-893D-445C3974506B}" type="parTrans" cxnId="{01BA2B2D-2AF5-4D33-96A4-67DAEDBB5F36}">
      <dgm:prSet/>
      <dgm:spPr/>
      <dgm:t>
        <a:bodyPr/>
        <a:lstStyle/>
        <a:p>
          <a:endParaRPr lang="en-US"/>
        </a:p>
      </dgm:t>
    </dgm:pt>
    <dgm:pt modelId="{E4E67760-D62B-45F3-A347-5B91D2DE5D49}" type="sibTrans" cxnId="{01BA2B2D-2AF5-4D33-96A4-67DAEDBB5F36}">
      <dgm:prSet/>
      <dgm:spPr/>
      <dgm:t>
        <a:bodyPr/>
        <a:lstStyle/>
        <a:p>
          <a:endParaRPr lang="en-US"/>
        </a:p>
      </dgm:t>
    </dgm:pt>
    <dgm:pt modelId="{E71A0D2F-C72C-4343-B8A0-C9A06CC1E42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Service Providers</a:t>
          </a:r>
          <a:endParaRPr lang="en-US" sz="1100" b="1" dirty="0">
            <a:solidFill>
              <a:schemeClr val="tx1"/>
            </a:solidFill>
          </a:endParaRPr>
        </a:p>
      </dgm:t>
    </dgm:pt>
    <dgm:pt modelId="{A14BCB7C-E901-4D76-8727-2EC7A8D1A0D5}" type="parTrans" cxnId="{B7C4A1F1-610E-498B-9870-7F641606E9EA}">
      <dgm:prSet/>
      <dgm:spPr/>
      <dgm:t>
        <a:bodyPr/>
        <a:lstStyle/>
        <a:p>
          <a:endParaRPr lang="en-US"/>
        </a:p>
      </dgm:t>
    </dgm:pt>
    <dgm:pt modelId="{280A289C-0321-4FC3-8A64-034156DD32ED}" type="sibTrans" cxnId="{B7C4A1F1-610E-498B-9870-7F641606E9EA}">
      <dgm:prSet/>
      <dgm:spPr/>
      <dgm:t>
        <a:bodyPr/>
        <a:lstStyle/>
        <a:p>
          <a:endParaRPr lang="en-US"/>
        </a:p>
      </dgm:t>
    </dgm:pt>
    <dgm:pt modelId="{DA0A70E1-A40A-4615-A38A-E560CB84EE7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Parent/Guardian Engagement Director</a:t>
          </a:r>
          <a:endParaRPr lang="en-US" sz="1200" b="1" dirty="0">
            <a:solidFill>
              <a:schemeClr val="tx1"/>
            </a:solidFill>
          </a:endParaRPr>
        </a:p>
      </dgm:t>
    </dgm:pt>
    <dgm:pt modelId="{304A5991-A514-4F7A-9F3B-05DF3DD4D7AF}" type="parTrans" cxnId="{5EF7D8CE-059C-4A0C-B049-2A5997FDF5EB}">
      <dgm:prSet/>
      <dgm:spPr/>
      <dgm:t>
        <a:bodyPr/>
        <a:lstStyle/>
        <a:p>
          <a:endParaRPr lang="en-US"/>
        </a:p>
      </dgm:t>
    </dgm:pt>
    <dgm:pt modelId="{EBE362A9-CC3C-41C4-80E2-76EB24F3EA89}" type="sibTrans" cxnId="{5EF7D8CE-059C-4A0C-B049-2A5997FDF5EB}">
      <dgm:prSet/>
      <dgm:spPr/>
      <dgm:t>
        <a:bodyPr/>
        <a:lstStyle/>
        <a:p>
          <a:endParaRPr lang="en-US"/>
        </a:p>
      </dgm:t>
    </dgm:pt>
    <dgm:pt modelId="{045F32AD-EAAB-42E5-8771-96DDFD5F1FD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Sub Coordinator</a:t>
          </a:r>
          <a:endParaRPr lang="en-US" sz="1100" b="1" dirty="0">
            <a:solidFill>
              <a:schemeClr val="tx1"/>
            </a:solidFill>
          </a:endParaRPr>
        </a:p>
      </dgm:t>
    </dgm:pt>
    <dgm:pt modelId="{322EF429-7684-4073-AD2A-F1ADA55645BD}" type="parTrans" cxnId="{BD2E74D6-0FCA-438E-BAF6-E30818750B7E}">
      <dgm:prSet/>
      <dgm:spPr/>
      <dgm:t>
        <a:bodyPr/>
        <a:lstStyle/>
        <a:p>
          <a:endParaRPr lang="en-US"/>
        </a:p>
      </dgm:t>
    </dgm:pt>
    <dgm:pt modelId="{94DA120B-0B9D-4BE1-9C37-2F965B905F52}" type="sibTrans" cxnId="{BD2E74D6-0FCA-438E-BAF6-E30818750B7E}">
      <dgm:prSet/>
      <dgm:spPr/>
      <dgm:t>
        <a:bodyPr/>
        <a:lstStyle/>
        <a:p>
          <a:endParaRPr lang="en-US"/>
        </a:p>
      </dgm:t>
    </dgm:pt>
    <dgm:pt modelId="{FB98ED7E-92CA-4E6F-9108-C386D0BE329A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Dir. </a:t>
          </a:r>
          <a:r>
            <a:rPr lang="en-US" sz="1100" b="1" dirty="0" smtClean="0">
              <a:solidFill>
                <a:schemeClr val="tx1"/>
              </a:solidFill>
            </a:rPr>
            <a:t>of School Operations</a:t>
          </a:r>
          <a:endParaRPr lang="en-US" sz="1100" b="1" dirty="0">
            <a:solidFill>
              <a:schemeClr val="tx1"/>
            </a:solidFill>
          </a:endParaRPr>
        </a:p>
      </dgm:t>
    </dgm:pt>
    <dgm:pt modelId="{49AB77CA-2BC3-4339-8BDB-6F1517AE996E}" type="sibTrans" cxnId="{0E1B6CCA-D7C1-47CF-9425-22C208C306F1}">
      <dgm:prSet/>
      <dgm:spPr/>
      <dgm:t>
        <a:bodyPr/>
        <a:lstStyle/>
        <a:p>
          <a:endParaRPr lang="en-US"/>
        </a:p>
      </dgm:t>
    </dgm:pt>
    <dgm:pt modelId="{2E07CC3A-AE0D-41CE-9F6D-A379CE978F33}" type="parTrans" cxnId="{0E1B6CCA-D7C1-47CF-9425-22C208C306F1}">
      <dgm:prSet/>
      <dgm:spPr/>
      <dgm:t>
        <a:bodyPr/>
        <a:lstStyle/>
        <a:p>
          <a:endParaRPr lang="en-US"/>
        </a:p>
      </dgm:t>
    </dgm:pt>
    <dgm:pt modelId="{FBE4C3AB-E035-4B5A-B8CB-34161235CAAD}" type="pres">
      <dgm:prSet presAssocID="{34BE329F-48B2-4FA8-8049-170026E12C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F034EE-7DB7-451A-9344-D16BCD7C8D48}" type="pres">
      <dgm:prSet presAssocID="{4852615B-837A-47CB-A808-EDE43DDC883D}" presName="hierRoot1" presStyleCnt="0">
        <dgm:presLayoutVars>
          <dgm:hierBranch val="init"/>
        </dgm:presLayoutVars>
      </dgm:prSet>
      <dgm:spPr/>
    </dgm:pt>
    <dgm:pt modelId="{0146C0C2-6C12-4923-BAFA-BCD41F7621DB}" type="pres">
      <dgm:prSet presAssocID="{4852615B-837A-47CB-A808-EDE43DDC883D}" presName="rootComposite1" presStyleCnt="0"/>
      <dgm:spPr/>
    </dgm:pt>
    <dgm:pt modelId="{98559923-295F-4FF9-BE5C-388AD0231B9B}" type="pres">
      <dgm:prSet presAssocID="{4852615B-837A-47CB-A808-EDE43DDC883D}" presName="rootText1" presStyleLbl="node0" presStyleIdx="0" presStyleCnt="1" custScaleX="149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D1F37-934A-49D0-B776-55CC516336FB}" type="pres">
      <dgm:prSet presAssocID="{4852615B-837A-47CB-A808-EDE43DDC88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B923F15-EA2A-42F5-BF3F-E5E5D8909EF9}" type="pres">
      <dgm:prSet presAssocID="{4852615B-837A-47CB-A808-EDE43DDC883D}" presName="hierChild2" presStyleCnt="0"/>
      <dgm:spPr/>
    </dgm:pt>
    <dgm:pt modelId="{4E185740-DBD3-471E-8DAC-64D316686020}" type="pres">
      <dgm:prSet presAssocID="{F725A787-3352-41A6-A758-EFE04C3AA4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F9E080BF-2989-470E-A1D7-89756002E420}" type="pres">
      <dgm:prSet presAssocID="{67C7A536-380D-468E-843F-323147291DF1}" presName="hierRoot2" presStyleCnt="0">
        <dgm:presLayoutVars>
          <dgm:hierBranch val="init"/>
        </dgm:presLayoutVars>
      </dgm:prSet>
      <dgm:spPr/>
    </dgm:pt>
    <dgm:pt modelId="{F8A21087-C6F0-493F-AA47-AB0022426D56}" type="pres">
      <dgm:prSet presAssocID="{67C7A536-380D-468E-843F-323147291DF1}" presName="rootComposite" presStyleCnt="0"/>
      <dgm:spPr/>
    </dgm:pt>
    <dgm:pt modelId="{1EF1E0BB-95CB-44CE-BA9E-8F56E5722C37}" type="pres">
      <dgm:prSet presAssocID="{67C7A536-380D-468E-843F-323147291DF1}" presName="rootText" presStyleLbl="node2" presStyleIdx="0" presStyleCnt="1" custScaleX="178679" custScaleY="128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6BD0B-D866-4578-A8EA-50D848B435E8}" type="pres">
      <dgm:prSet presAssocID="{67C7A536-380D-468E-843F-323147291DF1}" presName="rootConnector" presStyleLbl="node2" presStyleIdx="0" presStyleCnt="1"/>
      <dgm:spPr/>
      <dgm:t>
        <a:bodyPr/>
        <a:lstStyle/>
        <a:p>
          <a:endParaRPr lang="en-US"/>
        </a:p>
      </dgm:t>
    </dgm:pt>
    <dgm:pt modelId="{533B64DD-F204-446C-8564-84A936E5F86E}" type="pres">
      <dgm:prSet presAssocID="{67C7A536-380D-468E-843F-323147291DF1}" presName="hierChild4" presStyleCnt="0"/>
      <dgm:spPr/>
    </dgm:pt>
    <dgm:pt modelId="{E82F61A8-3282-4829-A3A0-BFD3EBEE8941}" type="pres">
      <dgm:prSet presAssocID="{8596B0FE-E883-4BFD-926E-F0B57E05F69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C3E87CDC-DA1A-41ED-8C03-457BCACAD333}" type="pres">
      <dgm:prSet presAssocID="{15A9F1C5-AC5E-4A15-B73F-77ACC8A01701}" presName="hierRoot2" presStyleCnt="0">
        <dgm:presLayoutVars>
          <dgm:hierBranch val="init"/>
        </dgm:presLayoutVars>
      </dgm:prSet>
      <dgm:spPr/>
    </dgm:pt>
    <dgm:pt modelId="{BE1A8B64-DB64-4BC6-998C-603CB36441AB}" type="pres">
      <dgm:prSet presAssocID="{15A9F1C5-AC5E-4A15-B73F-77ACC8A01701}" presName="rootComposite" presStyleCnt="0"/>
      <dgm:spPr/>
    </dgm:pt>
    <dgm:pt modelId="{80914C12-C0BA-4918-A2FF-5F43AF699826}" type="pres">
      <dgm:prSet presAssocID="{15A9F1C5-AC5E-4A15-B73F-77ACC8A01701}" presName="rootText" presStyleLbl="node3" presStyleIdx="0" presStyleCnt="6" custScaleX="156456" custScaleY="154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AA529-A312-4828-994F-830307DB8C28}" type="pres">
      <dgm:prSet presAssocID="{15A9F1C5-AC5E-4A15-B73F-77ACC8A01701}" presName="rootConnector" presStyleLbl="node3" presStyleIdx="0" presStyleCnt="6"/>
      <dgm:spPr/>
      <dgm:t>
        <a:bodyPr/>
        <a:lstStyle/>
        <a:p>
          <a:endParaRPr lang="en-US"/>
        </a:p>
      </dgm:t>
    </dgm:pt>
    <dgm:pt modelId="{D7C838B4-1BAE-4110-A17E-337C987FC348}" type="pres">
      <dgm:prSet presAssocID="{15A9F1C5-AC5E-4A15-B73F-77ACC8A01701}" presName="hierChild4" presStyleCnt="0"/>
      <dgm:spPr/>
    </dgm:pt>
    <dgm:pt modelId="{34FCE3D8-DD39-43AF-B3E8-F606A4C95550}" type="pres">
      <dgm:prSet presAssocID="{15A9F1C5-AC5E-4A15-B73F-77ACC8A01701}" presName="hierChild5" presStyleCnt="0"/>
      <dgm:spPr/>
    </dgm:pt>
    <dgm:pt modelId="{E1CC541F-3EDF-4936-9E05-B6F1ACFE58D0}" type="pres">
      <dgm:prSet presAssocID="{FE7F0B59-EBA8-482D-B370-205912DE7D84}" presName="Name37" presStyleLbl="parChTrans1D3" presStyleIdx="1" presStyleCnt="6"/>
      <dgm:spPr/>
      <dgm:t>
        <a:bodyPr/>
        <a:lstStyle/>
        <a:p>
          <a:endParaRPr lang="en-US"/>
        </a:p>
      </dgm:t>
    </dgm:pt>
    <dgm:pt modelId="{3DFA9D40-72DD-479D-A50B-18D0AE128A6B}" type="pres">
      <dgm:prSet presAssocID="{238CAB04-5168-4BBB-94FB-71293E8167C4}" presName="hierRoot2" presStyleCnt="0">
        <dgm:presLayoutVars>
          <dgm:hierBranch val="init"/>
        </dgm:presLayoutVars>
      </dgm:prSet>
      <dgm:spPr/>
    </dgm:pt>
    <dgm:pt modelId="{EA0F5CE3-6DD0-45E0-B325-CA41C4111D9B}" type="pres">
      <dgm:prSet presAssocID="{238CAB04-5168-4BBB-94FB-71293E8167C4}" presName="rootComposite" presStyleCnt="0"/>
      <dgm:spPr/>
    </dgm:pt>
    <dgm:pt modelId="{1D43D1F4-6455-4F5A-887A-0C4133FFCCE5}" type="pres">
      <dgm:prSet presAssocID="{238CAB04-5168-4BBB-94FB-71293E8167C4}" presName="rootText" presStyleLbl="node3" presStyleIdx="1" presStyleCnt="6" custScaleY="1458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92363-B6AB-4945-9859-1DF1B7B7AA3A}" type="pres">
      <dgm:prSet presAssocID="{238CAB04-5168-4BBB-94FB-71293E8167C4}" presName="rootConnector" presStyleLbl="node3" presStyleIdx="1" presStyleCnt="6"/>
      <dgm:spPr/>
      <dgm:t>
        <a:bodyPr/>
        <a:lstStyle/>
        <a:p>
          <a:endParaRPr lang="en-US"/>
        </a:p>
      </dgm:t>
    </dgm:pt>
    <dgm:pt modelId="{DBD48371-78D6-4579-B3C4-B39ABA4F24E0}" type="pres">
      <dgm:prSet presAssocID="{238CAB04-5168-4BBB-94FB-71293E8167C4}" presName="hierChild4" presStyleCnt="0"/>
      <dgm:spPr/>
    </dgm:pt>
    <dgm:pt modelId="{B72796CA-58ED-476E-B8A7-90C0E477E972}" type="pres">
      <dgm:prSet presAssocID="{3DA2C5DF-93CB-45E9-B51C-A80FE1CB7B09}" presName="Name37" presStyleLbl="parChTrans1D4" presStyleIdx="0" presStyleCnt="26"/>
      <dgm:spPr/>
      <dgm:t>
        <a:bodyPr/>
        <a:lstStyle/>
        <a:p>
          <a:endParaRPr lang="en-US"/>
        </a:p>
      </dgm:t>
    </dgm:pt>
    <dgm:pt modelId="{843BBB1A-158A-45BC-8FEA-1D3D2C3DF7A4}" type="pres">
      <dgm:prSet presAssocID="{3D95C0BB-1174-4BC7-8171-89684D94578F}" presName="hierRoot2" presStyleCnt="0">
        <dgm:presLayoutVars>
          <dgm:hierBranch val="init"/>
        </dgm:presLayoutVars>
      </dgm:prSet>
      <dgm:spPr/>
    </dgm:pt>
    <dgm:pt modelId="{CA8F9A92-086B-46AB-A835-291C5A2AFC99}" type="pres">
      <dgm:prSet presAssocID="{3D95C0BB-1174-4BC7-8171-89684D94578F}" presName="rootComposite" presStyleCnt="0"/>
      <dgm:spPr/>
    </dgm:pt>
    <dgm:pt modelId="{7081663F-0F2C-4587-B5A9-C011C7925A88}" type="pres">
      <dgm:prSet presAssocID="{3D95C0BB-1174-4BC7-8171-89684D94578F}" presName="rootText" presStyleLbl="node4" presStyleIdx="0" presStyleCnt="26" custScaleX="112824" custScaleY="1554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2A21EA-CF3E-4256-9C9B-A38DBDFB8803}" type="pres">
      <dgm:prSet presAssocID="{3D95C0BB-1174-4BC7-8171-89684D94578F}" presName="rootConnector" presStyleLbl="node4" presStyleIdx="0" presStyleCnt="26"/>
      <dgm:spPr/>
      <dgm:t>
        <a:bodyPr/>
        <a:lstStyle/>
        <a:p>
          <a:endParaRPr lang="en-US"/>
        </a:p>
      </dgm:t>
    </dgm:pt>
    <dgm:pt modelId="{A85B37CC-BBB9-4CD7-9B2E-8B735347E2AA}" type="pres">
      <dgm:prSet presAssocID="{3D95C0BB-1174-4BC7-8171-89684D94578F}" presName="hierChild4" presStyleCnt="0"/>
      <dgm:spPr/>
    </dgm:pt>
    <dgm:pt modelId="{EC7BE588-470A-4806-BD81-B3C9C6CF753B}" type="pres">
      <dgm:prSet presAssocID="{3D95C0BB-1174-4BC7-8171-89684D94578F}" presName="hierChild5" presStyleCnt="0"/>
      <dgm:spPr/>
    </dgm:pt>
    <dgm:pt modelId="{D86995F5-053B-4D99-BCFF-2EA28DF02F88}" type="pres">
      <dgm:prSet presAssocID="{D2AF6FF5-32A3-4FAB-99C1-D53B7914ABEF}" presName="Name37" presStyleLbl="parChTrans1D4" presStyleIdx="1" presStyleCnt="26"/>
      <dgm:spPr/>
      <dgm:t>
        <a:bodyPr/>
        <a:lstStyle/>
        <a:p>
          <a:endParaRPr lang="en-US"/>
        </a:p>
      </dgm:t>
    </dgm:pt>
    <dgm:pt modelId="{DCDCD94A-2DD6-4257-A672-8578023F0077}" type="pres">
      <dgm:prSet presAssocID="{20B2BE0C-7656-409F-B13E-89D682F4EFF0}" presName="hierRoot2" presStyleCnt="0">
        <dgm:presLayoutVars>
          <dgm:hierBranch val="init"/>
        </dgm:presLayoutVars>
      </dgm:prSet>
      <dgm:spPr/>
    </dgm:pt>
    <dgm:pt modelId="{0F5FDEC0-3DF4-40E7-874A-24FCA015F336}" type="pres">
      <dgm:prSet presAssocID="{20B2BE0C-7656-409F-B13E-89D682F4EFF0}" presName="rootComposite" presStyleCnt="0"/>
      <dgm:spPr/>
    </dgm:pt>
    <dgm:pt modelId="{543993A4-8529-4179-AD12-D07364179411}" type="pres">
      <dgm:prSet presAssocID="{20B2BE0C-7656-409F-B13E-89D682F4EFF0}" presName="rootText" presStyleLbl="node4" presStyleIdx="1" presStyleCnt="26" custScaleY="167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A1979-A73B-4470-99BB-ABDD68B32005}" type="pres">
      <dgm:prSet presAssocID="{20B2BE0C-7656-409F-B13E-89D682F4EFF0}" presName="rootConnector" presStyleLbl="node4" presStyleIdx="1" presStyleCnt="26"/>
      <dgm:spPr/>
      <dgm:t>
        <a:bodyPr/>
        <a:lstStyle/>
        <a:p>
          <a:endParaRPr lang="en-US"/>
        </a:p>
      </dgm:t>
    </dgm:pt>
    <dgm:pt modelId="{2E87018B-EF2C-410A-A9F2-67273B68E69E}" type="pres">
      <dgm:prSet presAssocID="{20B2BE0C-7656-409F-B13E-89D682F4EFF0}" presName="hierChild4" presStyleCnt="0"/>
      <dgm:spPr/>
    </dgm:pt>
    <dgm:pt modelId="{D74F6D39-961B-4F5B-9B93-A1F8D3273D01}" type="pres">
      <dgm:prSet presAssocID="{20B2BE0C-7656-409F-B13E-89D682F4EFF0}" presName="hierChild5" presStyleCnt="0"/>
      <dgm:spPr/>
    </dgm:pt>
    <dgm:pt modelId="{A9F671B6-80A6-46BF-92C9-E4F52944DDAB}" type="pres">
      <dgm:prSet presAssocID="{73888F08-1C19-4378-928C-1C232A4858D9}" presName="Name37" presStyleLbl="parChTrans1D4" presStyleIdx="2" presStyleCnt="26"/>
      <dgm:spPr/>
      <dgm:t>
        <a:bodyPr/>
        <a:lstStyle/>
        <a:p>
          <a:endParaRPr lang="en-US"/>
        </a:p>
      </dgm:t>
    </dgm:pt>
    <dgm:pt modelId="{BC7A3150-84B3-4767-9312-1AF6CD5E2902}" type="pres">
      <dgm:prSet presAssocID="{0422D3EC-FA07-4E0F-84B0-E4C6CC486CD6}" presName="hierRoot2" presStyleCnt="0">
        <dgm:presLayoutVars>
          <dgm:hierBranch val="init"/>
        </dgm:presLayoutVars>
      </dgm:prSet>
      <dgm:spPr/>
    </dgm:pt>
    <dgm:pt modelId="{55E4EDF5-E4D5-4A67-9968-A3389EAF5415}" type="pres">
      <dgm:prSet presAssocID="{0422D3EC-FA07-4E0F-84B0-E4C6CC486CD6}" presName="rootComposite" presStyleCnt="0"/>
      <dgm:spPr/>
    </dgm:pt>
    <dgm:pt modelId="{10026C68-9F57-4A28-9574-49DAFE56CF29}" type="pres">
      <dgm:prSet presAssocID="{0422D3EC-FA07-4E0F-84B0-E4C6CC486CD6}" presName="rootText" presStyleLbl="node4" presStyleIdx="2" presStyleCnt="26" custScaleY="153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05AF7-9DFA-462A-B8B7-EAE097C35C01}" type="pres">
      <dgm:prSet presAssocID="{0422D3EC-FA07-4E0F-84B0-E4C6CC486CD6}" presName="rootConnector" presStyleLbl="node4" presStyleIdx="2" presStyleCnt="26"/>
      <dgm:spPr/>
      <dgm:t>
        <a:bodyPr/>
        <a:lstStyle/>
        <a:p>
          <a:endParaRPr lang="en-US"/>
        </a:p>
      </dgm:t>
    </dgm:pt>
    <dgm:pt modelId="{980450C3-3A87-4A0C-B169-79CBA908BBAE}" type="pres">
      <dgm:prSet presAssocID="{0422D3EC-FA07-4E0F-84B0-E4C6CC486CD6}" presName="hierChild4" presStyleCnt="0"/>
      <dgm:spPr/>
    </dgm:pt>
    <dgm:pt modelId="{2D5B533E-5FB7-418C-8598-A548B1D18031}" type="pres">
      <dgm:prSet presAssocID="{0422D3EC-FA07-4E0F-84B0-E4C6CC486CD6}" presName="hierChild5" presStyleCnt="0"/>
      <dgm:spPr/>
    </dgm:pt>
    <dgm:pt modelId="{C764B6FF-2641-4FC1-BFD9-BBB8033D1AA5}" type="pres">
      <dgm:prSet presAssocID="{69243FF1-4393-43F3-9827-D37502778528}" presName="Name37" presStyleLbl="parChTrans1D4" presStyleIdx="3" presStyleCnt="26"/>
      <dgm:spPr/>
      <dgm:t>
        <a:bodyPr/>
        <a:lstStyle/>
        <a:p>
          <a:endParaRPr lang="en-US"/>
        </a:p>
      </dgm:t>
    </dgm:pt>
    <dgm:pt modelId="{31CAC03E-21C6-45AE-9DCE-9A100F75FAB3}" type="pres">
      <dgm:prSet presAssocID="{4322E1B7-23DE-4C44-A1D5-6E9A3D76AEE6}" presName="hierRoot2" presStyleCnt="0">
        <dgm:presLayoutVars>
          <dgm:hierBranch val="init"/>
        </dgm:presLayoutVars>
      </dgm:prSet>
      <dgm:spPr/>
    </dgm:pt>
    <dgm:pt modelId="{00776BF9-CC59-4BE0-898A-C9A66711AFF2}" type="pres">
      <dgm:prSet presAssocID="{4322E1B7-23DE-4C44-A1D5-6E9A3D76AEE6}" presName="rootComposite" presStyleCnt="0"/>
      <dgm:spPr/>
    </dgm:pt>
    <dgm:pt modelId="{883B0E6E-280D-4723-B8E7-1EC73CEB6FAC}" type="pres">
      <dgm:prSet presAssocID="{4322E1B7-23DE-4C44-A1D5-6E9A3D76AEE6}" presName="rootText" presStyleLbl="node4" presStyleIdx="3" presStyleCnt="26" custScaleX="105460" custScaleY="193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CC913-A522-4A56-A313-23E15D6C1919}" type="pres">
      <dgm:prSet presAssocID="{4322E1B7-23DE-4C44-A1D5-6E9A3D76AEE6}" presName="rootConnector" presStyleLbl="node4" presStyleIdx="3" presStyleCnt="26"/>
      <dgm:spPr/>
      <dgm:t>
        <a:bodyPr/>
        <a:lstStyle/>
        <a:p>
          <a:endParaRPr lang="en-US"/>
        </a:p>
      </dgm:t>
    </dgm:pt>
    <dgm:pt modelId="{73FCC37A-A007-41FE-A546-4A46B7319ED4}" type="pres">
      <dgm:prSet presAssocID="{4322E1B7-23DE-4C44-A1D5-6E9A3D76AEE6}" presName="hierChild4" presStyleCnt="0"/>
      <dgm:spPr/>
    </dgm:pt>
    <dgm:pt modelId="{ABCDA978-92D5-4E04-A435-A1813BE9D2CE}" type="pres">
      <dgm:prSet presAssocID="{4322E1B7-23DE-4C44-A1D5-6E9A3D76AEE6}" presName="hierChild5" presStyleCnt="0"/>
      <dgm:spPr/>
    </dgm:pt>
    <dgm:pt modelId="{F5D1BF04-07C0-41CD-8243-0AA54A500DDD}" type="pres">
      <dgm:prSet presAssocID="{238CAB04-5168-4BBB-94FB-71293E8167C4}" presName="hierChild5" presStyleCnt="0"/>
      <dgm:spPr/>
    </dgm:pt>
    <dgm:pt modelId="{6AFC89A3-15B2-41C7-88F9-70B51B3AC25B}" type="pres">
      <dgm:prSet presAssocID="{304A5991-A514-4F7A-9F3B-05DF3DD4D7AF}" presName="Name37" presStyleLbl="parChTrans1D3" presStyleIdx="2" presStyleCnt="6"/>
      <dgm:spPr/>
      <dgm:t>
        <a:bodyPr/>
        <a:lstStyle/>
        <a:p>
          <a:endParaRPr lang="en-US"/>
        </a:p>
      </dgm:t>
    </dgm:pt>
    <dgm:pt modelId="{05E5C62C-5813-47C3-9CAA-BA3D7FF7AD47}" type="pres">
      <dgm:prSet presAssocID="{DA0A70E1-A40A-4615-A38A-E560CB84EE74}" presName="hierRoot2" presStyleCnt="0">
        <dgm:presLayoutVars>
          <dgm:hierBranch val="init"/>
        </dgm:presLayoutVars>
      </dgm:prSet>
      <dgm:spPr/>
    </dgm:pt>
    <dgm:pt modelId="{D3076871-8C8E-48EE-A09E-1ABA7E6F8B45}" type="pres">
      <dgm:prSet presAssocID="{DA0A70E1-A40A-4615-A38A-E560CB84EE74}" presName="rootComposite" presStyleCnt="0"/>
      <dgm:spPr/>
    </dgm:pt>
    <dgm:pt modelId="{C78E5949-E661-47C6-8918-421C76808D7D}" type="pres">
      <dgm:prSet presAssocID="{DA0A70E1-A40A-4615-A38A-E560CB84EE74}" presName="rootText" presStyleLbl="node3" presStyleIdx="2" presStyleCnt="6" custScaleX="200458" custScaleY="147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78BE7C-33DB-4881-9983-E05EA1FE59D7}" type="pres">
      <dgm:prSet presAssocID="{DA0A70E1-A40A-4615-A38A-E560CB84EE74}" presName="rootConnector" presStyleLbl="node3" presStyleIdx="2" presStyleCnt="6"/>
      <dgm:spPr/>
      <dgm:t>
        <a:bodyPr/>
        <a:lstStyle/>
        <a:p>
          <a:endParaRPr lang="en-US"/>
        </a:p>
      </dgm:t>
    </dgm:pt>
    <dgm:pt modelId="{22F04FA5-B757-4F4A-87DC-D077131CBA28}" type="pres">
      <dgm:prSet presAssocID="{DA0A70E1-A40A-4615-A38A-E560CB84EE74}" presName="hierChild4" presStyleCnt="0"/>
      <dgm:spPr/>
    </dgm:pt>
    <dgm:pt modelId="{BF47321F-A2D5-4327-8472-0C2351E005DC}" type="pres">
      <dgm:prSet presAssocID="{DA0A70E1-A40A-4615-A38A-E560CB84EE74}" presName="hierChild5" presStyleCnt="0"/>
      <dgm:spPr/>
    </dgm:pt>
    <dgm:pt modelId="{B117AC1F-2FCA-42FB-9327-62E951A7C4A4}" type="pres">
      <dgm:prSet presAssocID="{E12B9557-D9DF-48E8-9D34-E8F74B7540F6}" presName="Name37" presStyleLbl="parChTrans1D3" presStyleIdx="3" presStyleCnt="6"/>
      <dgm:spPr/>
      <dgm:t>
        <a:bodyPr/>
        <a:lstStyle/>
        <a:p>
          <a:endParaRPr lang="en-US"/>
        </a:p>
      </dgm:t>
    </dgm:pt>
    <dgm:pt modelId="{3C553289-A266-4212-8B88-FFAF923A5470}" type="pres">
      <dgm:prSet presAssocID="{4DDC8A49-2991-4DB4-9E81-20BAA59ECE25}" presName="hierRoot2" presStyleCnt="0">
        <dgm:presLayoutVars>
          <dgm:hierBranch val="init"/>
        </dgm:presLayoutVars>
      </dgm:prSet>
      <dgm:spPr/>
    </dgm:pt>
    <dgm:pt modelId="{910C3558-47E2-453B-BAC2-5052708BB1EF}" type="pres">
      <dgm:prSet presAssocID="{4DDC8A49-2991-4DB4-9E81-20BAA59ECE25}" presName="rootComposite" presStyleCnt="0"/>
      <dgm:spPr/>
    </dgm:pt>
    <dgm:pt modelId="{B43DDAC2-7EA7-4179-B109-ECBC6D13C85A}" type="pres">
      <dgm:prSet presAssocID="{4DDC8A49-2991-4DB4-9E81-20BAA59ECE25}" presName="rootText" presStyleLbl="node3" presStyleIdx="3" presStyleCnt="6" custScaleX="139528" custScaleY="172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41EC1-480C-4850-A1EA-E69C6204E463}" type="pres">
      <dgm:prSet presAssocID="{4DDC8A49-2991-4DB4-9E81-20BAA59ECE25}" presName="rootConnector" presStyleLbl="node3" presStyleIdx="3" presStyleCnt="6"/>
      <dgm:spPr/>
      <dgm:t>
        <a:bodyPr/>
        <a:lstStyle/>
        <a:p>
          <a:endParaRPr lang="en-US"/>
        </a:p>
      </dgm:t>
    </dgm:pt>
    <dgm:pt modelId="{2B4B9927-F44C-47D6-8F95-0C4A3094ED62}" type="pres">
      <dgm:prSet presAssocID="{4DDC8A49-2991-4DB4-9E81-20BAA59ECE25}" presName="hierChild4" presStyleCnt="0"/>
      <dgm:spPr/>
    </dgm:pt>
    <dgm:pt modelId="{05FBF9FF-1FB8-47B5-A2E8-144733ADE244}" type="pres">
      <dgm:prSet presAssocID="{44FCD8D1-0D30-424C-9E35-1BCE3DAEC777}" presName="Name37" presStyleLbl="parChTrans1D4" presStyleIdx="4" presStyleCnt="26"/>
      <dgm:spPr/>
      <dgm:t>
        <a:bodyPr/>
        <a:lstStyle/>
        <a:p>
          <a:endParaRPr lang="en-US"/>
        </a:p>
      </dgm:t>
    </dgm:pt>
    <dgm:pt modelId="{F9823483-DDD7-40BD-B1ED-B714794B1DB3}" type="pres">
      <dgm:prSet presAssocID="{757485A7-B925-4D45-8128-76C9C75420E6}" presName="hierRoot2" presStyleCnt="0">
        <dgm:presLayoutVars>
          <dgm:hierBranch val="init"/>
        </dgm:presLayoutVars>
      </dgm:prSet>
      <dgm:spPr/>
    </dgm:pt>
    <dgm:pt modelId="{94F05FC4-4D13-41E4-BD6B-628A7A6D6C3F}" type="pres">
      <dgm:prSet presAssocID="{757485A7-B925-4D45-8128-76C9C75420E6}" presName="rootComposite" presStyleCnt="0"/>
      <dgm:spPr/>
    </dgm:pt>
    <dgm:pt modelId="{556D279A-6159-4569-929A-D1AB061ED656}" type="pres">
      <dgm:prSet presAssocID="{757485A7-B925-4D45-8128-76C9C75420E6}" presName="rootText" presStyleLbl="node4" presStyleIdx="4" presStyleCnt="26" custScaleX="117087" custScaleY="1349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D01E6-8051-498F-A749-6C61D3CC59B8}" type="pres">
      <dgm:prSet presAssocID="{757485A7-B925-4D45-8128-76C9C75420E6}" presName="rootConnector" presStyleLbl="node4" presStyleIdx="4" presStyleCnt="26"/>
      <dgm:spPr/>
      <dgm:t>
        <a:bodyPr/>
        <a:lstStyle/>
        <a:p>
          <a:endParaRPr lang="en-US"/>
        </a:p>
      </dgm:t>
    </dgm:pt>
    <dgm:pt modelId="{5425AFE7-6DE1-4868-A7FA-4823A2BA4E86}" type="pres">
      <dgm:prSet presAssocID="{757485A7-B925-4D45-8128-76C9C75420E6}" presName="hierChild4" presStyleCnt="0"/>
      <dgm:spPr/>
    </dgm:pt>
    <dgm:pt modelId="{2D4167FC-E25B-42DD-BA89-F68122439B03}" type="pres">
      <dgm:prSet presAssocID="{709EDE53-B6AB-4B7E-A0C3-6C36697068BF}" presName="Name37" presStyleLbl="parChTrans1D4" presStyleIdx="5" presStyleCnt="26"/>
      <dgm:spPr/>
      <dgm:t>
        <a:bodyPr/>
        <a:lstStyle/>
        <a:p>
          <a:endParaRPr lang="en-US"/>
        </a:p>
      </dgm:t>
    </dgm:pt>
    <dgm:pt modelId="{65C71F1C-54E2-48E2-B5E3-D1FC9DD6AEA6}" type="pres">
      <dgm:prSet presAssocID="{0E6D3202-5639-4DA6-BF1A-2F9D04B6EEAB}" presName="hierRoot2" presStyleCnt="0">
        <dgm:presLayoutVars>
          <dgm:hierBranch val="init"/>
        </dgm:presLayoutVars>
      </dgm:prSet>
      <dgm:spPr/>
    </dgm:pt>
    <dgm:pt modelId="{70662565-15E2-484E-85A6-83287AB29AC6}" type="pres">
      <dgm:prSet presAssocID="{0E6D3202-5639-4DA6-BF1A-2F9D04B6EEAB}" presName="rootComposite" presStyleCnt="0"/>
      <dgm:spPr/>
    </dgm:pt>
    <dgm:pt modelId="{0C5D4395-E7DC-41A4-8FA3-F9562BBA005E}" type="pres">
      <dgm:prSet presAssocID="{0E6D3202-5639-4DA6-BF1A-2F9D04B6EEAB}" presName="rootText" presStyleLbl="node4" presStyleIdx="5" presStyleCnt="26" custScaleX="122176" custScaleY="16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D675B-0C6F-43C8-B8A1-E8DBAA00E716}" type="pres">
      <dgm:prSet presAssocID="{0E6D3202-5639-4DA6-BF1A-2F9D04B6EEAB}" presName="rootConnector" presStyleLbl="node4" presStyleIdx="5" presStyleCnt="26"/>
      <dgm:spPr/>
      <dgm:t>
        <a:bodyPr/>
        <a:lstStyle/>
        <a:p>
          <a:endParaRPr lang="en-US"/>
        </a:p>
      </dgm:t>
    </dgm:pt>
    <dgm:pt modelId="{F51633DA-4CB6-407A-9657-6C18A4639263}" type="pres">
      <dgm:prSet presAssocID="{0E6D3202-5639-4DA6-BF1A-2F9D04B6EEAB}" presName="hierChild4" presStyleCnt="0"/>
      <dgm:spPr/>
    </dgm:pt>
    <dgm:pt modelId="{B416D3E7-1367-4D36-977F-4C4117A45300}" type="pres">
      <dgm:prSet presAssocID="{0E6D3202-5639-4DA6-BF1A-2F9D04B6EEAB}" presName="hierChild5" presStyleCnt="0"/>
      <dgm:spPr/>
    </dgm:pt>
    <dgm:pt modelId="{5CB737D4-8D71-4653-A3F7-C254B69E3989}" type="pres">
      <dgm:prSet presAssocID="{885AC877-8020-41DD-8774-925B3FD2E397}" presName="Name37" presStyleLbl="parChTrans1D4" presStyleIdx="6" presStyleCnt="26"/>
      <dgm:spPr/>
      <dgm:t>
        <a:bodyPr/>
        <a:lstStyle/>
        <a:p>
          <a:endParaRPr lang="en-US"/>
        </a:p>
      </dgm:t>
    </dgm:pt>
    <dgm:pt modelId="{6D500AE5-6A1A-4CFA-8604-18D462961273}" type="pres">
      <dgm:prSet presAssocID="{D3F9CE4F-3F59-4852-BAF0-45EDCF64219C}" presName="hierRoot2" presStyleCnt="0">
        <dgm:presLayoutVars>
          <dgm:hierBranch val="init"/>
        </dgm:presLayoutVars>
      </dgm:prSet>
      <dgm:spPr/>
    </dgm:pt>
    <dgm:pt modelId="{D31BA14A-899A-4D96-B6AA-4AB726A4C1B5}" type="pres">
      <dgm:prSet presAssocID="{D3F9CE4F-3F59-4852-BAF0-45EDCF64219C}" presName="rootComposite" presStyleCnt="0"/>
      <dgm:spPr/>
    </dgm:pt>
    <dgm:pt modelId="{B371C932-0AA5-4F50-83C6-89DA712FC080}" type="pres">
      <dgm:prSet presAssocID="{D3F9CE4F-3F59-4852-BAF0-45EDCF64219C}" presName="rootText" presStyleLbl="node4" presStyleIdx="6" presStyleCnt="26" custScaleX="131537" custScaleY="209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D5465-372C-41A4-A3D1-6D0D04D146F3}" type="pres">
      <dgm:prSet presAssocID="{D3F9CE4F-3F59-4852-BAF0-45EDCF64219C}" presName="rootConnector" presStyleLbl="node4" presStyleIdx="6" presStyleCnt="26"/>
      <dgm:spPr/>
      <dgm:t>
        <a:bodyPr/>
        <a:lstStyle/>
        <a:p>
          <a:endParaRPr lang="en-US"/>
        </a:p>
      </dgm:t>
    </dgm:pt>
    <dgm:pt modelId="{383BE4DC-470F-4646-A6B9-449D758E78DF}" type="pres">
      <dgm:prSet presAssocID="{D3F9CE4F-3F59-4852-BAF0-45EDCF64219C}" presName="hierChild4" presStyleCnt="0"/>
      <dgm:spPr/>
    </dgm:pt>
    <dgm:pt modelId="{EC32A693-8E17-416F-B70F-2D8C5F89048A}" type="pres">
      <dgm:prSet presAssocID="{D3F9CE4F-3F59-4852-BAF0-45EDCF64219C}" presName="hierChild5" presStyleCnt="0"/>
      <dgm:spPr/>
    </dgm:pt>
    <dgm:pt modelId="{1208B9E5-690C-460D-91FF-E8D3A2373C5F}" type="pres">
      <dgm:prSet presAssocID="{F589BB56-4A02-4D50-8793-5BBC1D853B7D}" presName="Name37" presStyleLbl="parChTrans1D4" presStyleIdx="7" presStyleCnt="26"/>
      <dgm:spPr/>
      <dgm:t>
        <a:bodyPr/>
        <a:lstStyle/>
        <a:p>
          <a:endParaRPr lang="en-US"/>
        </a:p>
      </dgm:t>
    </dgm:pt>
    <dgm:pt modelId="{CFDB681F-6BF1-4515-A554-0C942004235C}" type="pres">
      <dgm:prSet presAssocID="{527B4DC2-2DBC-4B87-8E00-360857787AB9}" presName="hierRoot2" presStyleCnt="0">
        <dgm:presLayoutVars>
          <dgm:hierBranch val="init"/>
        </dgm:presLayoutVars>
      </dgm:prSet>
      <dgm:spPr/>
    </dgm:pt>
    <dgm:pt modelId="{87389189-3C5D-4582-89B7-E3A91CF292DA}" type="pres">
      <dgm:prSet presAssocID="{527B4DC2-2DBC-4B87-8E00-360857787AB9}" presName="rootComposite" presStyleCnt="0"/>
      <dgm:spPr/>
    </dgm:pt>
    <dgm:pt modelId="{9A960236-27A9-44F0-BDE9-D2CF099BA985}" type="pres">
      <dgm:prSet presAssocID="{527B4DC2-2DBC-4B87-8E00-360857787AB9}" presName="rootText" presStyleLbl="node4" presStyleIdx="7" presStyleCnt="26" custScaleX="140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9EBFC-1605-4550-BA5B-A86159E0C65D}" type="pres">
      <dgm:prSet presAssocID="{527B4DC2-2DBC-4B87-8E00-360857787AB9}" presName="rootConnector" presStyleLbl="node4" presStyleIdx="7" presStyleCnt="26"/>
      <dgm:spPr/>
      <dgm:t>
        <a:bodyPr/>
        <a:lstStyle/>
        <a:p>
          <a:endParaRPr lang="en-US"/>
        </a:p>
      </dgm:t>
    </dgm:pt>
    <dgm:pt modelId="{8A1024A4-1E4A-4D59-A35E-755376F2A2A3}" type="pres">
      <dgm:prSet presAssocID="{527B4DC2-2DBC-4B87-8E00-360857787AB9}" presName="hierChild4" presStyleCnt="0"/>
      <dgm:spPr/>
    </dgm:pt>
    <dgm:pt modelId="{7F6BD852-E719-4A33-AB12-9B71AE9BB781}" type="pres">
      <dgm:prSet presAssocID="{527B4DC2-2DBC-4B87-8E00-360857787AB9}" presName="hierChild5" presStyleCnt="0"/>
      <dgm:spPr/>
    </dgm:pt>
    <dgm:pt modelId="{A3539CC7-9228-4F5F-B288-09935FE1AAA6}" type="pres">
      <dgm:prSet presAssocID="{757485A7-B925-4D45-8128-76C9C75420E6}" presName="hierChild5" presStyleCnt="0"/>
      <dgm:spPr/>
    </dgm:pt>
    <dgm:pt modelId="{E355DBB2-B974-414F-B501-9438A8211841}" type="pres">
      <dgm:prSet presAssocID="{118C0DD0-9C6B-4453-9D00-492A83697636}" presName="Name37" presStyleLbl="parChTrans1D4" presStyleIdx="8" presStyleCnt="26"/>
      <dgm:spPr/>
      <dgm:t>
        <a:bodyPr/>
        <a:lstStyle/>
        <a:p>
          <a:endParaRPr lang="en-US"/>
        </a:p>
      </dgm:t>
    </dgm:pt>
    <dgm:pt modelId="{B2E1E5D4-BA8D-4646-A572-2C0A06AFF36D}" type="pres">
      <dgm:prSet presAssocID="{6DD66D9E-393A-491F-88E7-550571F02591}" presName="hierRoot2" presStyleCnt="0">
        <dgm:presLayoutVars>
          <dgm:hierBranch val="init"/>
        </dgm:presLayoutVars>
      </dgm:prSet>
      <dgm:spPr/>
    </dgm:pt>
    <dgm:pt modelId="{4722034F-5784-4A31-B372-F34C8B5E0781}" type="pres">
      <dgm:prSet presAssocID="{6DD66D9E-393A-491F-88E7-550571F02591}" presName="rootComposite" presStyleCnt="0"/>
      <dgm:spPr/>
    </dgm:pt>
    <dgm:pt modelId="{00E4E795-F6ED-4DF8-9F27-BB7A275DE493}" type="pres">
      <dgm:prSet presAssocID="{6DD66D9E-393A-491F-88E7-550571F02591}" presName="rootText" presStyleLbl="node4" presStyleIdx="8" presStyleCnt="26" custScaleY="142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CDD35-E171-45B0-9622-1179D0DC8544}" type="pres">
      <dgm:prSet presAssocID="{6DD66D9E-393A-491F-88E7-550571F02591}" presName="rootConnector" presStyleLbl="node4" presStyleIdx="8" presStyleCnt="26"/>
      <dgm:spPr/>
      <dgm:t>
        <a:bodyPr/>
        <a:lstStyle/>
        <a:p>
          <a:endParaRPr lang="en-US"/>
        </a:p>
      </dgm:t>
    </dgm:pt>
    <dgm:pt modelId="{26B7E6B0-09C4-47BB-87A7-82D12191885C}" type="pres">
      <dgm:prSet presAssocID="{6DD66D9E-393A-491F-88E7-550571F02591}" presName="hierChild4" presStyleCnt="0"/>
      <dgm:spPr/>
    </dgm:pt>
    <dgm:pt modelId="{23FF3746-D216-452A-AB76-68846A79C0C3}" type="pres">
      <dgm:prSet presAssocID="{9DE1C19F-21F2-44E5-93F6-6F6E8E16A5AE}" presName="Name37" presStyleLbl="parChTrans1D4" presStyleIdx="9" presStyleCnt="26"/>
      <dgm:spPr/>
      <dgm:t>
        <a:bodyPr/>
        <a:lstStyle/>
        <a:p>
          <a:endParaRPr lang="en-US"/>
        </a:p>
      </dgm:t>
    </dgm:pt>
    <dgm:pt modelId="{EBB46B62-D8D9-450C-8B0B-EB4ACD89BAFF}" type="pres">
      <dgm:prSet presAssocID="{7DF7D0ED-9C11-4B6C-B6FE-8E6968D2B7FD}" presName="hierRoot2" presStyleCnt="0">
        <dgm:presLayoutVars>
          <dgm:hierBranch val="init"/>
        </dgm:presLayoutVars>
      </dgm:prSet>
      <dgm:spPr/>
    </dgm:pt>
    <dgm:pt modelId="{EC099FA6-E81E-49B8-B2AE-050C545932F9}" type="pres">
      <dgm:prSet presAssocID="{7DF7D0ED-9C11-4B6C-B6FE-8E6968D2B7FD}" presName="rootComposite" presStyleCnt="0"/>
      <dgm:spPr/>
    </dgm:pt>
    <dgm:pt modelId="{A40BC0E6-7A30-4980-A900-0CA66DF104C7}" type="pres">
      <dgm:prSet presAssocID="{7DF7D0ED-9C11-4B6C-B6FE-8E6968D2B7FD}" presName="rootText" presStyleLbl="node4" presStyleIdx="9" presStyleCnt="26" custScaleX="126271" custScaleY="152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96E15-E776-49AF-B9E6-9658B84CBC5C}" type="pres">
      <dgm:prSet presAssocID="{7DF7D0ED-9C11-4B6C-B6FE-8E6968D2B7FD}" presName="rootConnector" presStyleLbl="node4" presStyleIdx="9" presStyleCnt="26"/>
      <dgm:spPr/>
      <dgm:t>
        <a:bodyPr/>
        <a:lstStyle/>
        <a:p>
          <a:endParaRPr lang="en-US"/>
        </a:p>
      </dgm:t>
    </dgm:pt>
    <dgm:pt modelId="{98163F8F-69EB-4F49-8F8A-615673D3CEB1}" type="pres">
      <dgm:prSet presAssocID="{7DF7D0ED-9C11-4B6C-B6FE-8E6968D2B7FD}" presName="hierChild4" presStyleCnt="0"/>
      <dgm:spPr/>
    </dgm:pt>
    <dgm:pt modelId="{E1D782B8-35F6-4DCC-AE4E-7770E5C5B2B8}" type="pres">
      <dgm:prSet presAssocID="{7DF7D0ED-9C11-4B6C-B6FE-8E6968D2B7FD}" presName="hierChild5" presStyleCnt="0"/>
      <dgm:spPr/>
    </dgm:pt>
    <dgm:pt modelId="{8AC99AB4-1DC3-431C-85B5-5A1FEAA0EEEA}" type="pres">
      <dgm:prSet presAssocID="{F188DD0E-8AC5-4642-86D5-0F258D7FB95E}" presName="Name37" presStyleLbl="parChTrans1D4" presStyleIdx="10" presStyleCnt="26"/>
      <dgm:spPr/>
      <dgm:t>
        <a:bodyPr/>
        <a:lstStyle/>
        <a:p>
          <a:endParaRPr lang="en-US"/>
        </a:p>
      </dgm:t>
    </dgm:pt>
    <dgm:pt modelId="{E85409F8-B235-4DBB-B1FA-2AEA80E3ED04}" type="pres">
      <dgm:prSet presAssocID="{3B71BA21-7337-4AF7-91DC-09B7C96F7C1D}" presName="hierRoot2" presStyleCnt="0">
        <dgm:presLayoutVars>
          <dgm:hierBranch val="init"/>
        </dgm:presLayoutVars>
      </dgm:prSet>
      <dgm:spPr/>
    </dgm:pt>
    <dgm:pt modelId="{EF94B28D-8448-43D0-91FC-999FC544F43B}" type="pres">
      <dgm:prSet presAssocID="{3B71BA21-7337-4AF7-91DC-09B7C96F7C1D}" presName="rootComposite" presStyleCnt="0"/>
      <dgm:spPr/>
    </dgm:pt>
    <dgm:pt modelId="{DBBD738B-039C-4733-8442-36EC16AB2CFE}" type="pres">
      <dgm:prSet presAssocID="{3B71BA21-7337-4AF7-91DC-09B7C96F7C1D}" presName="rootText" presStyleLbl="node4" presStyleIdx="10" presStyleCnt="26" custScaleX="126198" custScaleY="208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8D2F2-74AA-444B-BA50-C6FE5F584A45}" type="pres">
      <dgm:prSet presAssocID="{3B71BA21-7337-4AF7-91DC-09B7C96F7C1D}" presName="rootConnector" presStyleLbl="node4" presStyleIdx="10" presStyleCnt="26"/>
      <dgm:spPr/>
      <dgm:t>
        <a:bodyPr/>
        <a:lstStyle/>
        <a:p>
          <a:endParaRPr lang="en-US"/>
        </a:p>
      </dgm:t>
    </dgm:pt>
    <dgm:pt modelId="{4034D09D-E0BA-454C-B61E-1B1CD0EFABB1}" type="pres">
      <dgm:prSet presAssocID="{3B71BA21-7337-4AF7-91DC-09B7C96F7C1D}" presName="hierChild4" presStyleCnt="0"/>
      <dgm:spPr/>
    </dgm:pt>
    <dgm:pt modelId="{71DD45CA-41D5-4224-AE25-34B0ED2CEBAD}" type="pres">
      <dgm:prSet presAssocID="{3B71BA21-7337-4AF7-91DC-09B7C96F7C1D}" presName="hierChild5" presStyleCnt="0"/>
      <dgm:spPr/>
    </dgm:pt>
    <dgm:pt modelId="{16A50A1F-6F17-4BF5-9AD8-C15A691A098D}" type="pres">
      <dgm:prSet presAssocID="{4E4068C0-545D-46F1-AB45-AE2595F749A0}" presName="Name37" presStyleLbl="parChTrans1D4" presStyleIdx="11" presStyleCnt="26"/>
      <dgm:spPr/>
      <dgm:t>
        <a:bodyPr/>
        <a:lstStyle/>
        <a:p>
          <a:endParaRPr lang="en-US"/>
        </a:p>
      </dgm:t>
    </dgm:pt>
    <dgm:pt modelId="{7B198AF7-E9B2-4AA9-BC06-88F64DA027DD}" type="pres">
      <dgm:prSet presAssocID="{70DEAB5D-2CE0-4CC0-B699-2A0E6B3C463B}" presName="hierRoot2" presStyleCnt="0">
        <dgm:presLayoutVars>
          <dgm:hierBranch val="init"/>
        </dgm:presLayoutVars>
      </dgm:prSet>
      <dgm:spPr/>
    </dgm:pt>
    <dgm:pt modelId="{1B9C4D21-A8DF-4025-8B21-BF518867C078}" type="pres">
      <dgm:prSet presAssocID="{70DEAB5D-2CE0-4CC0-B699-2A0E6B3C463B}" presName="rootComposite" presStyleCnt="0"/>
      <dgm:spPr/>
    </dgm:pt>
    <dgm:pt modelId="{9ADD3D42-BDA9-446D-8E16-F1F4E8EFF94D}" type="pres">
      <dgm:prSet presAssocID="{70DEAB5D-2CE0-4CC0-B699-2A0E6B3C463B}" presName="rootText" presStyleLbl="node4" presStyleIdx="11" presStyleCnt="26" custScaleX="128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E347C8-0FD0-4691-AF07-76C65426636B}" type="pres">
      <dgm:prSet presAssocID="{70DEAB5D-2CE0-4CC0-B699-2A0E6B3C463B}" presName="rootConnector" presStyleLbl="node4" presStyleIdx="11" presStyleCnt="26"/>
      <dgm:spPr/>
      <dgm:t>
        <a:bodyPr/>
        <a:lstStyle/>
        <a:p>
          <a:endParaRPr lang="en-US"/>
        </a:p>
      </dgm:t>
    </dgm:pt>
    <dgm:pt modelId="{4C949A56-E1D0-4015-882C-7F463D848CDA}" type="pres">
      <dgm:prSet presAssocID="{70DEAB5D-2CE0-4CC0-B699-2A0E6B3C463B}" presName="hierChild4" presStyleCnt="0"/>
      <dgm:spPr/>
    </dgm:pt>
    <dgm:pt modelId="{1B928999-EB89-4157-9DAE-4A358F0C5937}" type="pres">
      <dgm:prSet presAssocID="{70DEAB5D-2CE0-4CC0-B699-2A0E6B3C463B}" presName="hierChild5" presStyleCnt="0"/>
      <dgm:spPr/>
    </dgm:pt>
    <dgm:pt modelId="{EED554A5-6413-4D58-8988-FF7151A5C4B5}" type="pres">
      <dgm:prSet presAssocID="{C080642E-0A5C-4D7D-8C7A-932C7E88E63A}" presName="Name37" presStyleLbl="parChTrans1D4" presStyleIdx="12" presStyleCnt="26"/>
      <dgm:spPr/>
      <dgm:t>
        <a:bodyPr/>
        <a:lstStyle/>
        <a:p>
          <a:endParaRPr lang="en-US"/>
        </a:p>
      </dgm:t>
    </dgm:pt>
    <dgm:pt modelId="{59E816EC-3388-410F-AB8B-3B73693A0D6A}" type="pres">
      <dgm:prSet presAssocID="{DAE8A0D4-05B7-47CD-A34D-151C65827D3D}" presName="hierRoot2" presStyleCnt="0">
        <dgm:presLayoutVars>
          <dgm:hierBranch val="init"/>
        </dgm:presLayoutVars>
      </dgm:prSet>
      <dgm:spPr/>
    </dgm:pt>
    <dgm:pt modelId="{A912F063-7A9F-4241-B040-3890211653B0}" type="pres">
      <dgm:prSet presAssocID="{DAE8A0D4-05B7-47CD-A34D-151C65827D3D}" presName="rootComposite" presStyleCnt="0"/>
      <dgm:spPr/>
    </dgm:pt>
    <dgm:pt modelId="{DE2F7A01-CD91-4FD5-85AA-472AF66E916D}" type="pres">
      <dgm:prSet presAssocID="{DAE8A0D4-05B7-47CD-A34D-151C65827D3D}" presName="rootText" presStyleLbl="node4" presStyleIdx="12" presStyleCnt="26" custScaleX="128397" custScaleY="131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3D3CB-C69A-4276-90D8-5D85F18B234E}" type="pres">
      <dgm:prSet presAssocID="{DAE8A0D4-05B7-47CD-A34D-151C65827D3D}" presName="rootConnector" presStyleLbl="node4" presStyleIdx="12" presStyleCnt="26"/>
      <dgm:spPr/>
      <dgm:t>
        <a:bodyPr/>
        <a:lstStyle/>
        <a:p>
          <a:endParaRPr lang="en-US"/>
        </a:p>
      </dgm:t>
    </dgm:pt>
    <dgm:pt modelId="{E1A830E6-1596-4161-8945-7E785B3E7404}" type="pres">
      <dgm:prSet presAssocID="{DAE8A0D4-05B7-47CD-A34D-151C65827D3D}" presName="hierChild4" presStyleCnt="0"/>
      <dgm:spPr/>
    </dgm:pt>
    <dgm:pt modelId="{44E1F94E-2355-4611-8ADD-238FA411ED91}" type="pres">
      <dgm:prSet presAssocID="{DAE8A0D4-05B7-47CD-A34D-151C65827D3D}" presName="hierChild5" presStyleCnt="0"/>
      <dgm:spPr/>
    </dgm:pt>
    <dgm:pt modelId="{2B4E7220-198D-452F-A1B2-CF45521F208D}" type="pres">
      <dgm:prSet presAssocID="{6DD66D9E-393A-491F-88E7-550571F02591}" presName="hierChild5" presStyleCnt="0"/>
      <dgm:spPr/>
    </dgm:pt>
    <dgm:pt modelId="{FF17A593-0468-4B6F-A3B6-7A265799A9A0}" type="pres">
      <dgm:prSet presAssocID="{81A5D10E-5FDA-4CF7-A7A9-CDD22B8055E5}" presName="Name37" presStyleLbl="parChTrans1D4" presStyleIdx="13" presStyleCnt="26"/>
      <dgm:spPr/>
      <dgm:t>
        <a:bodyPr/>
        <a:lstStyle/>
        <a:p>
          <a:endParaRPr lang="en-US"/>
        </a:p>
      </dgm:t>
    </dgm:pt>
    <dgm:pt modelId="{39A1AD9B-8B07-4C8D-BC9A-1F195EEBB741}" type="pres">
      <dgm:prSet presAssocID="{5878DEA6-61F4-49EA-B572-686389D0DCC0}" presName="hierRoot2" presStyleCnt="0">
        <dgm:presLayoutVars>
          <dgm:hierBranch val="init"/>
        </dgm:presLayoutVars>
      </dgm:prSet>
      <dgm:spPr/>
    </dgm:pt>
    <dgm:pt modelId="{583C292F-F6A4-49EA-ADF5-53297A3ED297}" type="pres">
      <dgm:prSet presAssocID="{5878DEA6-61F4-49EA-B572-686389D0DCC0}" presName="rootComposite" presStyleCnt="0"/>
      <dgm:spPr/>
    </dgm:pt>
    <dgm:pt modelId="{F19B1F7F-3B1A-4771-BB9B-48CDA47B8087}" type="pres">
      <dgm:prSet presAssocID="{5878DEA6-61F4-49EA-B572-686389D0DCC0}" presName="rootText" presStyleLbl="node4" presStyleIdx="13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9EAC1-38B5-43AE-9CC7-A701BC51559B}" type="pres">
      <dgm:prSet presAssocID="{5878DEA6-61F4-49EA-B572-686389D0DCC0}" presName="rootConnector" presStyleLbl="node4" presStyleIdx="13" presStyleCnt="26"/>
      <dgm:spPr/>
      <dgm:t>
        <a:bodyPr/>
        <a:lstStyle/>
        <a:p>
          <a:endParaRPr lang="en-US"/>
        </a:p>
      </dgm:t>
    </dgm:pt>
    <dgm:pt modelId="{895A3163-E4E0-430D-813E-85724F46CCA3}" type="pres">
      <dgm:prSet presAssocID="{5878DEA6-61F4-49EA-B572-686389D0DCC0}" presName="hierChild4" presStyleCnt="0"/>
      <dgm:spPr/>
    </dgm:pt>
    <dgm:pt modelId="{C617AF75-EB7D-426B-B511-579EFD1B444C}" type="pres">
      <dgm:prSet presAssocID="{2E4FDC50-C1BF-405E-BC18-7595C0146DA4}" presName="Name37" presStyleLbl="parChTrans1D4" presStyleIdx="14" presStyleCnt="26"/>
      <dgm:spPr/>
      <dgm:t>
        <a:bodyPr/>
        <a:lstStyle/>
        <a:p>
          <a:endParaRPr lang="en-US"/>
        </a:p>
      </dgm:t>
    </dgm:pt>
    <dgm:pt modelId="{05C1FB25-1D0B-49F5-9CE3-01BE3DE6875A}" type="pres">
      <dgm:prSet presAssocID="{FC5F8D63-A51A-4D61-8BF1-24F78F2CB012}" presName="hierRoot2" presStyleCnt="0">
        <dgm:presLayoutVars>
          <dgm:hierBranch val="init"/>
        </dgm:presLayoutVars>
      </dgm:prSet>
      <dgm:spPr/>
    </dgm:pt>
    <dgm:pt modelId="{5EFEEA1E-AEDA-4D2A-A2C3-A9AFD92C2CD7}" type="pres">
      <dgm:prSet presAssocID="{FC5F8D63-A51A-4D61-8BF1-24F78F2CB012}" presName="rootComposite" presStyleCnt="0"/>
      <dgm:spPr/>
    </dgm:pt>
    <dgm:pt modelId="{078DAFA8-9571-465F-9CC9-02DF18E2934C}" type="pres">
      <dgm:prSet presAssocID="{FC5F8D63-A51A-4D61-8BF1-24F78F2CB012}" presName="rootText" presStyleLbl="node4" presStyleIdx="14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79FDC0-784C-441B-9A82-79E25D820F33}" type="pres">
      <dgm:prSet presAssocID="{FC5F8D63-A51A-4D61-8BF1-24F78F2CB012}" presName="rootConnector" presStyleLbl="node4" presStyleIdx="14" presStyleCnt="26"/>
      <dgm:spPr/>
      <dgm:t>
        <a:bodyPr/>
        <a:lstStyle/>
        <a:p>
          <a:endParaRPr lang="en-US"/>
        </a:p>
      </dgm:t>
    </dgm:pt>
    <dgm:pt modelId="{9C7B5BBB-0169-4988-A5DD-1C553502EF32}" type="pres">
      <dgm:prSet presAssocID="{FC5F8D63-A51A-4D61-8BF1-24F78F2CB012}" presName="hierChild4" presStyleCnt="0"/>
      <dgm:spPr/>
    </dgm:pt>
    <dgm:pt modelId="{1B9FCA67-AE00-4122-92D6-FEDDC858AC08}" type="pres">
      <dgm:prSet presAssocID="{FC5F8D63-A51A-4D61-8BF1-24F78F2CB012}" presName="hierChild5" presStyleCnt="0"/>
      <dgm:spPr/>
    </dgm:pt>
    <dgm:pt modelId="{753CEB74-8A2C-4BC7-BDB5-7A72E2E62CB7}" type="pres">
      <dgm:prSet presAssocID="{AA735644-F063-4C87-893D-445C3974506B}" presName="Name37" presStyleLbl="parChTrans1D4" presStyleIdx="15" presStyleCnt="26"/>
      <dgm:spPr/>
      <dgm:t>
        <a:bodyPr/>
        <a:lstStyle/>
        <a:p>
          <a:endParaRPr lang="en-US"/>
        </a:p>
      </dgm:t>
    </dgm:pt>
    <dgm:pt modelId="{87559A44-B51B-465B-A198-E1E7738C520C}" type="pres">
      <dgm:prSet presAssocID="{A21C0A2C-D54E-452A-80E6-E6931892EF6E}" presName="hierRoot2" presStyleCnt="0">
        <dgm:presLayoutVars>
          <dgm:hierBranch val="init"/>
        </dgm:presLayoutVars>
      </dgm:prSet>
      <dgm:spPr/>
    </dgm:pt>
    <dgm:pt modelId="{4998FAC6-6CD2-4161-95B9-F4810AEAD6F6}" type="pres">
      <dgm:prSet presAssocID="{A21C0A2C-D54E-452A-80E6-E6931892EF6E}" presName="rootComposite" presStyleCnt="0"/>
      <dgm:spPr/>
    </dgm:pt>
    <dgm:pt modelId="{A732DCC8-F45F-4075-9F17-BEC3A7F13A9B}" type="pres">
      <dgm:prSet presAssocID="{A21C0A2C-D54E-452A-80E6-E6931892EF6E}" presName="rootText" presStyleLbl="node4" presStyleIdx="15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9FF04-0478-47DE-84E6-B21190777598}" type="pres">
      <dgm:prSet presAssocID="{A21C0A2C-D54E-452A-80E6-E6931892EF6E}" presName="rootConnector" presStyleLbl="node4" presStyleIdx="15" presStyleCnt="26"/>
      <dgm:spPr/>
      <dgm:t>
        <a:bodyPr/>
        <a:lstStyle/>
        <a:p>
          <a:endParaRPr lang="en-US"/>
        </a:p>
      </dgm:t>
    </dgm:pt>
    <dgm:pt modelId="{15A1395C-A4AC-49C4-9FA0-B60B122D1AA4}" type="pres">
      <dgm:prSet presAssocID="{A21C0A2C-D54E-452A-80E6-E6931892EF6E}" presName="hierChild4" presStyleCnt="0"/>
      <dgm:spPr/>
    </dgm:pt>
    <dgm:pt modelId="{945B7709-36D5-43C4-9598-1C67A34A59D2}" type="pres">
      <dgm:prSet presAssocID="{A21C0A2C-D54E-452A-80E6-E6931892EF6E}" presName="hierChild5" presStyleCnt="0"/>
      <dgm:spPr/>
    </dgm:pt>
    <dgm:pt modelId="{6436F814-924E-4499-AA5D-D034A4873D0B}" type="pres">
      <dgm:prSet presAssocID="{A14BCB7C-E901-4D76-8727-2EC7A8D1A0D5}" presName="Name37" presStyleLbl="parChTrans1D4" presStyleIdx="16" presStyleCnt="26"/>
      <dgm:spPr/>
      <dgm:t>
        <a:bodyPr/>
        <a:lstStyle/>
        <a:p>
          <a:endParaRPr lang="en-US"/>
        </a:p>
      </dgm:t>
    </dgm:pt>
    <dgm:pt modelId="{7E5627E0-349B-4C15-B2AF-B54ECC93A8E7}" type="pres">
      <dgm:prSet presAssocID="{E71A0D2F-C72C-4343-B8A0-C9A06CC1E424}" presName="hierRoot2" presStyleCnt="0">
        <dgm:presLayoutVars>
          <dgm:hierBranch val="init"/>
        </dgm:presLayoutVars>
      </dgm:prSet>
      <dgm:spPr/>
    </dgm:pt>
    <dgm:pt modelId="{9C8F96CC-B9EF-44E6-A7B1-BA6B9BC2027A}" type="pres">
      <dgm:prSet presAssocID="{E71A0D2F-C72C-4343-B8A0-C9A06CC1E424}" presName="rootComposite" presStyleCnt="0"/>
      <dgm:spPr/>
    </dgm:pt>
    <dgm:pt modelId="{4031A7A5-B300-4FE7-B54B-CCE6892930F9}" type="pres">
      <dgm:prSet presAssocID="{E71A0D2F-C72C-4343-B8A0-C9A06CC1E424}" presName="rootText" presStyleLbl="node4" presStyleIdx="16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FE8B0-7446-4D1F-859C-E7DAB5C95D1F}" type="pres">
      <dgm:prSet presAssocID="{E71A0D2F-C72C-4343-B8A0-C9A06CC1E424}" presName="rootConnector" presStyleLbl="node4" presStyleIdx="16" presStyleCnt="26"/>
      <dgm:spPr/>
      <dgm:t>
        <a:bodyPr/>
        <a:lstStyle/>
        <a:p>
          <a:endParaRPr lang="en-US"/>
        </a:p>
      </dgm:t>
    </dgm:pt>
    <dgm:pt modelId="{F017C46E-20C5-4D02-AABB-71A1E45010F0}" type="pres">
      <dgm:prSet presAssocID="{E71A0D2F-C72C-4343-B8A0-C9A06CC1E424}" presName="hierChild4" presStyleCnt="0"/>
      <dgm:spPr/>
    </dgm:pt>
    <dgm:pt modelId="{E1D67071-02F4-42F6-991D-676CAAFF5FCB}" type="pres">
      <dgm:prSet presAssocID="{E71A0D2F-C72C-4343-B8A0-C9A06CC1E424}" presName="hierChild5" presStyleCnt="0"/>
      <dgm:spPr/>
    </dgm:pt>
    <dgm:pt modelId="{D43E6FB1-BA4E-4F92-927E-3940DF3DCD3A}" type="pres">
      <dgm:prSet presAssocID="{5878DEA6-61F4-49EA-B572-686389D0DCC0}" presName="hierChild5" presStyleCnt="0"/>
      <dgm:spPr/>
    </dgm:pt>
    <dgm:pt modelId="{F18257BE-81FE-4C50-AA1A-D729E0D67AB6}" type="pres">
      <dgm:prSet presAssocID="{83C8FC37-9563-4909-9718-82A32E4B8583}" presName="Name37" presStyleLbl="parChTrans1D4" presStyleIdx="17" presStyleCnt="26"/>
      <dgm:spPr/>
      <dgm:t>
        <a:bodyPr/>
        <a:lstStyle/>
        <a:p>
          <a:endParaRPr lang="en-US"/>
        </a:p>
      </dgm:t>
    </dgm:pt>
    <dgm:pt modelId="{31F8760D-D26C-4ADF-A46F-374CD41F06A1}" type="pres">
      <dgm:prSet presAssocID="{F2043CDD-58EA-4260-9519-7A5B8C211B40}" presName="hierRoot2" presStyleCnt="0">
        <dgm:presLayoutVars>
          <dgm:hierBranch val="init"/>
        </dgm:presLayoutVars>
      </dgm:prSet>
      <dgm:spPr/>
    </dgm:pt>
    <dgm:pt modelId="{DE93122E-7246-4095-9885-2D67B8DE7070}" type="pres">
      <dgm:prSet presAssocID="{F2043CDD-58EA-4260-9519-7A5B8C211B40}" presName="rootComposite" presStyleCnt="0"/>
      <dgm:spPr/>
    </dgm:pt>
    <dgm:pt modelId="{CE48704E-C57E-4D70-8AEB-E508D28566E2}" type="pres">
      <dgm:prSet presAssocID="{F2043CDD-58EA-4260-9519-7A5B8C211B40}" presName="rootText" presStyleLbl="node4" presStyleIdx="17" presStyleCnt="26" custScaleX="156626" custScaleY="98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2D057-FBA6-4889-B109-4B41019A50A3}" type="pres">
      <dgm:prSet presAssocID="{F2043CDD-58EA-4260-9519-7A5B8C211B40}" presName="rootConnector" presStyleLbl="node4" presStyleIdx="17" presStyleCnt="26"/>
      <dgm:spPr/>
      <dgm:t>
        <a:bodyPr/>
        <a:lstStyle/>
        <a:p>
          <a:endParaRPr lang="en-US"/>
        </a:p>
      </dgm:t>
    </dgm:pt>
    <dgm:pt modelId="{E9BB6357-A1BA-4104-B5FB-8859EA0D1CF5}" type="pres">
      <dgm:prSet presAssocID="{F2043CDD-58EA-4260-9519-7A5B8C211B40}" presName="hierChild4" presStyleCnt="0"/>
      <dgm:spPr/>
    </dgm:pt>
    <dgm:pt modelId="{C2EE8B74-AB6D-4B64-906B-DB054566A258}" type="pres">
      <dgm:prSet presAssocID="{F2043CDD-58EA-4260-9519-7A5B8C211B40}" presName="hierChild5" presStyleCnt="0"/>
      <dgm:spPr/>
    </dgm:pt>
    <dgm:pt modelId="{FA1AF5B9-9A20-4235-82DD-C811014FFC44}" type="pres">
      <dgm:prSet presAssocID="{322EF429-7684-4073-AD2A-F1ADA55645BD}" presName="Name37" presStyleLbl="parChTrans1D4" presStyleIdx="18" presStyleCnt="26"/>
      <dgm:spPr/>
      <dgm:t>
        <a:bodyPr/>
        <a:lstStyle/>
        <a:p>
          <a:endParaRPr lang="en-US"/>
        </a:p>
      </dgm:t>
    </dgm:pt>
    <dgm:pt modelId="{7A2729EE-97EA-4E44-A609-112BC1C173DA}" type="pres">
      <dgm:prSet presAssocID="{045F32AD-EAAB-42E5-8771-96DDFD5F1FD6}" presName="hierRoot2" presStyleCnt="0">
        <dgm:presLayoutVars>
          <dgm:hierBranch val="init"/>
        </dgm:presLayoutVars>
      </dgm:prSet>
      <dgm:spPr/>
    </dgm:pt>
    <dgm:pt modelId="{D2941C19-89C1-4D47-8DA5-E731A0BC49BB}" type="pres">
      <dgm:prSet presAssocID="{045F32AD-EAAB-42E5-8771-96DDFD5F1FD6}" presName="rootComposite" presStyleCnt="0"/>
      <dgm:spPr/>
    </dgm:pt>
    <dgm:pt modelId="{DCB360F3-A9FE-4379-A58A-A65490EF3E7A}" type="pres">
      <dgm:prSet presAssocID="{045F32AD-EAAB-42E5-8771-96DDFD5F1FD6}" presName="rootText" presStyleLbl="node4" presStyleIdx="18" presStyleCnt="26" custScaleX="146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AFA47-414A-4C0E-9156-C3628A9AF675}" type="pres">
      <dgm:prSet presAssocID="{045F32AD-EAAB-42E5-8771-96DDFD5F1FD6}" presName="rootConnector" presStyleLbl="node4" presStyleIdx="18" presStyleCnt="26"/>
      <dgm:spPr/>
      <dgm:t>
        <a:bodyPr/>
        <a:lstStyle/>
        <a:p>
          <a:endParaRPr lang="en-US"/>
        </a:p>
      </dgm:t>
    </dgm:pt>
    <dgm:pt modelId="{51C623BD-AFD4-45A7-A5AB-6E1578335B87}" type="pres">
      <dgm:prSet presAssocID="{045F32AD-EAAB-42E5-8771-96DDFD5F1FD6}" presName="hierChild4" presStyleCnt="0"/>
      <dgm:spPr/>
    </dgm:pt>
    <dgm:pt modelId="{5ED1B14B-718D-4977-9CF4-D6D9E07D14D9}" type="pres">
      <dgm:prSet presAssocID="{045F32AD-EAAB-42E5-8771-96DDFD5F1FD6}" presName="hierChild5" presStyleCnt="0"/>
      <dgm:spPr/>
    </dgm:pt>
    <dgm:pt modelId="{B0F78A80-55D6-410C-954A-D3841C2A9892}" type="pres">
      <dgm:prSet presAssocID="{29D212CF-135B-4450-8563-76A8F31B1556}" presName="Name37" presStyleLbl="parChTrans1D4" presStyleIdx="19" presStyleCnt="26"/>
      <dgm:spPr/>
      <dgm:t>
        <a:bodyPr/>
        <a:lstStyle/>
        <a:p>
          <a:endParaRPr lang="en-US"/>
        </a:p>
      </dgm:t>
    </dgm:pt>
    <dgm:pt modelId="{23A99936-9142-4EEE-8C57-20CAD52B25FB}" type="pres">
      <dgm:prSet presAssocID="{FFE638B4-F731-4140-B659-A8CF1C6F595A}" presName="hierRoot2" presStyleCnt="0">
        <dgm:presLayoutVars>
          <dgm:hierBranch val="init"/>
        </dgm:presLayoutVars>
      </dgm:prSet>
      <dgm:spPr/>
    </dgm:pt>
    <dgm:pt modelId="{4DF26B31-21B2-40A4-A7A2-D83065156859}" type="pres">
      <dgm:prSet presAssocID="{FFE638B4-F731-4140-B659-A8CF1C6F595A}" presName="rootComposite" presStyleCnt="0"/>
      <dgm:spPr/>
    </dgm:pt>
    <dgm:pt modelId="{F48088E9-EC3D-4689-BF85-D8BE6CC6BEAE}" type="pres">
      <dgm:prSet presAssocID="{FFE638B4-F731-4140-B659-A8CF1C6F595A}" presName="rootText" presStyleLbl="node4" presStyleIdx="19" presStyleCnt="26" custScaleX="125756" custScaleY="158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5C3EB-FF65-4063-A086-C57C81B355E7}" type="pres">
      <dgm:prSet presAssocID="{FFE638B4-F731-4140-B659-A8CF1C6F595A}" presName="rootConnector" presStyleLbl="node4" presStyleIdx="19" presStyleCnt="26"/>
      <dgm:spPr/>
      <dgm:t>
        <a:bodyPr/>
        <a:lstStyle/>
        <a:p>
          <a:endParaRPr lang="en-US"/>
        </a:p>
      </dgm:t>
    </dgm:pt>
    <dgm:pt modelId="{D37BD5B6-07CC-476E-A2F8-C30A2221C2A6}" type="pres">
      <dgm:prSet presAssocID="{FFE638B4-F731-4140-B659-A8CF1C6F595A}" presName="hierChild4" presStyleCnt="0"/>
      <dgm:spPr/>
    </dgm:pt>
    <dgm:pt modelId="{B3B81A1A-76A7-45BD-982B-E1A90A92311B}" type="pres">
      <dgm:prSet presAssocID="{7F9C30DB-4E5B-4D5D-B3A8-68E2C8E41B26}" presName="Name37" presStyleLbl="parChTrans1D4" presStyleIdx="20" presStyleCnt="26"/>
      <dgm:spPr/>
      <dgm:t>
        <a:bodyPr/>
        <a:lstStyle/>
        <a:p>
          <a:endParaRPr lang="en-US"/>
        </a:p>
      </dgm:t>
    </dgm:pt>
    <dgm:pt modelId="{448785B0-DD16-4764-8578-F48B007DBAA1}" type="pres">
      <dgm:prSet presAssocID="{1DE921FC-F5C2-415A-826A-5D205A9D1C79}" presName="hierRoot2" presStyleCnt="0">
        <dgm:presLayoutVars>
          <dgm:hierBranch val="init"/>
        </dgm:presLayoutVars>
      </dgm:prSet>
      <dgm:spPr/>
    </dgm:pt>
    <dgm:pt modelId="{37617B8B-278E-4A18-B7B2-F633F9C48DBA}" type="pres">
      <dgm:prSet presAssocID="{1DE921FC-F5C2-415A-826A-5D205A9D1C79}" presName="rootComposite" presStyleCnt="0"/>
      <dgm:spPr/>
    </dgm:pt>
    <dgm:pt modelId="{65EDC759-0686-4037-8927-A9058E94A6DE}" type="pres">
      <dgm:prSet presAssocID="{1DE921FC-F5C2-415A-826A-5D205A9D1C79}" presName="rootText" presStyleLbl="node4" presStyleIdx="20" presStyleCnt="26" custScaleX="121475" custScaleY="121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F4589-101F-4568-909E-160A3EDD2993}" type="pres">
      <dgm:prSet presAssocID="{1DE921FC-F5C2-415A-826A-5D205A9D1C79}" presName="rootConnector" presStyleLbl="node4" presStyleIdx="20" presStyleCnt="26"/>
      <dgm:spPr/>
      <dgm:t>
        <a:bodyPr/>
        <a:lstStyle/>
        <a:p>
          <a:endParaRPr lang="en-US"/>
        </a:p>
      </dgm:t>
    </dgm:pt>
    <dgm:pt modelId="{8A72C62F-4696-485B-AB1C-EBC6F2F2261B}" type="pres">
      <dgm:prSet presAssocID="{1DE921FC-F5C2-415A-826A-5D205A9D1C79}" presName="hierChild4" presStyleCnt="0"/>
      <dgm:spPr/>
    </dgm:pt>
    <dgm:pt modelId="{2EE534F1-9C70-4131-835F-C931A63466CD}" type="pres">
      <dgm:prSet presAssocID="{2AB0C811-29A1-4443-B26E-F02215E671AD}" presName="Name37" presStyleLbl="parChTrans1D4" presStyleIdx="21" presStyleCnt="26"/>
      <dgm:spPr/>
      <dgm:t>
        <a:bodyPr/>
        <a:lstStyle/>
        <a:p>
          <a:endParaRPr lang="en-US"/>
        </a:p>
      </dgm:t>
    </dgm:pt>
    <dgm:pt modelId="{63EB5203-E72F-4177-A4B4-88C25B82D7CC}" type="pres">
      <dgm:prSet presAssocID="{EB7EF4BE-D283-4C9B-A798-056D59197C64}" presName="hierRoot2" presStyleCnt="0">
        <dgm:presLayoutVars>
          <dgm:hierBranch val="init"/>
        </dgm:presLayoutVars>
      </dgm:prSet>
      <dgm:spPr/>
    </dgm:pt>
    <dgm:pt modelId="{CD36E3F2-055E-40FF-8E82-006162FB8DDC}" type="pres">
      <dgm:prSet presAssocID="{EB7EF4BE-D283-4C9B-A798-056D59197C64}" presName="rootComposite" presStyleCnt="0"/>
      <dgm:spPr/>
    </dgm:pt>
    <dgm:pt modelId="{8126B1A3-0937-4116-83B6-2AA526694C3C}" type="pres">
      <dgm:prSet presAssocID="{EB7EF4BE-D283-4C9B-A798-056D59197C64}" presName="rootText" presStyleLbl="node4" presStyleIdx="21" presStyleCnt="26" custScaleX="183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E89FB-4DDA-4ACD-A048-C29F2008851E}" type="pres">
      <dgm:prSet presAssocID="{EB7EF4BE-D283-4C9B-A798-056D59197C64}" presName="rootConnector" presStyleLbl="node4" presStyleIdx="21" presStyleCnt="26"/>
      <dgm:spPr/>
      <dgm:t>
        <a:bodyPr/>
        <a:lstStyle/>
        <a:p>
          <a:endParaRPr lang="en-US"/>
        </a:p>
      </dgm:t>
    </dgm:pt>
    <dgm:pt modelId="{DE0B7B42-FCD9-4C2A-8A71-518AD1F42730}" type="pres">
      <dgm:prSet presAssocID="{EB7EF4BE-D283-4C9B-A798-056D59197C64}" presName="hierChild4" presStyleCnt="0"/>
      <dgm:spPr/>
    </dgm:pt>
    <dgm:pt modelId="{BE0BF62B-0999-4486-96FC-139CE87732FB}" type="pres">
      <dgm:prSet presAssocID="{EB7EF4BE-D283-4C9B-A798-056D59197C64}" presName="hierChild5" presStyleCnt="0"/>
      <dgm:spPr/>
    </dgm:pt>
    <dgm:pt modelId="{A57C799B-62E8-43E8-9220-FF51D2655EDF}" type="pres">
      <dgm:prSet presAssocID="{1DE921FC-F5C2-415A-826A-5D205A9D1C79}" presName="hierChild5" presStyleCnt="0"/>
      <dgm:spPr/>
    </dgm:pt>
    <dgm:pt modelId="{59765BE6-8926-4C09-8ECE-AF82A327F015}" type="pres">
      <dgm:prSet presAssocID="{E6B2F643-C538-43B6-BA00-50BBE4BD3AEF}" presName="Name37" presStyleLbl="parChTrans1D4" presStyleIdx="22" presStyleCnt="26"/>
      <dgm:spPr/>
      <dgm:t>
        <a:bodyPr/>
        <a:lstStyle/>
        <a:p>
          <a:endParaRPr lang="en-US"/>
        </a:p>
      </dgm:t>
    </dgm:pt>
    <dgm:pt modelId="{FF4570EC-694A-4273-957B-EE91DA15BC6B}" type="pres">
      <dgm:prSet presAssocID="{C94BE9EA-C297-4E6C-B411-EA6FC352CC19}" presName="hierRoot2" presStyleCnt="0">
        <dgm:presLayoutVars>
          <dgm:hierBranch val="init"/>
        </dgm:presLayoutVars>
      </dgm:prSet>
      <dgm:spPr/>
    </dgm:pt>
    <dgm:pt modelId="{27B380D8-D35B-48AB-A3B3-A607B058F0B0}" type="pres">
      <dgm:prSet presAssocID="{C94BE9EA-C297-4E6C-B411-EA6FC352CC19}" presName="rootComposite" presStyleCnt="0"/>
      <dgm:spPr/>
    </dgm:pt>
    <dgm:pt modelId="{0108F341-BECF-4CA8-AAB6-236BB0191933}" type="pres">
      <dgm:prSet presAssocID="{C94BE9EA-C297-4E6C-B411-EA6FC352CC19}" presName="rootText" presStyleLbl="node4" presStyleIdx="22" presStyleCnt="26" custScaleX="137060" custScaleY="205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ABA6B-6DF8-4D1C-B661-70C56564C2DC}" type="pres">
      <dgm:prSet presAssocID="{C94BE9EA-C297-4E6C-B411-EA6FC352CC19}" presName="rootConnector" presStyleLbl="node4" presStyleIdx="22" presStyleCnt="26"/>
      <dgm:spPr/>
      <dgm:t>
        <a:bodyPr/>
        <a:lstStyle/>
        <a:p>
          <a:endParaRPr lang="en-US"/>
        </a:p>
      </dgm:t>
    </dgm:pt>
    <dgm:pt modelId="{AE420F6A-4F3F-4DB4-A844-38442E604BE6}" type="pres">
      <dgm:prSet presAssocID="{C94BE9EA-C297-4E6C-B411-EA6FC352CC19}" presName="hierChild4" presStyleCnt="0"/>
      <dgm:spPr/>
    </dgm:pt>
    <dgm:pt modelId="{0D808961-9499-414C-87D9-F6C4CB28341D}" type="pres">
      <dgm:prSet presAssocID="{7893D294-CCD3-40BA-B7E9-5A6E4783C247}" presName="Name37" presStyleLbl="parChTrans1D4" presStyleIdx="23" presStyleCnt="26"/>
      <dgm:spPr/>
      <dgm:t>
        <a:bodyPr/>
        <a:lstStyle/>
        <a:p>
          <a:endParaRPr lang="en-US"/>
        </a:p>
      </dgm:t>
    </dgm:pt>
    <dgm:pt modelId="{4D6BF826-1979-4DA9-8CBC-26E639C77140}" type="pres">
      <dgm:prSet presAssocID="{6E1A529B-B278-4720-AB0A-67FB33471EB5}" presName="hierRoot2" presStyleCnt="0">
        <dgm:presLayoutVars>
          <dgm:hierBranch val="init"/>
        </dgm:presLayoutVars>
      </dgm:prSet>
      <dgm:spPr/>
    </dgm:pt>
    <dgm:pt modelId="{EF14793A-9207-4C79-BD27-F28A25CAC861}" type="pres">
      <dgm:prSet presAssocID="{6E1A529B-B278-4720-AB0A-67FB33471EB5}" presName="rootComposite" presStyleCnt="0"/>
      <dgm:spPr/>
    </dgm:pt>
    <dgm:pt modelId="{371BCB4A-3211-44A2-AA9F-A62FD5AD1600}" type="pres">
      <dgm:prSet presAssocID="{6E1A529B-B278-4720-AB0A-67FB33471EB5}" presName="rootText" presStyleLbl="node4" presStyleIdx="23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120C3-7A77-4145-844D-349340599B1B}" type="pres">
      <dgm:prSet presAssocID="{6E1A529B-B278-4720-AB0A-67FB33471EB5}" presName="rootConnector" presStyleLbl="node4" presStyleIdx="23" presStyleCnt="26"/>
      <dgm:spPr/>
      <dgm:t>
        <a:bodyPr/>
        <a:lstStyle/>
        <a:p>
          <a:endParaRPr lang="en-US"/>
        </a:p>
      </dgm:t>
    </dgm:pt>
    <dgm:pt modelId="{1446BDDB-F875-414A-B2F6-EA0BE4B0E846}" type="pres">
      <dgm:prSet presAssocID="{6E1A529B-B278-4720-AB0A-67FB33471EB5}" presName="hierChild4" presStyleCnt="0"/>
      <dgm:spPr/>
    </dgm:pt>
    <dgm:pt modelId="{DCD9D068-E6C8-4933-8AFE-A3A953FE3C66}" type="pres">
      <dgm:prSet presAssocID="{6E1A529B-B278-4720-AB0A-67FB33471EB5}" presName="hierChild5" presStyleCnt="0"/>
      <dgm:spPr/>
    </dgm:pt>
    <dgm:pt modelId="{F7CB3BC0-3D40-40EE-B49F-9E383407DEB6}" type="pres">
      <dgm:prSet presAssocID="{C94BE9EA-C297-4E6C-B411-EA6FC352CC19}" presName="hierChild5" presStyleCnt="0"/>
      <dgm:spPr/>
    </dgm:pt>
    <dgm:pt modelId="{1C94D71B-7D1D-40AD-B27A-48C872A0B723}" type="pres">
      <dgm:prSet presAssocID="{AAB0704E-C1E8-47B3-8EF9-06312A1A2D4F}" presName="Name37" presStyleLbl="parChTrans1D4" presStyleIdx="24" presStyleCnt="26"/>
      <dgm:spPr/>
      <dgm:t>
        <a:bodyPr/>
        <a:lstStyle/>
        <a:p>
          <a:endParaRPr lang="en-US"/>
        </a:p>
      </dgm:t>
    </dgm:pt>
    <dgm:pt modelId="{048C2BB8-1CBE-49D3-9427-567D5F4B397D}" type="pres">
      <dgm:prSet presAssocID="{4445FFDC-7879-4BAB-AB50-95A54F0E3492}" presName="hierRoot2" presStyleCnt="0">
        <dgm:presLayoutVars>
          <dgm:hierBranch val="init"/>
        </dgm:presLayoutVars>
      </dgm:prSet>
      <dgm:spPr/>
    </dgm:pt>
    <dgm:pt modelId="{20A143F1-87E9-4FAA-8C00-E288F9BB09DD}" type="pres">
      <dgm:prSet presAssocID="{4445FFDC-7879-4BAB-AB50-95A54F0E3492}" presName="rootComposite" presStyleCnt="0"/>
      <dgm:spPr/>
    </dgm:pt>
    <dgm:pt modelId="{CAF976F9-3107-4B2C-B6BB-51E7375717F2}" type="pres">
      <dgm:prSet presAssocID="{4445FFDC-7879-4BAB-AB50-95A54F0E3492}" presName="rootText" presStyleLbl="node4" presStyleIdx="24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77B76-0440-45BB-900D-7678C9D88FA8}" type="pres">
      <dgm:prSet presAssocID="{4445FFDC-7879-4BAB-AB50-95A54F0E3492}" presName="rootConnector" presStyleLbl="node4" presStyleIdx="24" presStyleCnt="26"/>
      <dgm:spPr/>
      <dgm:t>
        <a:bodyPr/>
        <a:lstStyle/>
        <a:p>
          <a:endParaRPr lang="en-US"/>
        </a:p>
      </dgm:t>
    </dgm:pt>
    <dgm:pt modelId="{A34227C4-815F-4B03-BD6D-DF336631A1C1}" type="pres">
      <dgm:prSet presAssocID="{4445FFDC-7879-4BAB-AB50-95A54F0E3492}" presName="hierChild4" presStyleCnt="0"/>
      <dgm:spPr/>
    </dgm:pt>
    <dgm:pt modelId="{A3ADFB70-3E91-444E-A98E-BF4B0F3E5C65}" type="pres">
      <dgm:prSet presAssocID="{4445FFDC-7879-4BAB-AB50-95A54F0E3492}" presName="hierChild5" presStyleCnt="0"/>
      <dgm:spPr/>
    </dgm:pt>
    <dgm:pt modelId="{F32A9DE1-1CAB-4657-8FFB-FB0103D44AE8}" type="pres">
      <dgm:prSet presAssocID="{ABF5F78E-F8C0-4617-B362-84E36DFA7570}" presName="Name37" presStyleLbl="parChTrans1D4" presStyleIdx="25" presStyleCnt="26"/>
      <dgm:spPr/>
      <dgm:t>
        <a:bodyPr/>
        <a:lstStyle/>
        <a:p>
          <a:endParaRPr lang="en-US"/>
        </a:p>
      </dgm:t>
    </dgm:pt>
    <dgm:pt modelId="{7B4B67AC-B431-4374-8FA5-298EFA21AAA9}" type="pres">
      <dgm:prSet presAssocID="{B9D4103D-0A6A-401C-AC09-38D6FA85F25E}" presName="hierRoot2" presStyleCnt="0">
        <dgm:presLayoutVars>
          <dgm:hierBranch val="init"/>
        </dgm:presLayoutVars>
      </dgm:prSet>
      <dgm:spPr/>
    </dgm:pt>
    <dgm:pt modelId="{7FFF3E5D-FE8D-49EF-8F33-32AE59B0944B}" type="pres">
      <dgm:prSet presAssocID="{B9D4103D-0A6A-401C-AC09-38D6FA85F25E}" presName="rootComposite" presStyleCnt="0"/>
      <dgm:spPr/>
    </dgm:pt>
    <dgm:pt modelId="{2A7FFFE2-CF32-4901-95F4-A5439383BFC4}" type="pres">
      <dgm:prSet presAssocID="{B9D4103D-0A6A-401C-AC09-38D6FA85F25E}" presName="rootText" presStyleLbl="node4" presStyleIdx="25" presStyleCnt="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36B34-71A7-45F8-9083-4C63756E07CD}" type="pres">
      <dgm:prSet presAssocID="{B9D4103D-0A6A-401C-AC09-38D6FA85F25E}" presName="rootConnector" presStyleLbl="node4" presStyleIdx="25" presStyleCnt="26"/>
      <dgm:spPr/>
      <dgm:t>
        <a:bodyPr/>
        <a:lstStyle/>
        <a:p>
          <a:endParaRPr lang="en-US"/>
        </a:p>
      </dgm:t>
    </dgm:pt>
    <dgm:pt modelId="{AC727E0C-363E-42DC-A12A-D11EC5C2054B}" type="pres">
      <dgm:prSet presAssocID="{B9D4103D-0A6A-401C-AC09-38D6FA85F25E}" presName="hierChild4" presStyleCnt="0"/>
      <dgm:spPr/>
    </dgm:pt>
    <dgm:pt modelId="{5D232D63-719F-49A4-87C1-72ED63F05F8E}" type="pres">
      <dgm:prSet presAssocID="{B9D4103D-0A6A-401C-AC09-38D6FA85F25E}" presName="hierChild5" presStyleCnt="0"/>
      <dgm:spPr/>
    </dgm:pt>
    <dgm:pt modelId="{16B985E4-601F-4090-A2AE-6884CDD384AE}" type="pres">
      <dgm:prSet presAssocID="{FFE638B4-F731-4140-B659-A8CF1C6F595A}" presName="hierChild5" presStyleCnt="0"/>
      <dgm:spPr/>
    </dgm:pt>
    <dgm:pt modelId="{8BFBA701-1793-4F29-83D7-98B4DC309436}" type="pres">
      <dgm:prSet presAssocID="{4DDC8A49-2991-4DB4-9E81-20BAA59ECE25}" presName="hierChild5" presStyleCnt="0"/>
      <dgm:spPr/>
    </dgm:pt>
    <dgm:pt modelId="{72175E6E-64F7-470B-B7F4-73704A5FBEE5}" type="pres">
      <dgm:prSet presAssocID="{07456604-B76E-4974-B6A3-957C8407A03E}" presName="Name37" presStyleLbl="parChTrans1D3" presStyleIdx="4" presStyleCnt="6"/>
      <dgm:spPr/>
      <dgm:t>
        <a:bodyPr/>
        <a:lstStyle/>
        <a:p>
          <a:endParaRPr lang="en-US"/>
        </a:p>
      </dgm:t>
    </dgm:pt>
    <dgm:pt modelId="{71C5B3A2-E089-482D-9635-9AD630F38753}" type="pres">
      <dgm:prSet presAssocID="{6C4BC0FB-6D48-4C6B-9736-5C0FEC23D932}" presName="hierRoot2" presStyleCnt="0">
        <dgm:presLayoutVars>
          <dgm:hierBranch val="init"/>
        </dgm:presLayoutVars>
      </dgm:prSet>
      <dgm:spPr/>
    </dgm:pt>
    <dgm:pt modelId="{26260EFC-501D-4498-B135-8A0D4D268D4D}" type="pres">
      <dgm:prSet presAssocID="{6C4BC0FB-6D48-4C6B-9736-5C0FEC23D932}" presName="rootComposite" presStyleCnt="0"/>
      <dgm:spPr/>
    </dgm:pt>
    <dgm:pt modelId="{B39F5AE6-444D-4B5E-BB3D-B1FD9C105378}" type="pres">
      <dgm:prSet presAssocID="{6C4BC0FB-6D48-4C6B-9736-5C0FEC23D932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23AA6-475D-43D5-BAF3-E44212384ADD}" type="pres">
      <dgm:prSet presAssocID="{6C4BC0FB-6D48-4C6B-9736-5C0FEC23D932}" presName="rootConnector" presStyleLbl="node3" presStyleIdx="4" presStyleCnt="6"/>
      <dgm:spPr/>
      <dgm:t>
        <a:bodyPr/>
        <a:lstStyle/>
        <a:p>
          <a:endParaRPr lang="en-US"/>
        </a:p>
      </dgm:t>
    </dgm:pt>
    <dgm:pt modelId="{0F34D5C9-A23A-4704-8C5F-0CB21355E651}" type="pres">
      <dgm:prSet presAssocID="{6C4BC0FB-6D48-4C6B-9736-5C0FEC23D932}" presName="hierChild4" presStyleCnt="0"/>
      <dgm:spPr/>
    </dgm:pt>
    <dgm:pt modelId="{BA83C404-153B-484B-A304-8E8C5CB147ED}" type="pres">
      <dgm:prSet presAssocID="{6C4BC0FB-6D48-4C6B-9736-5C0FEC23D932}" presName="hierChild5" presStyleCnt="0"/>
      <dgm:spPr/>
    </dgm:pt>
    <dgm:pt modelId="{7CD56387-941A-4A7B-B0E4-5512A211AF39}" type="pres">
      <dgm:prSet presAssocID="{2E07CC3A-AE0D-41CE-9F6D-A379CE978F33}" presName="Name37" presStyleLbl="parChTrans1D3" presStyleIdx="5" presStyleCnt="6"/>
      <dgm:spPr/>
      <dgm:t>
        <a:bodyPr/>
        <a:lstStyle/>
        <a:p>
          <a:endParaRPr lang="en-US"/>
        </a:p>
      </dgm:t>
    </dgm:pt>
    <dgm:pt modelId="{6D536AB1-2799-4900-ABD5-CFA5BC443C51}" type="pres">
      <dgm:prSet presAssocID="{FB98ED7E-92CA-4E6F-9108-C386D0BE329A}" presName="hierRoot2" presStyleCnt="0">
        <dgm:presLayoutVars>
          <dgm:hierBranch val="init"/>
        </dgm:presLayoutVars>
      </dgm:prSet>
      <dgm:spPr/>
    </dgm:pt>
    <dgm:pt modelId="{E384ECE3-8C59-4FEF-81CC-77BA1160E49C}" type="pres">
      <dgm:prSet presAssocID="{FB98ED7E-92CA-4E6F-9108-C386D0BE329A}" presName="rootComposite" presStyleCnt="0"/>
      <dgm:spPr/>
    </dgm:pt>
    <dgm:pt modelId="{517E2F88-6B29-4902-B387-0304906EEC4C}" type="pres">
      <dgm:prSet presAssocID="{FB98ED7E-92CA-4E6F-9108-C386D0BE329A}" presName="rootText" presStyleLbl="node3" presStyleIdx="5" presStyleCnt="6" custScaleX="170844" custScaleY="103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28DC7-9D6F-4D3D-90F7-CBBDE1379EE1}" type="pres">
      <dgm:prSet presAssocID="{FB98ED7E-92CA-4E6F-9108-C386D0BE329A}" presName="rootConnector" presStyleLbl="node3" presStyleIdx="5" presStyleCnt="6"/>
      <dgm:spPr/>
      <dgm:t>
        <a:bodyPr/>
        <a:lstStyle/>
        <a:p>
          <a:endParaRPr lang="en-US"/>
        </a:p>
      </dgm:t>
    </dgm:pt>
    <dgm:pt modelId="{F31CDEBF-8A3D-4DB5-BA81-2595CF0BAF5A}" type="pres">
      <dgm:prSet presAssocID="{FB98ED7E-92CA-4E6F-9108-C386D0BE329A}" presName="hierChild4" presStyleCnt="0"/>
      <dgm:spPr/>
    </dgm:pt>
    <dgm:pt modelId="{02A1FDF0-31D5-4E84-84C9-F20FB55C4733}" type="pres">
      <dgm:prSet presAssocID="{FB98ED7E-92CA-4E6F-9108-C386D0BE329A}" presName="hierChild5" presStyleCnt="0"/>
      <dgm:spPr/>
    </dgm:pt>
    <dgm:pt modelId="{AD6012F5-48D9-4ABC-82F5-54EB173B36D8}" type="pres">
      <dgm:prSet presAssocID="{67C7A536-380D-468E-843F-323147291DF1}" presName="hierChild5" presStyleCnt="0"/>
      <dgm:spPr/>
    </dgm:pt>
    <dgm:pt modelId="{A962D68D-C2E2-4626-A6A8-CBFC094D5990}" type="pres">
      <dgm:prSet presAssocID="{4852615B-837A-47CB-A808-EDE43DDC883D}" presName="hierChild3" presStyleCnt="0"/>
      <dgm:spPr/>
    </dgm:pt>
  </dgm:ptLst>
  <dgm:cxnLst>
    <dgm:cxn modelId="{0E502FF2-D509-4AE3-B519-A03038EABE3E}" type="presOf" srcId="{322EF429-7684-4073-AD2A-F1ADA55645BD}" destId="{FA1AF5B9-9A20-4235-82DD-C811014FFC44}" srcOrd="0" destOrd="0" presId="urn:microsoft.com/office/officeart/2005/8/layout/orgChart1"/>
    <dgm:cxn modelId="{C55321DF-53A7-469D-A5E2-2A52C4196D9F}" type="presOf" srcId="{07456604-B76E-4974-B6A3-957C8407A03E}" destId="{72175E6E-64F7-470B-B7F4-73704A5FBEE5}" srcOrd="0" destOrd="0" presId="urn:microsoft.com/office/officeart/2005/8/layout/orgChart1"/>
    <dgm:cxn modelId="{AB3FDE63-C423-4090-9E22-F6F12E7BBB61}" type="presOf" srcId="{15A9F1C5-AC5E-4A15-B73F-77ACC8A01701}" destId="{80914C12-C0BA-4918-A2FF-5F43AF699826}" srcOrd="0" destOrd="0" presId="urn:microsoft.com/office/officeart/2005/8/layout/orgChart1"/>
    <dgm:cxn modelId="{B456730B-EE62-4EDE-9A51-6E6F2172C3A5}" type="presOf" srcId="{1DE921FC-F5C2-415A-826A-5D205A9D1C79}" destId="{65EDC759-0686-4037-8927-A9058E94A6DE}" srcOrd="0" destOrd="0" presId="urn:microsoft.com/office/officeart/2005/8/layout/orgChart1"/>
    <dgm:cxn modelId="{839D1108-341A-42DC-ABE3-63582B1FEAC8}" type="presOf" srcId="{FB98ED7E-92CA-4E6F-9108-C386D0BE329A}" destId="{7C728DC7-9D6F-4D3D-90F7-CBBDE1379EE1}" srcOrd="1" destOrd="0" presId="urn:microsoft.com/office/officeart/2005/8/layout/orgChart1"/>
    <dgm:cxn modelId="{9C4549AD-F87D-4702-AD89-66110F748292}" type="presOf" srcId="{FFE638B4-F731-4140-B659-A8CF1C6F595A}" destId="{F48088E9-EC3D-4689-BF85-D8BE6CC6BEAE}" srcOrd="0" destOrd="0" presId="urn:microsoft.com/office/officeart/2005/8/layout/orgChart1"/>
    <dgm:cxn modelId="{9D6E20A1-603E-4BE8-B3D2-61DAB4D78FB7}" type="presOf" srcId="{238CAB04-5168-4BBB-94FB-71293E8167C4}" destId="{1D43D1F4-6455-4F5A-887A-0C4133FFCCE5}" srcOrd="0" destOrd="0" presId="urn:microsoft.com/office/officeart/2005/8/layout/orgChart1"/>
    <dgm:cxn modelId="{0C89B91A-A76C-423D-9372-F2BF925FC25C}" type="presOf" srcId="{5878DEA6-61F4-49EA-B572-686389D0DCC0}" destId="{3C79EAC1-38B5-43AE-9CC7-A701BC51559B}" srcOrd="1" destOrd="0" presId="urn:microsoft.com/office/officeart/2005/8/layout/orgChart1"/>
    <dgm:cxn modelId="{C91F9328-A113-49B1-8163-F4F35292DFC4}" type="presOf" srcId="{67C7A536-380D-468E-843F-323147291DF1}" destId="{1EF1E0BB-95CB-44CE-BA9E-8F56E5722C37}" srcOrd="0" destOrd="0" presId="urn:microsoft.com/office/officeart/2005/8/layout/orgChart1"/>
    <dgm:cxn modelId="{E9485A8A-7A3A-4D64-9D6B-467C0E00BBFD}" type="presOf" srcId="{AA735644-F063-4C87-893D-445C3974506B}" destId="{753CEB74-8A2C-4BC7-BDB5-7A72E2E62CB7}" srcOrd="0" destOrd="0" presId="urn:microsoft.com/office/officeart/2005/8/layout/orgChart1"/>
    <dgm:cxn modelId="{CEC93F8C-9081-4A29-8771-F13AB987DB9F}" srcId="{238CAB04-5168-4BBB-94FB-71293E8167C4}" destId="{4322E1B7-23DE-4C44-A1D5-6E9A3D76AEE6}" srcOrd="3" destOrd="0" parTransId="{69243FF1-4393-43F3-9827-D37502778528}" sibTransId="{123587D1-0E77-4CBE-B525-E4FA1074FD00}"/>
    <dgm:cxn modelId="{39B1757B-6377-4649-8A12-71045E689AE4}" type="presOf" srcId="{6C4BC0FB-6D48-4C6B-9736-5C0FEC23D932}" destId="{EB123AA6-475D-43D5-BAF3-E44212384ADD}" srcOrd="1" destOrd="0" presId="urn:microsoft.com/office/officeart/2005/8/layout/orgChart1"/>
    <dgm:cxn modelId="{8A36969E-246A-43E0-85C7-38DD890A42B5}" srcId="{6DD66D9E-393A-491F-88E7-550571F02591}" destId="{7DF7D0ED-9C11-4B6C-B6FE-8E6968D2B7FD}" srcOrd="0" destOrd="0" parTransId="{9DE1C19F-21F2-44E5-93F6-6F6E8E16A5AE}" sibTransId="{7C577E3B-7E23-4145-AA72-F143D21ED4EC}"/>
    <dgm:cxn modelId="{BA145CB9-4480-4641-BD40-3813A807D191}" type="presOf" srcId="{FE7F0B59-EBA8-482D-B370-205912DE7D84}" destId="{E1CC541F-3EDF-4936-9E05-B6F1ACFE58D0}" srcOrd="0" destOrd="0" presId="urn:microsoft.com/office/officeart/2005/8/layout/orgChart1"/>
    <dgm:cxn modelId="{2104D01C-CD88-449E-9E1A-050130D6E5E5}" srcId="{FFE638B4-F731-4140-B659-A8CF1C6F595A}" destId="{B9D4103D-0A6A-401C-AC09-38D6FA85F25E}" srcOrd="3" destOrd="0" parTransId="{ABF5F78E-F8C0-4617-B362-84E36DFA7570}" sibTransId="{1273DFCC-3221-46A6-87AC-EE621C806293}"/>
    <dgm:cxn modelId="{397791A7-4142-499B-A201-A1E5816D3A71}" srcId="{4DDC8A49-2991-4DB4-9E81-20BAA59ECE25}" destId="{5878DEA6-61F4-49EA-B572-686389D0DCC0}" srcOrd="2" destOrd="0" parTransId="{81A5D10E-5FDA-4CF7-A7A9-CDD22B8055E5}" sibTransId="{EC22BD30-4451-405B-97C9-7D9918425B64}"/>
    <dgm:cxn modelId="{6E07F282-FFA5-4797-90A3-CDD299B9EC84}" type="presOf" srcId="{118C0DD0-9C6B-4453-9D00-492A83697636}" destId="{E355DBB2-B974-414F-B501-9438A8211841}" srcOrd="0" destOrd="0" presId="urn:microsoft.com/office/officeart/2005/8/layout/orgChart1"/>
    <dgm:cxn modelId="{5B28092A-2867-4634-900A-BCD5DB8F50C2}" srcId="{4DDC8A49-2991-4DB4-9E81-20BAA59ECE25}" destId="{FFE638B4-F731-4140-B659-A8CF1C6F595A}" srcOrd="5" destOrd="0" parTransId="{29D212CF-135B-4450-8563-76A8F31B1556}" sibTransId="{ECDF1DEE-7685-4514-8904-37B6B1B8C024}"/>
    <dgm:cxn modelId="{28A34214-46A1-4607-806E-523AEFFEC71B}" type="presOf" srcId="{6DD66D9E-393A-491F-88E7-550571F02591}" destId="{00E4E795-F6ED-4DF8-9F27-BB7A275DE493}" srcOrd="0" destOrd="0" presId="urn:microsoft.com/office/officeart/2005/8/layout/orgChart1"/>
    <dgm:cxn modelId="{2C506A3A-F3B9-46C1-AFE3-DF5E4410E8EF}" type="presOf" srcId="{DAE8A0D4-05B7-47CD-A34D-151C65827D3D}" destId="{EA33D3CB-C69A-4276-90D8-5D85F18B234E}" srcOrd="1" destOrd="0" presId="urn:microsoft.com/office/officeart/2005/8/layout/orgChart1"/>
    <dgm:cxn modelId="{036446F3-53A6-40C5-80F2-78426BE40CD4}" srcId="{4DDC8A49-2991-4DB4-9E81-20BAA59ECE25}" destId="{6DD66D9E-393A-491F-88E7-550571F02591}" srcOrd="1" destOrd="0" parTransId="{118C0DD0-9C6B-4453-9D00-492A83697636}" sibTransId="{B70F8511-D76F-4318-B454-62D3803AE6F1}"/>
    <dgm:cxn modelId="{75673768-9791-4A36-BE74-9D7F8E964CA4}" type="presOf" srcId="{DAE8A0D4-05B7-47CD-A34D-151C65827D3D}" destId="{DE2F7A01-CD91-4FD5-85AA-472AF66E916D}" srcOrd="0" destOrd="0" presId="urn:microsoft.com/office/officeart/2005/8/layout/orgChart1"/>
    <dgm:cxn modelId="{F908F9D2-9111-4FD0-A562-C24B3D115693}" type="presOf" srcId="{7DF7D0ED-9C11-4B6C-B6FE-8E6968D2B7FD}" destId="{DA496E15-E776-49AF-B9E6-9658B84CBC5C}" srcOrd="1" destOrd="0" presId="urn:microsoft.com/office/officeart/2005/8/layout/orgChart1"/>
    <dgm:cxn modelId="{12653AED-4A52-4E8A-94D5-25585BEDF961}" type="presOf" srcId="{4445FFDC-7879-4BAB-AB50-95A54F0E3492}" destId="{CAF976F9-3107-4B2C-B6BB-51E7375717F2}" srcOrd="0" destOrd="0" presId="urn:microsoft.com/office/officeart/2005/8/layout/orgChart1"/>
    <dgm:cxn modelId="{B1DE371B-ED42-4871-8700-AE4AE632A9E9}" type="presOf" srcId="{7893D294-CCD3-40BA-B7E9-5A6E4783C247}" destId="{0D808961-9499-414C-87D9-F6C4CB28341D}" srcOrd="0" destOrd="0" presId="urn:microsoft.com/office/officeart/2005/8/layout/orgChart1"/>
    <dgm:cxn modelId="{15E89130-C6B0-4D60-89EE-4C1F52BE0B9B}" type="presOf" srcId="{045F32AD-EAAB-42E5-8771-96DDFD5F1FD6}" destId="{B14AFA47-414A-4C0E-9156-C3628A9AF675}" srcOrd="1" destOrd="0" presId="urn:microsoft.com/office/officeart/2005/8/layout/orgChart1"/>
    <dgm:cxn modelId="{B10C1F9C-1C57-4B71-9F3F-6FB8EFD209D7}" type="presOf" srcId="{2E4FDC50-C1BF-405E-BC18-7595C0146DA4}" destId="{C617AF75-EB7D-426B-B511-579EFD1B444C}" srcOrd="0" destOrd="0" presId="urn:microsoft.com/office/officeart/2005/8/layout/orgChart1"/>
    <dgm:cxn modelId="{5AAD75AC-45A0-46A4-9317-0319E8A26B6E}" type="presOf" srcId="{9DE1C19F-21F2-44E5-93F6-6F6E8E16A5AE}" destId="{23FF3746-D216-452A-AB76-68846A79C0C3}" srcOrd="0" destOrd="0" presId="urn:microsoft.com/office/officeart/2005/8/layout/orgChart1"/>
    <dgm:cxn modelId="{4039FCB5-D6F8-4AD5-9A6B-58790B63E209}" type="presOf" srcId="{29D212CF-135B-4450-8563-76A8F31B1556}" destId="{B0F78A80-55D6-410C-954A-D3841C2A9892}" srcOrd="0" destOrd="0" presId="urn:microsoft.com/office/officeart/2005/8/layout/orgChart1"/>
    <dgm:cxn modelId="{17786B14-E2AC-44E2-90E1-3E2FFC62488B}" type="presOf" srcId="{0422D3EC-FA07-4E0F-84B0-E4C6CC486CD6}" destId="{10026C68-9F57-4A28-9574-49DAFE56CF29}" srcOrd="0" destOrd="0" presId="urn:microsoft.com/office/officeart/2005/8/layout/orgChart1"/>
    <dgm:cxn modelId="{C10D1042-1B88-41B1-8D5D-52140BB5E81A}" type="presOf" srcId="{4DDC8A49-2991-4DB4-9E81-20BAA59ECE25}" destId="{F7341EC1-480C-4850-A1EA-E69C6204E463}" srcOrd="1" destOrd="0" presId="urn:microsoft.com/office/officeart/2005/8/layout/orgChart1"/>
    <dgm:cxn modelId="{AE3AF34E-49B0-40D4-AD90-DDD70E29AD4D}" srcId="{67C7A536-380D-468E-843F-323147291DF1}" destId="{15A9F1C5-AC5E-4A15-B73F-77ACC8A01701}" srcOrd="0" destOrd="0" parTransId="{8596B0FE-E883-4BFD-926E-F0B57E05F69F}" sibTransId="{1AFBD561-669F-4D1E-86E2-ADBD04C86508}"/>
    <dgm:cxn modelId="{710FBF54-0AAB-4F93-95D3-615D2D0E9973}" type="presOf" srcId="{D3F9CE4F-3F59-4852-BAF0-45EDCF64219C}" destId="{B371C932-0AA5-4F50-83C6-89DA712FC080}" srcOrd="0" destOrd="0" presId="urn:microsoft.com/office/officeart/2005/8/layout/orgChart1"/>
    <dgm:cxn modelId="{001EA4DF-0220-4D28-8E81-BCF6746F5A6C}" srcId="{34BE329F-48B2-4FA8-8049-170026E12C91}" destId="{4852615B-837A-47CB-A808-EDE43DDC883D}" srcOrd="0" destOrd="0" parTransId="{B561A94A-D0C8-4CBB-89B5-4C305124CE63}" sibTransId="{8A1AE472-4218-41E2-83D6-90EA798CE605}"/>
    <dgm:cxn modelId="{9F995866-D0F9-429D-AF32-E2066665F0C4}" type="presOf" srcId="{304A5991-A514-4F7A-9F3B-05DF3DD4D7AF}" destId="{6AFC89A3-15B2-41C7-88F9-70B51B3AC25B}" srcOrd="0" destOrd="0" presId="urn:microsoft.com/office/officeart/2005/8/layout/orgChart1"/>
    <dgm:cxn modelId="{71F02CAC-AEA8-47A3-876F-0DA8DC10A5B1}" type="presOf" srcId="{4E4068C0-545D-46F1-AB45-AE2595F749A0}" destId="{16A50A1F-6F17-4BF5-9AD8-C15A691A098D}" srcOrd="0" destOrd="0" presId="urn:microsoft.com/office/officeart/2005/8/layout/orgChart1"/>
    <dgm:cxn modelId="{435EE4EB-5347-4D3D-8C5A-E35427EE789C}" srcId="{6DD66D9E-393A-491F-88E7-550571F02591}" destId="{3B71BA21-7337-4AF7-91DC-09B7C96F7C1D}" srcOrd="1" destOrd="0" parTransId="{F188DD0E-8AC5-4642-86D5-0F258D7FB95E}" sibTransId="{B46FF7A4-F4A7-4896-969A-8DD27A09BF46}"/>
    <dgm:cxn modelId="{A79CA60C-574D-49E2-A674-3C0226A77618}" type="presOf" srcId="{8596B0FE-E883-4BFD-926E-F0B57E05F69F}" destId="{E82F61A8-3282-4829-A3A0-BFD3EBEE8941}" srcOrd="0" destOrd="0" presId="urn:microsoft.com/office/officeart/2005/8/layout/orgChart1"/>
    <dgm:cxn modelId="{734DF2ED-5A89-4D3F-9DBD-7F7D8DA88A60}" type="presOf" srcId="{FB98ED7E-92CA-4E6F-9108-C386D0BE329A}" destId="{517E2F88-6B29-4902-B387-0304906EEC4C}" srcOrd="0" destOrd="0" presId="urn:microsoft.com/office/officeart/2005/8/layout/orgChart1"/>
    <dgm:cxn modelId="{D7BB96E1-D857-4077-8E12-0D3A04B339D6}" type="presOf" srcId="{E6B2F643-C538-43B6-BA00-50BBE4BD3AEF}" destId="{59765BE6-8926-4C09-8ECE-AF82A327F015}" srcOrd="0" destOrd="0" presId="urn:microsoft.com/office/officeart/2005/8/layout/orgChart1"/>
    <dgm:cxn modelId="{6467CB5E-A121-4D83-89CE-1D6895925740}" type="presOf" srcId="{527B4DC2-2DBC-4B87-8E00-360857787AB9}" destId="{9A960236-27A9-44F0-BDE9-D2CF099BA985}" srcOrd="0" destOrd="0" presId="urn:microsoft.com/office/officeart/2005/8/layout/orgChart1"/>
    <dgm:cxn modelId="{18A84443-2AC0-426E-960B-550D12ADAE68}" srcId="{67C7A536-380D-468E-843F-323147291DF1}" destId="{238CAB04-5168-4BBB-94FB-71293E8167C4}" srcOrd="1" destOrd="0" parTransId="{FE7F0B59-EBA8-482D-B370-205912DE7D84}" sibTransId="{557C3953-0A7D-4FA9-85AC-C8C9048B4D12}"/>
    <dgm:cxn modelId="{FF19BC79-B666-4341-9A53-DABD3E572FB4}" srcId="{757485A7-B925-4D45-8128-76C9C75420E6}" destId="{527B4DC2-2DBC-4B87-8E00-360857787AB9}" srcOrd="2" destOrd="0" parTransId="{F589BB56-4A02-4D50-8793-5BBC1D853B7D}" sibTransId="{5F44D017-03F7-495D-AA6A-10B393DED80C}"/>
    <dgm:cxn modelId="{5203EB70-7833-473C-915D-9518492E5508}" srcId="{5878DEA6-61F4-49EA-B572-686389D0DCC0}" destId="{FC5F8D63-A51A-4D61-8BF1-24F78F2CB012}" srcOrd="0" destOrd="0" parTransId="{2E4FDC50-C1BF-405E-BC18-7595C0146DA4}" sibTransId="{F91E9C10-EA62-4419-83BC-AE87115EC1C7}"/>
    <dgm:cxn modelId="{EF43FEDE-02F1-46BD-B8AC-A053239917C5}" srcId="{FFE638B4-F731-4140-B659-A8CF1C6F595A}" destId="{C94BE9EA-C297-4E6C-B411-EA6FC352CC19}" srcOrd="1" destOrd="0" parTransId="{E6B2F643-C538-43B6-BA00-50BBE4BD3AEF}" sibTransId="{E346FB56-7E6A-4586-989E-9408537F73E9}"/>
    <dgm:cxn modelId="{127FD928-07E3-4E91-A9D9-C87B562C9956}" type="presOf" srcId="{44FCD8D1-0D30-424C-9E35-1BCE3DAEC777}" destId="{05FBF9FF-1FB8-47B5-A2E8-144733ADE244}" srcOrd="0" destOrd="0" presId="urn:microsoft.com/office/officeart/2005/8/layout/orgChart1"/>
    <dgm:cxn modelId="{0DEBC157-46A8-417E-A07B-C7A219CC1171}" srcId="{6DD66D9E-393A-491F-88E7-550571F02591}" destId="{DAE8A0D4-05B7-47CD-A34D-151C65827D3D}" srcOrd="3" destOrd="0" parTransId="{C080642E-0A5C-4D7D-8C7A-932C7E88E63A}" sibTransId="{584D77C8-3094-43F6-8D05-6E48098AD84A}"/>
    <dgm:cxn modelId="{DFA13AF6-639B-411D-AC41-A7F6049CF543}" srcId="{238CAB04-5168-4BBB-94FB-71293E8167C4}" destId="{20B2BE0C-7656-409F-B13E-89D682F4EFF0}" srcOrd="1" destOrd="0" parTransId="{D2AF6FF5-32A3-4FAB-99C1-D53B7914ABEF}" sibTransId="{A9976686-AC61-40E6-83C4-F27FC2A54CCB}"/>
    <dgm:cxn modelId="{C21D622A-FFE8-4A37-AA0A-CAFFB6DBB8F5}" type="presOf" srcId="{7F9C30DB-4E5B-4D5D-B3A8-68E2C8E41B26}" destId="{B3B81A1A-76A7-45BD-982B-E1A90A92311B}" srcOrd="0" destOrd="0" presId="urn:microsoft.com/office/officeart/2005/8/layout/orgChart1"/>
    <dgm:cxn modelId="{D73BCA31-FABC-4508-A26A-7FCB78EFD7A0}" type="presOf" srcId="{3DA2C5DF-93CB-45E9-B51C-A80FE1CB7B09}" destId="{B72796CA-58ED-476E-B8A7-90C0E477E972}" srcOrd="0" destOrd="0" presId="urn:microsoft.com/office/officeart/2005/8/layout/orgChart1"/>
    <dgm:cxn modelId="{E0212FBA-C015-4445-A34E-D1F3DE13EA2A}" type="presOf" srcId="{6E1A529B-B278-4720-AB0A-67FB33471EB5}" destId="{A4C120C3-7A77-4145-844D-349340599B1B}" srcOrd="1" destOrd="0" presId="urn:microsoft.com/office/officeart/2005/8/layout/orgChart1"/>
    <dgm:cxn modelId="{B3BA5AF8-AB05-462F-B82C-49D0B6880CF2}" type="presOf" srcId="{4445FFDC-7879-4BAB-AB50-95A54F0E3492}" destId="{98E77B76-0440-45BB-900D-7678C9D88FA8}" srcOrd="1" destOrd="0" presId="urn:microsoft.com/office/officeart/2005/8/layout/orgChart1"/>
    <dgm:cxn modelId="{842770CD-FAB2-41FE-9690-D0EC3F500EDC}" type="presOf" srcId="{C94BE9EA-C297-4E6C-B411-EA6FC352CC19}" destId="{0108F341-BECF-4CA8-AAB6-236BB0191933}" srcOrd="0" destOrd="0" presId="urn:microsoft.com/office/officeart/2005/8/layout/orgChart1"/>
    <dgm:cxn modelId="{DCAEF654-AA53-45DB-98DD-A7EDA85A25F3}" type="presOf" srcId="{F188DD0E-8AC5-4642-86D5-0F258D7FB95E}" destId="{8AC99AB4-1DC3-431C-85B5-5A1FEAA0EEEA}" srcOrd="0" destOrd="0" presId="urn:microsoft.com/office/officeart/2005/8/layout/orgChart1"/>
    <dgm:cxn modelId="{2508E347-8414-43CA-B5F1-338443D87819}" type="presOf" srcId="{73888F08-1C19-4378-928C-1C232A4858D9}" destId="{A9F671B6-80A6-46BF-92C9-E4F52944DDAB}" srcOrd="0" destOrd="0" presId="urn:microsoft.com/office/officeart/2005/8/layout/orgChart1"/>
    <dgm:cxn modelId="{EE06E622-ACC3-4371-B437-822629B36263}" srcId="{C94BE9EA-C297-4E6C-B411-EA6FC352CC19}" destId="{6E1A529B-B278-4720-AB0A-67FB33471EB5}" srcOrd="0" destOrd="0" parTransId="{7893D294-CCD3-40BA-B7E9-5A6E4783C247}" sibTransId="{620C5302-842F-49CB-A0E3-4A3AD0D216F5}"/>
    <dgm:cxn modelId="{9D776A7F-75B0-4C5B-AF79-0EECB24CA81B}" type="presOf" srcId="{885AC877-8020-41DD-8774-925B3FD2E397}" destId="{5CB737D4-8D71-4653-A3F7-C254B69E3989}" srcOrd="0" destOrd="0" presId="urn:microsoft.com/office/officeart/2005/8/layout/orgChart1"/>
    <dgm:cxn modelId="{3EDB0418-D2E7-443E-9814-C45A1FB6CF2F}" type="presOf" srcId="{DA0A70E1-A40A-4615-A38A-E560CB84EE74}" destId="{5178BE7C-33DB-4881-9983-E05EA1FE59D7}" srcOrd="1" destOrd="0" presId="urn:microsoft.com/office/officeart/2005/8/layout/orgChart1"/>
    <dgm:cxn modelId="{7089CD27-3EB1-4005-88B9-D666A2C390E9}" type="presOf" srcId="{C94BE9EA-C297-4E6C-B411-EA6FC352CC19}" destId="{AAAABA6B-6DF8-4D1C-B661-70C56564C2DC}" srcOrd="1" destOrd="0" presId="urn:microsoft.com/office/officeart/2005/8/layout/orgChart1"/>
    <dgm:cxn modelId="{CDFC251E-14FB-4231-8814-A7D8806CC4E4}" type="presOf" srcId="{B9D4103D-0A6A-401C-AC09-38D6FA85F25E}" destId="{13236B34-71A7-45F8-9083-4C63756E07CD}" srcOrd="1" destOrd="0" presId="urn:microsoft.com/office/officeart/2005/8/layout/orgChart1"/>
    <dgm:cxn modelId="{40B7A11E-EFB0-4D01-828E-DB53B320B876}" srcId="{4DDC8A49-2991-4DB4-9E81-20BAA59ECE25}" destId="{F2043CDD-58EA-4260-9519-7A5B8C211B40}" srcOrd="3" destOrd="0" parTransId="{83C8FC37-9563-4909-9718-82A32E4B8583}" sibTransId="{22D522F1-D52E-4CF1-8755-3A2D7F243258}"/>
    <dgm:cxn modelId="{40205523-32C4-4B97-A0F2-B7753B7F5AD7}" srcId="{1DE921FC-F5C2-415A-826A-5D205A9D1C79}" destId="{EB7EF4BE-D283-4C9B-A798-056D59197C64}" srcOrd="0" destOrd="0" parTransId="{2AB0C811-29A1-4443-B26E-F02215E671AD}" sibTransId="{31C1DC24-6B6B-48E3-99B5-092879BC22DB}"/>
    <dgm:cxn modelId="{2C96E9D5-A23D-48BB-A14C-23360C92F37C}" srcId="{757485A7-B925-4D45-8128-76C9C75420E6}" destId="{0E6D3202-5639-4DA6-BF1A-2F9D04B6EEAB}" srcOrd="0" destOrd="0" parTransId="{709EDE53-B6AB-4B7E-A0C3-6C36697068BF}" sibTransId="{D971B4E5-7FAB-48D2-AD8C-1905E09E699D}"/>
    <dgm:cxn modelId="{669D1A8B-3E94-4B93-B317-1FCF852CB97D}" type="presOf" srcId="{70DEAB5D-2CE0-4CC0-B699-2A0E6B3C463B}" destId="{3AE347C8-0FD0-4691-AF07-76C65426636B}" srcOrd="1" destOrd="0" presId="urn:microsoft.com/office/officeart/2005/8/layout/orgChart1"/>
    <dgm:cxn modelId="{DD0789FF-3F5E-4B01-94A3-E1C1D4899E0F}" type="presOf" srcId="{709EDE53-B6AB-4B7E-A0C3-6C36697068BF}" destId="{2D4167FC-E25B-42DD-BA89-F68122439B03}" srcOrd="0" destOrd="0" presId="urn:microsoft.com/office/officeart/2005/8/layout/orgChart1"/>
    <dgm:cxn modelId="{B7C4A1F1-610E-498B-9870-7F641606E9EA}" srcId="{5878DEA6-61F4-49EA-B572-686389D0DCC0}" destId="{E71A0D2F-C72C-4343-B8A0-C9A06CC1E424}" srcOrd="2" destOrd="0" parTransId="{A14BCB7C-E901-4D76-8727-2EC7A8D1A0D5}" sibTransId="{280A289C-0321-4FC3-8A64-034156DD32ED}"/>
    <dgm:cxn modelId="{0F03DA01-806C-4786-8754-95EFEFDFACB2}" type="presOf" srcId="{20B2BE0C-7656-409F-B13E-89D682F4EFF0}" destId="{543993A4-8529-4179-AD12-D07364179411}" srcOrd="0" destOrd="0" presId="urn:microsoft.com/office/officeart/2005/8/layout/orgChart1"/>
    <dgm:cxn modelId="{B75EDE94-EF85-484D-90C8-844236599113}" type="presOf" srcId="{F2043CDD-58EA-4260-9519-7A5B8C211B40}" destId="{CE48704E-C57E-4D70-8AEB-E508D28566E2}" srcOrd="0" destOrd="0" presId="urn:microsoft.com/office/officeart/2005/8/layout/orgChart1"/>
    <dgm:cxn modelId="{451E8B98-7941-41F8-BA19-995BA8CFF7D5}" srcId="{238CAB04-5168-4BBB-94FB-71293E8167C4}" destId="{3D95C0BB-1174-4BC7-8171-89684D94578F}" srcOrd="0" destOrd="0" parTransId="{3DA2C5DF-93CB-45E9-B51C-A80FE1CB7B09}" sibTransId="{EF742C66-2DFE-4C26-B9B1-9E129B05FD4E}"/>
    <dgm:cxn modelId="{C0BE9499-0FF6-40F2-A6A5-6C3E519D3CA3}" type="presOf" srcId="{ABF5F78E-F8C0-4617-B362-84E36DFA7570}" destId="{F32A9DE1-1CAB-4657-8FFB-FB0103D44AE8}" srcOrd="0" destOrd="0" presId="urn:microsoft.com/office/officeart/2005/8/layout/orgChart1"/>
    <dgm:cxn modelId="{3534FD73-8659-49F7-BCAF-0CA2296353A7}" type="presOf" srcId="{A14BCB7C-E901-4D76-8727-2EC7A8D1A0D5}" destId="{6436F814-924E-4499-AA5D-D034A4873D0B}" srcOrd="0" destOrd="0" presId="urn:microsoft.com/office/officeart/2005/8/layout/orgChart1"/>
    <dgm:cxn modelId="{9E87BAD2-8516-432A-9E6E-03463FA4655B}" type="presOf" srcId="{81A5D10E-5FDA-4CF7-A7A9-CDD22B8055E5}" destId="{FF17A593-0468-4B6F-A3B6-7A265799A9A0}" srcOrd="0" destOrd="0" presId="urn:microsoft.com/office/officeart/2005/8/layout/orgChart1"/>
    <dgm:cxn modelId="{A917EE75-F745-4D06-A352-D1B8787B8AF5}" type="presOf" srcId="{A21C0A2C-D54E-452A-80E6-E6931892EF6E}" destId="{0F49FF04-0478-47DE-84E6-B21190777598}" srcOrd="1" destOrd="0" presId="urn:microsoft.com/office/officeart/2005/8/layout/orgChart1"/>
    <dgm:cxn modelId="{EB26B79E-A0F2-41E6-81EA-5DF7C4EE351A}" srcId="{FFE638B4-F731-4140-B659-A8CF1C6F595A}" destId="{4445FFDC-7879-4BAB-AB50-95A54F0E3492}" srcOrd="2" destOrd="0" parTransId="{AAB0704E-C1E8-47B3-8EF9-06312A1A2D4F}" sibTransId="{BBCAFEA8-59C4-482E-89FC-CE1A7AE7F80A}"/>
    <dgm:cxn modelId="{489D2EE2-EFDA-48F9-9ABF-CC19C7CB2EE6}" type="presOf" srcId="{045F32AD-EAAB-42E5-8771-96DDFD5F1FD6}" destId="{DCB360F3-A9FE-4379-A58A-A65490EF3E7A}" srcOrd="0" destOrd="0" presId="urn:microsoft.com/office/officeart/2005/8/layout/orgChart1"/>
    <dgm:cxn modelId="{701B121F-17EF-4CB3-8B38-F676A03343B5}" type="presOf" srcId="{4DDC8A49-2991-4DB4-9E81-20BAA59ECE25}" destId="{B43DDAC2-7EA7-4179-B109-ECBC6D13C85A}" srcOrd="0" destOrd="0" presId="urn:microsoft.com/office/officeart/2005/8/layout/orgChart1"/>
    <dgm:cxn modelId="{C3CB7104-2005-469D-B4B3-D1F61D633A37}" type="presOf" srcId="{15A9F1C5-AC5E-4A15-B73F-77ACC8A01701}" destId="{AD8AA529-A312-4828-994F-830307DB8C28}" srcOrd="1" destOrd="0" presId="urn:microsoft.com/office/officeart/2005/8/layout/orgChart1"/>
    <dgm:cxn modelId="{BD2E74D6-0FCA-438E-BAF6-E30818750B7E}" srcId="{4DDC8A49-2991-4DB4-9E81-20BAA59ECE25}" destId="{045F32AD-EAAB-42E5-8771-96DDFD5F1FD6}" srcOrd="4" destOrd="0" parTransId="{322EF429-7684-4073-AD2A-F1ADA55645BD}" sibTransId="{94DA120B-0B9D-4BE1-9C37-2F965B905F52}"/>
    <dgm:cxn modelId="{078F6A10-DF62-43AC-B336-ED7C9824BFB0}" type="presOf" srcId="{2E07CC3A-AE0D-41CE-9F6D-A379CE978F33}" destId="{7CD56387-941A-4A7B-B0E4-5512A211AF39}" srcOrd="0" destOrd="0" presId="urn:microsoft.com/office/officeart/2005/8/layout/orgChart1"/>
    <dgm:cxn modelId="{A44577BD-7145-4C22-8A8E-D8308AC1242C}" type="presOf" srcId="{83C8FC37-9563-4909-9718-82A32E4B8583}" destId="{F18257BE-81FE-4C50-AA1A-D729E0D67AB6}" srcOrd="0" destOrd="0" presId="urn:microsoft.com/office/officeart/2005/8/layout/orgChart1"/>
    <dgm:cxn modelId="{A3BD42EA-AC17-4D21-A85F-AA3535590209}" type="presOf" srcId="{6DD66D9E-393A-491F-88E7-550571F02591}" destId="{D4FCDD35-E171-45B0-9622-1179D0DC8544}" srcOrd="1" destOrd="0" presId="urn:microsoft.com/office/officeart/2005/8/layout/orgChart1"/>
    <dgm:cxn modelId="{1F96A0D6-0FF2-4C71-AADF-3973D066CADC}" type="presOf" srcId="{D2AF6FF5-32A3-4FAB-99C1-D53B7914ABEF}" destId="{D86995F5-053B-4D99-BCFF-2EA28DF02F88}" srcOrd="0" destOrd="0" presId="urn:microsoft.com/office/officeart/2005/8/layout/orgChart1"/>
    <dgm:cxn modelId="{BC205A5E-A187-4DC8-A22F-B3074B7324F4}" type="presOf" srcId="{69243FF1-4393-43F3-9827-D37502778528}" destId="{C764B6FF-2641-4FC1-BFD9-BBB8033D1AA5}" srcOrd="0" destOrd="0" presId="urn:microsoft.com/office/officeart/2005/8/layout/orgChart1"/>
    <dgm:cxn modelId="{8C71ADC9-6B35-4B69-A354-DBC3E4662BF2}" type="presOf" srcId="{4852615B-837A-47CB-A808-EDE43DDC883D}" destId="{EE7D1F37-934A-49D0-B776-55CC516336FB}" srcOrd="1" destOrd="0" presId="urn:microsoft.com/office/officeart/2005/8/layout/orgChart1"/>
    <dgm:cxn modelId="{F2E4E290-35E8-469B-BCA3-9B60F7404EB5}" type="presOf" srcId="{20B2BE0C-7656-409F-B13E-89D682F4EFF0}" destId="{0AEA1979-A73B-4470-99BB-ABDD68B32005}" srcOrd="1" destOrd="0" presId="urn:microsoft.com/office/officeart/2005/8/layout/orgChart1"/>
    <dgm:cxn modelId="{AA25D2DF-11D1-4551-9491-3DE05C189992}" type="presOf" srcId="{2AB0C811-29A1-4443-B26E-F02215E671AD}" destId="{2EE534F1-9C70-4131-835F-C931A63466CD}" srcOrd="0" destOrd="0" presId="urn:microsoft.com/office/officeart/2005/8/layout/orgChart1"/>
    <dgm:cxn modelId="{33365D6C-6AD1-4D75-8C81-072D36E4CE70}" type="presOf" srcId="{238CAB04-5168-4BBB-94FB-71293E8167C4}" destId="{87B92363-B6AB-4945-9859-1DF1B7B7AA3A}" srcOrd="1" destOrd="0" presId="urn:microsoft.com/office/officeart/2005/8/layout/orgChart1"/>
    <dgm:cxn modelId="{74B46CF4-2749-4CC7-AE59-5AD8AD7DD822}" srcId="{67C7A536-380D-468E-843F-323147291DF1}" destId="{4DDC8A49-2991-4DB4-9E81-20BAA59ECE25}" srcOrd="3" destOrd="0" parTransId="{E12B9557-D9DF-48E8-9D34-E8F74B7540F6}" sibTransId="{2FF4280D-1369-4260-97C0-4BAF95582449}"/>
    <dgm:cxn modelId="{17412559-F8ED-4A50-8736-5AAC917D9FE1}" srcId="{757485A7-B925-4D45-8128-76C9C75420E6}" destId="{D3F9CE4F-3F59-4852-BAF0-45EDCF64219C}" srcOrd="1" destOrd="0" parTransId="{885AC877-8020-41DD-8774-925B3FD2E397}" sibTransId="{527D3832-E0E2-416C-930D-B0E40167BA94}"/>
    <dgm:cxn modelId="{92E8FE99-64D1-4D8D-BE01-EF938CBD8D44}" type="presOf" srcId="{0422D3EC-FA07-4E0F-84B0-E4C6CC486CD6}" destId="{D1105AF7-9DFA-462A-B8B7-EAE097C35C01}" srcOrd="1" destOrd="0" presId="urn:microsoft.com/office/officeart/2005/8/layout/orgChart1"/>
    <dgm:cxn modelId="{0E1B6CCA-D7C1-47CF-9425-22C208C306F1}" srcId="{67C7A536-380D-468E-843F-323147291DF1}" destId="{FB98ED7E-92CA-4E6F-9108-C386D0BE329A}" srcOrd="5" destOrd="0" parTransId="{2E07CC3A-AE0D-41CE-9F6D-A379CE978F33}" sibTransId="{49AB77CA-2BC3-4339-8BDB-6F1517AE996E}"/>
    <dgm:cxn modelId="{E2A1BC7F-5CA6-40CD-8A28-8B6220A86613}" type="presOf" srcId="{FFE638B4-F731-4140-B659-A8CF1C6F595A}" destId="{F985C3EB-FF65-4063-A086-C57C81B355E7}" srcOrd="1" destOrd="0" presId="urn:microsoft.com/office/officeart/2005/8/layout/orgChart1"/>
    <dgm:cxn modelId="{7E8D08C2-2AB5-4C17-B103-D5F771004389}" type="presOf" srcId="{4322E1B7-23DE-4C44-A1D5-6E9A3D76AEE6}" destId="{96ECC913-A522-4A56-A313-23E15D6C1919}" srcOrd="1" destOrd="0" presId="urn:microsoft.com/office/officeart/2005/8/layout/orgChart1"/>
    <dgm:cxn modelId="{D1FC733B-B7DB-4626-8095-9091D9E00647}" srcId="{4DDC8A49-2991-4DB4-9E81-20BAA59ECE25}" destId="{757485A7-B925-4D45-8128-76C9C75420E6}" srcOrd="0" destOrd="0" parTransId="{44FCD8D1-0D30-424C-9E35-1BCE3DAEC777}" sibTransId="{4A801A3C-2ABF-416D-AD3C-E61B215BB48C}"/>
    <dgm:cxn modelId="{21756B8A-CCC9-454F-A674-F5261FD0994D}" type="presOf" srcId="{67C7A536-380D-468E-843F-323147291DF1}" destId="{E556BD0B-D866-4578-A8EA-50D848B435E8}" srcOrd="1" destOrd="0" presId="urn:microsoft.com/office/officeart/2005/8/layout/orgChart1"/>
    <dgm:cxn modelId="{2516C022-C698-41E2-90EF-6FA2EAB176B1}" type="presOf" srcId="{757485A7-B925-4D45-8128-76C9C75420E6}" destId="{699D01E6-8051-498F-A749-6C61D3CC59B8}" srcOrd="1" destOrd="0" presId="urn:microsoft.com/office/officeart/2005/8/layout/orgChart1"/>
    <dgm:cxn modelId="{8CFC61CD-09F6-418B-843B-CA22340D1AE7}" type="presOf" srcId="{E71A0D2F-C72C-4343-B8A0-C9A06CC1E424}" destId="{096FE8B0-7446-4D1F-859C-E7DAB5C95D1F}" srcOrd="1" destOrd="0" presId="urn:microsoft.com/office/officeart/2005/8/layout/orgChart1"/>
    <dgm:cxn modelId="{59A55817-EB57-4A90-BC23-081B78DC7AEE}" type="presOf" srcId="{EB7EF4BE-D283-4C9B-A798-056D59197C64}" destId="{8126B1A3-0937-4116-83B6-2AA526694C3C}" srcOrd="0" destOrd="0" presId="urn:microsoft.com/office/officeart/2005/8/layout/orgChart1"/>
    <dgm:cxn modelId="{6156E7A0-D58D-48D3-9C8A-C82CCAD5482E}" type="presOf" srcId="{E12B9557-D9DF-48E8-9D34-E8F74B7540F6}" destId="{B117AC1F-2FCA-42FB-9327-62E951A7C4A4}" srcOrd="0" destOrd="0" presId="urn:microsoft.com/office/officeart/2005/8/layout/orgChart1"/>
    <dgm:cxn modelId="{9727783C-9FF2-4988-B101-0F593B5E9BA9}" type="presOf" srcId="{34BE329F-48B2-4FA8-8049-170026E12C91}" destId="{FBE4C3AB-E035-4B5A-B8CB-34161235CAAD}" srcOrd="0" destOrd="0" presId="urn:microsoft.com/office/officeart/2005/8/layout/orgChart1"/>
    <dgm:cxn modelId="{26D9F852-AE90-4E18-A870-4B9BAB46B2F8}" type="presOf" srcId="{757485A7-B925-4D45-8128-76C9C75420E6}" destId="{556D279A-6159-4569-929A-D1AB061ED656}" srcOrd="0" destOrd="0" presId="urn:microsoft.com/office/officeart/2005/8/layout/orgChart1"/>
    <dgm:cxn modelId="{95A7D6BC-16F9-4278-8385-4A01A0757EFB}" type="presOf" srcId="{C080642E-0A5C-4D7D-8C7A-932C7E88E63A}" destId="{EED554A5-6413-4D58-8988-FF7151A5C4B5}" srcOrd="0" destOrd="0" presId="urn:microsoft.com/office/officeart/2005/8/layout/orgChart1"/>
    <dgm:cxn modelId="{5C49D218-E412-419E-93BD-838F2704A66D}" srcId="{4852615B-837A-47CB-A808-EDE43DDC883D}" destId="{67C7A536-380D-468E-843F-323147291DF1}" srcOrd="0" destOrd="0" parTransId="{F725A787-3352-41A6-A758-EFE04C3AA459}" sibTransId="{D913A2E9-FAED-4B0B-89C5-C9C8D5B45278}"/>
    <dgm:cxn modelId="{C7C35D65-D07F-4236-A05C-D76B3F734B4F}" type="presOf" srcId="{0E6D3202-5639-4DA6-BF1A-2F9D04B6EEAB}" destId="{0C5D4395-E7DC-41A4-8FA3-F9562BBA005E}" srcOrd="0" destOrd="0" presId="urn:microsoft.com/office/officeart/2005/8/layout/orgChart1"/>
    <dgm:cxn modelId="{17ADDB12-197F-4959-A5C2-BE69D0B9FAB4}" type="presOf" srcId="{4322E1B7-23DE-4C44-A1D5-6E9A3D76AEE6}" destId="{883B0E6E-280D-4723-B8E7-1EC73CEB6FAC}" srcOrd="0" destOrd="0" presId="urn:microsoft.com/office/officeart/2005/8/layout/orgChart1"/>
    <dgm:cxn modelId="{21D859B4-A51C-45ED-A492-C2E4EDD6CC6C}" type="presOf" srcId="{1DE921FC-F5C2-415A-826A-5D205A9D1C79}" destId="{621F4589-101F-4568-909E-160A3EDD2993}" srcOrd="1" destOrd="0" presId="urn:microsoft.com/office/officeart/2005/8/layout/orgChart1"/>
    <dgm:cxn modelId="{290D6E62-26FE-495B-8018-3392A1273D42}" type="presOf" srcId="{4852615B-837A-47CB-A808-EDE43DDC883D}" destId="{98559923-295F-4FF9-BE5C-388AD0231B9B}" srcOrd="0" destOrd="0" presId="urn:microsoft.com/office/officeart/2005/8/layout/orgChart1"/>
    <dgm:cxn modelId="{FFBDF129-8492-4324-8C97-14907B9032B9}" type="presOf" srcId="{AAB0704E-C1E8-47B3-8EF9-06312A1A2D4F}" destId="{1C94D71B-7D1D-40AD-B27A-48C872A0B723}" srcOrd="0" destOrd="0" presId="urn:microsoft.com/office/officeart/2005/8/layout/orgChart1"/>
    <dgm:cxn modelId="{74479C65-C57B-4106-9572-37F0A268EF35}" srcId="{6DD66D9E-393A-491F-88E7-550571F02591}" destId="{70DEAB5D-2CE0-4CC0-B699-2A0E6B3C463B}" srcOrd="2" destOrd="0" parTransId="{4E4068C0-545D-46F1-AB45-AE2595F749A0}" sibTransId="{295853A3-F263-484B-A96F-1F831C49EDF7}"/>
    <dgm:cxn modelId="{01BA2B2D-2AF5-4D33-96A4-67DAEDBB5F36}" srcId="{5878DEA6-61F4-49EA-B572-686389D0DCC0}" destId="{A21C0A2C-D54E-452A-80E6-E6931892EF6E}" srcOrd="1" destOrd="0" parTransId="{AA735644-F063-4C87-893D-445C3974506B}" sibTransId="{E4E67760-D62B-45F3-A347-5B91D2DE5D49}"/>
    <dgm:cxn modelId="{3AE4B7F8-1595-49AB-825F-F0BF8CA69CAA}" srcId="{FFE638B4-F731-4140-B659-A8CF1C6F595A}" destId="{1DE921FC-F5C2-415A-826A-5D205A9D1C79}" srcOrd="0" destOrd="0" parTransId="{7F9C30DB-4E5B-4D5D-B3A8-68E2C8E41B26}" sibTransId="{7B634417-8036-495E-8CF6-85C785A4FB5D}"/>
    <dgm:cxn modelId="{CB23ADAC-6AF6-4FAF-946F-567D1C9126A6}" type="presOf" srcId="{D3F9CE4F-3F59-4852-BAF0-45EDCF64219C}" destId="{7D4D5465-372C-41A4-A3D1-6D0D04D146F3}" srcOrd="1" destOrd="0" presId="urn:microsoft.com/office/officeart/2005/8/layout/orgChart1"/>
    <dgm:cxn modelId="{EDE10697-E7D8-4D83-A310-16A5422142CC}" type="presOf" srcId="{FC5F8D63-A51A-4D61-8BF1-24F78F2CB012}" destId="{9779FDC0-784C-441B-9A82-79E25D820F33}" srcOrd="1" destOrd="0" presId="urn:microsoft.com/office/officeart/2005/8/layout/orgChart1"/>
    <dgm:cxn modelId="{424D7484-A314-4969-B722-84E8F48C1AEB}" srcId="{67C7A536-380D-468E-843F-323147291DF1}" destId="{6C4BC0FB-6D48-4C6B-9736-5C0FEC23D932}" srcOrd="4" destOrd="0" parTransId="{07456604-B76E-4974-B6A3-957C8407A03E}" sibTransId="{0F3C4F6D-093A-4C69-BD84-5236E3147D09}"/>
    <dgm:cxn modelId="{BEBE6572-0964-4EF6-A629-70B5D0E36EEF}" type="presOf" srcId="{F589BB56-4A02-4D50-8793-5BBC1D853B7D}" destId="{1208B9E5-690C-460D-91FF-E8D3A2373C5F}" srcOrd="0" destOrd="0" presId="urn:microsoft.com/office/officeart/2005/8/layout/orgChart1"/>
    <dgm:cxn modelId="{5283EDD0-1E90-4023-87AA-C294D6CAE42A}" type="presOf" srcId="{DA0A70E1-A40A-4615-A38A-E560CB84EE74}" destId="{C78E5949-E661-47C6-8918-421C76808D7D}" srcOrd="0" destOrd="0" presId="urn:microsoft.com/office/officeart/2005/8/layout/orgChart1"/>
    <dgm:cxn modelId="{A449039B-E853-448E-9FC1-633081453B43}" type="presOf" srcId="{527B4DC2-2DBC-4B87-8E00-360857787AB9}" destId="{DE29EBFC-1605-4550-BA5B-A86159E0C65D}" srcOrd="1" destOrd="0" presId="urn:microsoft.com/office/officeart/2005/8/layout/orgChart1"/>
    <dgm:cxn modelId="{15A42585-DAF5-4B44-BCB9-C9ED238E0C8F}" type="presOf" srcId="{70DEAB5D-2CE0-4CC0-B699-2A0E6B3C463B}" destId="{9ADD3D42-BDA9-446D-8E16-F1F4E8EFF94D}" srcOrd="0" destOrd="0" presId="urn:microsoft.com/office/officeart/2005/8/layout/orgChart1"/>
    <dgm:cxn modelId="{2E4739B4-CB16-4AD5-9CB8-2CAC8543F7D1}" type="presOf" srcId="{EB7EF4BE-D283-4C9B-A798-056D59197C64}" destId="{CC2E89FB-4DDA-4ACD-A048-C29F2008851E}" srcOrd="1" destOrd="0" presId="urn:microsoft.com/office/officeart/2005/8/layout/orgChart1"/>
    <dgm:cxn modelId="{5761B864-B02D-4F0D-873E-BAE6EFC8C39B}" type="presOf" srcId="{A21C0A2C-D54E-452A-80E6-E6931892EF6E}" destId="{A732DCC8-F45F-4075-9F17-BEC3A7F13A9B}" srcOrd="0" destOrd="0" presId="urn:microsoft.com/office/officeart/2005/8/layout/orgChart1"/>
    <dgm:cxn modelId="{02BD3ED4-DFBA-449F-9C2B-987972542B06}" type="presOf" srcId="{E71A0D2F-C72C-4343-B8A0-C9A06CC1E424}" destId="{4031A7A5-B300-4FE7-B54B-CCE6892930F9}" srcOrd="0" destOrd="0" presId="urn:microsoft.com/office/officeart/2005/8/layout/orgChart1"/>
    <dgm:cxn modelId="{5CDA958B-7E77-4D9E-B62D-C96E44D1D579}" type="presOf" srcId="{5878DEA6-61F4-49EA-B572-686389D0DCC0}" destId="{F19B1F7F-3B1A-4771-BB9B-48CDA47B8087}" srcOrd="0" destOrd="0" presId="urn:microsoft.com/office/officeart/2005/8/layout/orgChart1"/>
    <dgm:cxn modelId="{42C13125-00F9-4813-9F64-A15D0B81C036}" type="presOf" srcId="{3D95C0BB-1174-4BC7-8171-89684D94578F}" destId="{8C2A21EA-CF3E-4256-9C9B-A38DBDFB8803}" srcOrd="1" destOrd="0" presId="urn:microsoft.com/office/officeart/2005/8/layout/orgChart1"/>
    <dgm:cxn modelId="{184BFFE5-5488-41C0-A568-C0DBC64BF822}" type="presOf" srcId="{FC5F8D63-A51A-4D61-8BF1-24F78F2CB012}" destId="{078DAFA8-9571-465F-9CC9-02DF18E2934C}" srcOrd="0" destOrd="0" presId="urn:microsoft.com/office/officeart/2005/8/layout/orgChart1"/>
    <dgm:cxn modelId="{5490F594-3135-43C7-9C61-DC7039DF335C}" type="presOf" srcId="{7DF7D0ED-9C11-4B6C-B6FE-8E6968D2B7FD}" destId="{A40BC0E6-7A30-4980-A900-0CA66DF104C7}" srcOrd="0" destOrd="0" presId="urn:microsoft.com/office/officeart/2005/8/layout/orgChart1"/>
    <dgm:cxn modelId="{59AAA9A7-2605-4DF9-B858-EBC280163725}" type="presOf" srcId="{0E6D3202-5639-4DA6-BF1A-2F9D04B6EEAB}" destId="{86AD675B-0C6F-43C8-B8A1-E8DBAA00E716}" srcOrd="1" destOrd="0" presId="urn:microsoft.com/office/officeart/2005/8/layout/orgChart1"/>
    <dgm:cxn modelId="{A7E87915-E394-4BC9-8D25-498138C61255}" type="presOf" srcId="{F725A787-3352-41A6-A758-EFE04C3AA459}" destId="{4E185740-DBD3-471E-8DAC-64D316686020}" srcOrd="0" destOrd="0" presId="urn:microsoft.com/office/officeart/2005/8/layout/orgChart1"/>
    <dgm:cxn modelId="{5EF7D8CE-059C-4A0C-B049-2A5997FDF5EB}" srcId="{67C7A536-380D-468E-843F-323147291DF1}" destId="{DA0A70E1-A40A-4615-A38A-E560CB84EE74}" srcOrd="2" destOrd="0" parTransId="{304A5991-A514-4F7A-9F3B-05DF3DD4D7AF}" sibTransId="{EBE362A9-CC3C-41C4-80E2-76EB24F3EA89}"/>
    <dgm:cxn modelId="{AB82C522-C638-4F34-96B5-1D2174FA4C15}" type="presOf" srcId="{F2043CDD-58EA-4260-9519-7A5B8C211B40}" destId="{6B32D057-FBA6-4889-B109-4B41019A50A3}" srcOrd="1" destOrd="0" presId="urn:microsoft.com/office/officeart/2005/8/layout/orgChart1"/>
    <dgm:cxn modelId="{2C2146D5-A712-406D-A1C7-03A029D234D1}" type="presOf" srcId="{6E1A529B-B278-4720-AB0A-67FB33471EB5}" destId="{371BCB4A-3211-44A2-AA9F-A62FD5AD1600}" srcOrd="0" destOrd="0" presId="urn:microsoft.com/office/officeart/2005/8/layout/orgChart1"/>
    <dgm:cxn modelId="{C7FAF411-3BCF-4C0C-B44B-B72C36093F45}" srcId="{238CAB04-5168-4BBB-94FB-71293E8167C4}" destId="{0422D3EC-FA07-4E0F-84B0-E4C6CC486CD6}" srcOrd="2" destOrd="0" parTransId="{73888F08-1C19-4378-928C-1C232A4858D9}" sibTransId="{B72F57AE-595F-4B97-9E7B-12A511791745}"/>
    <dgm:cxn modelId="{52353537-FE58-4D3D-9500-AD5CBAA82830}" type="presOf" srcId="{3B71BA21-7337-4AF7-91DC-09B7C96F7C1D}" destId="{DBBD738B-039C-4733-8442-36EC16AB2CFE}" srcOrd="0" destOrd="0" presId="urn:microsoft.com/office/officeart/2005/8/layout/orgChart1"/>
    <dgm:cxn modelId="{92916E5E-1D41-4B5A-8E34-1A4F6275899E}" type="presOf" srcId="{B9D4103D-0A6A-401C-AC09-38D6FA85F25E}" destId="{2A7FFFE2-CF32-4901-95F4-A5439383BFC4}" srcOrd="0" destOrd="0" presId="urn:microsoft.com/office/officeart/2005/8/layout/orgChart1"/>
    <dgm:cxn modelId="{2E6F514F-3654-464A-B161-15D20B501130}" type="presOf" srcId="{3B71BA21-7337-4AF7-91DC-09B7C96F7C1D}" destId="{1AC8D2F2-74AA-444B-BA50-C6FE5F584A45}" srcOrd="1" destOrd="0" presId="urn:microsoft.com/office/officeart/2005/8/layout/orgChart1"/>
    <dgm:cxn modelId="{09EEC50E-B36F-47A9-8FC2-B79E662B16E8}" type="presOf" srcId="{3D95C0BB-1174-4BC7-8171-89684D94578F}" destId="{7081663F-0F2C-4587-B5A9-C011C7925A88}" srcOrd="0" destOrd="0" presId="urn:microsoft.com/office/officeart/2005/8/layout/orgChart1"/>
    <dgm:cxn modelId="{2CEBDAD2-F90D-4ED8-A801-D8DF107B4790}" type="presOf" srcId="{6C4BC0FB-6D48-4C6B-9736-5C0FEC23D932}" destId="{B39F5AE6-444D-4B5E-BB3D-B1FD9C105378}" srcOrd="0" destOrd="0" presId="urn:microsoft.com/office/officeart/2005/8/layout/orgChart1"/>
    <dgm:cxn modelId="{7F9BE502-EA85-44F8-92BC-754539FCC7B2}" type="presParOf" srcId="{FBE4C3AB-E035-4B5A-B8CB-34161235CAAD}" destId="{B7F034EE-7DB7-451A-9344-D16BCD7C8D48}" srcOrd="0" destOrd="0" presId="urn:microsoft.com/office/officeart/2005/8/layout/orgChart1"/>
    <dgm:cxn modelId="{F8516BAF-FD56-48A4-B136-AA3BE38328B7}" type="presParOf" srcId="{B7F034EE-7DB7-451A-9344-D16BCD7C8D48}" destId="{0146C0C2-6C12-4923-BAFA-BCD41F7621DB}" srcOrd="0" destOrd="0" presId="urn:microsoft.com/office/officeart/2005/8/layout/orgChart1"/>
    <dgm:cxn modelId="{D52651B2-A052-4C2C-8FD4-BD51AE11D6D4}" type="presParOf" srcId="{0146C0C2-6C12-4923-BAFA-BCD41F7621DB}" destId="{98559923-295F-4FF9-BE5C-388AD0231B9B}" srcOrd="0" destOrd="0" presId="urn:microsoft.com/office/officeart/2005/8/layout/orgChart1"/>
    <dgm:cxn modelId="{04C0BC1C-654F-4F57-9C1A-7504DFEA955D}" type="presParOf" srcId="{0146C0C2-6C12-4923-BAFA-BCD41F7621DB}" destId="{EE7D1F37-934A-49D0-B776-55CC516336FB}" srcOrd="1" destOrd="0" presId="urn:microsoft.com/office/officeart/2005/8/layout/orgChart1"/>
    <dgm:cxn modelId="{223B76C4-0758-4D50-8F20-3B24F01BD9C6}" type="presParOf" srcId="{B7F034EE-7DB7-451A-9344-D16BCD7C8D48}" destId="{CB923F15-EA2A-42F5-BF3F-E5E5D8909EF9}" srcOrd="1" destOrd="0" presId="urn:microsoft.com/office/officeart/2005/8/layout/orgChart1"/>
    <dgm:cxn modelId="{A35A1D82-E304-487B-B635-4719BD4D725A}" type="presParOf" srcId="{CB923F15-EA2A-42F5-BF3F-E5E5D8909EF9}" destId="{4E185740-DBD3-471E-8DAC-64D316686020}" srcOrd="0" destOrd="0" presId="urn:microsoft.com/office/officeart/2005/8/layout/orgChart1"/>
    <dgm:cxn modelId="{908C173B-193D-4451-9D83-8D9152613B2D}" type="presParOf" srcId="{CB923F15-EA2A-42F5-BF3F-E5E5D8909EF9}" destId="{F9E080BF-2989-470E-A1D7-89756002E420}" srcOrd="1" destOrd="0" presId="urn:microsoft.com/office/officeart/2005/8/layout/orgChart1"/>
    <dgm:cxn modelId="{8841AAB5-1D67-4E6B-989D-511D9CC73EF3}" type="presParOf" srcId="{F9E080BF-2989-470E-A1D7-89756002E420}" destId="{F8A21087-C6F0-493F-AA47-AB0022426D56}" srcOrd="0" destOrd="0" presId="urn:microsoft.com/office/officeart/2005/8/layout/orgChart1"/>
    <dgm:cxn modelId="{21A850E7-BE0A-4BDE-B14A-228AA4E8BB7B}" type="presParOf" srcId="{F8A21087-C6F0-493F-AA47-AB0022426D56}" destId="{1EF1E0BB-95CB-44CE-BA9E-8F56E5722C37}" srcOrd="0" destOrd="0" presId="urn:microsoft.com/office/officeart/2005/8/layout/orgChart1"/>
    <dgm:cxn modelId="{7569CEC8-D032-4D6C-9FCE-4223AEADB590}" type="presParOf" srcId="{F8A21087-C6F0-493F-AA47-AB0022426D56}" destId="{E556BD0B-D866-4578-A8EA-50D848B435E8}" srcOrd="1" destOrd="0" presId="urn:microsoft.com/office/officeart/2005/8/layout/orgChart1"/>
    <dgm:cxn modelId="{5DE5095E-563B-4209-A2E1-4E78E9DF5990}" type="presParOf" srcId="{F9E080BF-2989-470E-A1D7-89756002E420}" destId="{533B64DD-F204-446C-8564-84A936E5F86E}" srcOrd="1" destOrd="0" presId="urn:microsoft.com/office/officeart/2005/8/layout/orgChart1"/>
    <dgm:cxn modelId="{BF9E154E-A114-461B-99E5-82FC2180346E}" type="presParOf" srcId="{533B64DD-F204-446C-8564-84A936E5F86E}" destId="{E82F61A8-3282-4829-A3A0-BFD3EBEE8941}" srcOrd="0" destOrd="0" presId="urn:microsoft.com/office/officeart/2005/8/layout/orgChart1"/>
    <dgm:cxn modelId="{20AFA68C-B365-4D2A-AC0C-5C3673B7B7F3}" type="presParOf" srcId="{533B64DD-F204-446C-8564-84A936E5F86E}" destId="{C3E87CDC-DA1A-41ED-8C03-457BCACAD333}" srcOrd="1" destOrd="0" presId="urn:microsoft.com/office/officeart/2005/8/layout/orgChart1"/>
    <dgm:cxn modelId="{294B5295-F907-48D5-94AD-D9D4424845BE}" type="presParOf" srcId="{C3E87CDC-DA1A-41ED-8C03-457BCACAD333}" destId="{BE1A8B64-DB64-4BC6-998C-603CB36441AB}" srcOrd="0" destOrd="0" presId="urn:microsoft.com/office/officeart/2005/8/layout/orgChart1"/>
    <dgm:cxn modelId="{7A509FEA-E8FA-4F54-904D-057308A6524C}" type="presParOf" srcId="{BE1A8B64-DB64-4BC6-998C-603CB36441AB}" destId="{80914C12-C0BA-4918-A2FF-5F43AF699826}" srcOrd="0" destOrd="0" presId="urn:microsoft.com/office/officeart/2005/8/layout/orgChart1"/>
    <dgm:cxn modelId="{C3835586-DCB3-4EA4-8D2F-19D5B365F025}" type="presParOf" srcId="{BE1A8B64-DB64-4BC6-998C-603CB36441AB}" destId="{AD8AA529-A312-4828-994F-830307DB8C28}" srcOrd="1" destOrd="0" presId="urn:microsoft.com/office/officeart/2005/8/layout/orgChart1"/>
    <dgm:cxn modelId="{0088FB21-6020-4229-AB87-C901350373E0}" type="presParOf" srcId="{C3E87CDC-DA1A-41ED-8C03-457BCACAD333}" destId="{D7C838B4-1BAE-4110-A17E-337C987FC348}" srcOrd="1" destOrd="0" presId="urn:microsoft.com/office/officeart/2005/8/layout/orgChart1"/>
    <dgm:cxn modelId="{472D0D4C-9FF3-4362-81B8-3D5607C3D5BE}" type="presParOf" srcId="{C3E87CDC-DA1A-41ED-8C03-457BCACAD333}" destId="{34FCE3D8-DD39-43AF-B3E8-F606A4C95550}" srcOrd="2" destOrd="0" presId="urn:microsoft.com/office/officeart/2005/8/layout/orgChart1"/>
    <dgm:cxn modelId="{83D24102-6409-4CA8-8374-9B3195AFC0EA}" type="presParOf" srcId="{533B64DD-F204-446C-8564-84A936E5F86E}" destId="{E1CC541F-3EDF-4936-9E05-B6F1ACFE58D0}" srcOrd="2" destOrd="0" presId="urn:microsoft.com/office/officeart/2005/8/layout/orgChart1"/>
    <dgm:cxn modelId="{03615C2E-F096-461A-92B4-B0D86681DA81}" type="presParOf" srcId="{533B64DD-F204-446C-8564-84A936E5F86E}" destId="{3DFA9D40-72DD-479D-A50B-18D0AE128A6B}" srcOrd="3" destOrd="0" presId="urn:microsoft.com/office/officeart/2005/8/layout/orgChart1"/>
    <dgm:cxn modelId="{31598EB0-05B3-43E1-B1C6-A65BF190B62B}" type="presParOf" srcId="{3DFA9D40-72DD-479D-A50B-18D0AE128A6B}" destId="{EA0F5CE3-6DD0-45E0-B325-CA41C4111D9B}" srcOrd="0" destOrd="0" presId="urn:microsoft.com/office/officeart/2005/8/layout/orgChart1"/>
    <dgm:cxn modelId="{F504C721-C8FD-49CD-8D8C-A0EB1BC0A6D1}" type="presParOf" srcId="{EA0F5CE3-6DD0-45E0-B325-CA41C4111D9B}" destId="{1D43D1F4-6455-4F5A-887A-0C4133FFCCE5}" srcOrd="0" destOrd="0" presId="urn:microsoft.com/office/officeart/2005/8/layout/orgChart1"/>
    <dgm:cxn modelId="{38773D91-85C9-44A7-BF2F-59384AFEA16C}" type="presParOf" srcId="{EA0F5CE3-6DD0-45E0-B325-CA41C4111D9B}" destId="{87B92363-B6AB-4945-9859-1DF1B7B7AA3A}" srcOrd="1" destOrd="0" presId="urn:microsoft.com/office/officeart/2005/8/layout/orgChart1"/>
    <dgm:cxn modelId="{A211E2E6-54BB-488C-A301-D6953BB85F33}" type="presParOf" srcId="{3DFA9D40-72DD-479D-A50B-18D0AE128A6B}" destId="{DBD48371-78D6-4579-B3C4-B39ABA4F24E0}" srcOrd="1" destOrd="0" presId="urn:microsoft.com/office/officeart/2005/8/layout/orgChart1"/>
    <dgm:cxn modelId="{2CCC7772-F9A0-4C52-B8E1-D15AE62D29A7}" type="presParOf" srcId="{DBD48371-78D6-4579-B3C4-B39ABA4F24E0}" destId="{B72796CA-58ED-476E-B8A7-90C0E477E972}" srcOrd="0" destOrd="0" presId="urn:microsoft.com/office/officeart/2005/8/layout/orgChart1"/>
    <dgm:cxn modelId="{0622C34E-EEB1-4316-ACB2-5F6E2D9F2510}" type="presParOf" srcId="{DBD48371-78D6-4579-B3C4-B39ABA4F24E0}" destId="{843BBB1A-158A-45BC-8FEA-1D3D2C3DF7A4}" srcOrd="1" destOrd="0" presId="urn:microsoft.com/office/officeart/2005/8/layout/orgChart1"/>
    <dgm:cxn modelId="{A02CB289-A81A-4877-BF38-C8493711529B}" type="presParOf" srcId="{843BBB1A-158A-45BC-8FEA-1D3D2C3DF7A4}" destId="{CA8F9A92-086B-46AB-A835-291C5A2AFC99}" srcOrd="0" destOrd="0" presId="urn:microsoft.com/office/officeart/2005/8/layout/orgChart1"/>
    <dgm:cxn modelId="{E9A11CDA-E2DF-43D5-992D-C914D929723E}" type="presParOf" srcId="{CA8F9A92-086B-46AB-A835-291C5A2AFC99}" destId="{7081663F-0F2C-4587-B5A9-C011C7925A88}" srcOrd="0" destOrd="0" presId="urn:microsoft.com/office/officeart/2005/8/layout/orgChart1"/>
    <dgm:cxn modelId="{5A8CE412-64FF-4766-B425-DB15F2323C7E}" type="presParOf" srcId="{CA8F9A92-086B-46AB-A835-291C5A2AFC99}" destId="{8C2A21EA-CF3E-4256-9C9B-A38DBDFB8803}" srcOrd="1" destOrd="0" presId="urn:microsoft.com/office/officeart/2005/8/layout/orgChart1"/>
    <dgm:cxn modelId="{C3B6CDB8-3845-4D81-BD31-03CC62E40146}" type="presParOf" srcId="{843BBB1A-158A-45BC-8FEA-1D3D2C3DF7A4}" destId="{A85B37CC-BBB9-4CD7-9B2E-8B735347E2AA}" srcOrd="1" destOrd="0" presId="urn:microsoft.com/office/officeart/2005/8/layout/orgChart1"/>
    <dgm:cxn modelId="{A47E2D4A-638C-40A1-B826-F7D72AE37378}" type="presParOf" srcId="{843BBB1A-158A-45BC-8FEA-1D3D2C3DF7A4}" destId="{EC7BE588-470A-4806-BD81-B3C9C6CF753B}" srcOrd="2" destOrd="0" presId="urn:microsoft.com/office/officeart/2005/8/layout/orgChart1"/>
    <dgm:cxn modelId="{2101AE7F-9DDE-40CB-92DB-6E58A3336EC5}" type="presParOf" srcId="{DBD48371-78D6-4579-B3C4-B39ABA4F24E0}" destId="{D86995F5-053B-4D99-BCFF-2EA28DF02F88}" srcOrd="2" destOrd="0" presId="urn:microsoft.com/office/officeart/2005/8/layout/orgChart1"/>
    <dgm:cxn modelId="{F7CA9891-13B1-4D4A-A59C-8B1A109E231A}" type="presParOf" srcId="{DBD48371-78D6-4579-B3C4-B39ABA4F24E0}" destId="{DCDCD94A-2DD6-4257-A672-8578023F0077}" srcOrd="3" destOrd="0" presId="urn:microsoft.com/office/officeart/2005/8/layout/orgChart1"/>
    <dgm:cxn modelId="{4109D7D0-2E5A-4AC3-8D1A-24E54B3755CD}" type="presParOf" srcId="{DCDCD94A-2DD6-4257-A672-8578023F0077}" destId="{0F5FDEC0-3DF4-40E7-874A-24FCA015F336}" srcOrd="0" destOrd="0" presId="urn:microsoft.com/office/officeart/2005/8/layout/orgChart1"/>
    <dgm:cxn modelId="{683E8F8C-A18C-47E1-B4FC-88E6D34F770F}" type="presParOf" srcId="{0F5FDEC0-3DF4-40E7-874A-24FCA015F336}" destId="{543993A4-8529-4179-AD12-D07364179411}" srcOrd="0" destOrd="0" presId="urn:microsoft.com/office/officeart/2005/8/layout/orgChart1"/>
    <dgm:cxn modelId="{3C4AC0ED-D7A2-44FF-9799-3E601B5AA63B}" type="presParOf" srcId="{0F5FDEC0-3DF4-40E7-874A-24FCA015F336}" destId="{0AEA1979-A73B-4470-99BB-ABDD68B32005}" srcOrd="1" destOrd="0" presId="urn:microsoft.com/office/officeart/2005/8/layout/orgChart1"/>
    <dgm:cxn modelId="{05526478-1C1C-4434-8DD0-A061FDD2E36B}" type="presParOf" srcId="{DCDCD94A-2DD6-4257-A672-8578023F0077}" destId="{2E87018B-EF2C-410A-A9F2-67273B68E69E}" srcOrd="1" destOrd="0" presId="urn:microsoft.com/office/officeart/2005/8/layout/orgChart1"/>
    <dgm:cxn modelId="{1E6F5BC6-9DE4-454D-B097-C0A16F75B3CB}" type="presParOf" srcId="{DCDCD94A-2DD6-4257-A672-8578023F0077}" destId="{D74F6D39-961B-4F5B-9B93-A1F8D3273D01}" srcOrd="2" destOrd="0" presId="urn:microsoft.com/office/officeart/2005/8/layout/orgChart1"/>
    <dgm:cxn modelId="{247905F9-2825-439F-9972-E1D0876E3D20}" type="presParOf" srcId="{DBD48371-78D6-4579-B3C4-B39ABA4F24E0}" destId="{A9F671B6-80A6-46BF-92C9-E4F52944DDAB}" srcOrd="4" destOrd="0" presId="urn:microsoft.com/office/officeart/2005/8/layout/orgChart1"/>
    <dgm:cxn modelId="{755177DB-DCE5-4F9C-A557-BE157C105C0C}" type="presParOf" srcId="{DBD48371-78D6-4579-B3C4-B39ABA4F24E0}" destId="{BC7A3150-84B3-4767-9312-1AF6CD5E2902}" srcOrd="5" destOrd="0" presId="urn:microsoft.com/office/officeart/2005/8/layout/orgChart1"/>
    <dgm:cxn modelId="{1A2CA5AD-9431-4160-80D7-9D054712C459}" type="presParOf" srcId="{BC7A3150-84B3-4767-9312-1AF6CD5E2902}" destId="{55E4EDF5-E4D5-4A67-9968-A3389EAF5415}" srcOrd="0" destOrd="0" presId="urn:microsoft.com/office/officeart/2005/8/layout/orgChart1"/>
    <dgm:cxn modelId="{6C8B31D8-D66D-4256-B01E-81F7E3EB1963}" type="presParOf" srcId="{55E4EDF5-E4D5-4A67-9968-A3389EAF5415}" destId="{10026C68-9F57-4A28-9574-49DAFE56CF29}" srcOrd="0" destOrd="0" presId="urn:microsoft.com/office/officeart/2005/8/layout/orgChart1"/>
    <dgm:cxn modelId="{7B3A37F9-2401-40CD-8EA4-C428CFAE4BCD}" type="presParOf" srcId="{55E4EDF5-E4D5-4A67-9968-A3389EAF5415}" destId="{D1105AF7-9DFA-462A-B8B7-EAE097C35C01}" srcOrd="1" destOrd="0" presId="urn:microsoft.com/office/officeart/2005/8/layout/orgChart1"/>
    <dgm:cxn modelId="{8CCECF46-1417-45AC-AB30-DB0CC899CA2C}" type="presParOf" srcId="{BC7A3150-84B3-4767-9312-1AF6CD5E2902}" destId="{980450C3-3A87-4A0C-B169-79CBA908BBAE}" srcOrd="1" destOrd="0" presId="urn:microsoft.com/office/officeart/2005/8/layout/orgChart1"/>
    <dgm:cxn modelId="{AA4450A2-ABB3-4C35-B4BF-018C9B938DA3}" type="presParOf" srcId="{BC7A3150-84B3-4767-9312-1AF6CD5E2902}" destId="{2D5B533E-5FB7-418C-8598-A548B1D18031}" srcOrd="2" destOrd="0" presId="urn:microsoft.com/office/officeart/2005/8/layout/orgChart1"/>
    <dgm:cxn modelId="{B0F958C3-314D-4755-8364-8F714705E157}" type="presParOf" srcId="{DBD48371-78D6-4579-B3C4-B39ABA4F24E0}" destId="{C764B6FF-2641-4FC1-BFD9-BBB8033D1AA5}" srcOrd="6" destOrd="0" presId="urn:microsoft.com/office/officeart/2005/8/layout/orgChart1"/>
    <dgm:cxn modelId="{0624F9E1-7FE1-4E12-8F6A-EA2179F33958}" type="presParOf" srcId="{DBD48371-78D6-4579-B3C4-B39ABA4F24E0}" destId="{31CAC03E-21C6-45AE-9DCE-9A100F75FAB3}" srcOrd="7" destOrd="0" presId="urn:microsoft.com/office/officeart/2005/8/layout/orgChart1"/>
    <dgm:cxn modelId="{9CA906A9-D790-42B7-B814-F852C84B65A2}" type="presParOf" srcId="{31CAC03E-21C6-45AE-9DCE-9A100F75FAB3}" destId="{00776BF9-CC59-4BE0-898A-C9A66711AFF2}" srcOrd="0" destOrd="0" presId="urn:microsoft.com/office/officeart/2005/8/layout/orgChart1"/>
    <dgm:cxn modelId="{65E78DEE-D898-4B00-89E4-65BA5CBBCDF6}" type="presParOf" srcId="{00776BF9-CC59-4BE0-898A-C9A66711AFF2}" destId="{883B0E6E-280D-4723-B8E7-1EC73CEB6FAC}" srcOrd="0" destOrd="0" presId="urn:microsoft.com/office/officeart/2005/8/layout/orgChart1"/>
    <dgm:cxn modelId="{204F2487-7652-48FE-8005-DEDB7DA253E8}" type="presParOf" srcId="{00776BF9-CC59-4BE0-898A-C9A66711AFF2}" destId="{96ECC913-A522-4A56-A313-23E15D6C1919}" srcOrd="1" destOrd="0" presId="urn:microsoft.com/office/officeart/2005/8/layout/orgChart1"/>
    <dgm:cxn modelId="{2AAB6657-12B6-480A-BB1D-A1274A922B2A}" type="presParOf" srcId="{31CAC03E-21C6-45AE-9DCE-9A100F75FAB3}" destId="{73FCC37A-A007-41FE-A546-4A46B7319ED4}" srcOrd="1" destOrd="0" presId="urn:microsoft.com/office/officeart/2005/8/layout/orgChart1"/>
    <dgm:cxn modelId="{8DB94786-5E29-41F0-BF77-E7FBF9930665}" type="presParOf" srcId="{31CAC03E-21C6-45AE-9DCE-9A100F75FAB3}" destId="{ABCDA978-92D5-4E04-A435-A1813BE9D2CE}" srcOrd="2" destOrd="0" presId="urn:microsoft.com/office/officeart/2005/8/layout/orgChart1"/>
    <dgm:cxn modelId="{2E5EC5F7-257D-4B41-BB9A-CE82D39F8BB5}" type="presParOf" srcId="{3DFA9D40-72DD-479D-A50B-18D0AE128A6B}" destId="{F5D1BF04-07C0-41CD-8243-0AA54A500DDD}" srcOrd="2" destOrd="0" presId="urn:microsoft.com/office/officeart/2005/8/layout/orgChart1"/>
    <dgm:cxn modelId="{924C0FCD-7D94-4954-80B3-6F55E22507B9}" type="presParOf" srcId="{533B64DD-F204-446C-8564-84A936E5F86E}" destId="{6AFC89A3-15B2-41C7-88F9-70B51B3AC25B}" srcOrd="4" destOrd="0" presId="urn:microsoft.com/office/officeart/2005/8/layout/orgChart1"/>
    <dgm:cxn modelId="{B5491C33-B784-47B2-9701-2490C3994A6E}" type="presParOf" srcId="{533B64DD-F204-446C-8564-84A936E5F86E}" destId="{05E5C62C-5813-47C3-9CAA-BA3D7FF7AD47}" srcOrd="5" destOrd="0" presId="urn:microsoft.com/office/officeart/2005/8/layout/orgChart1"/>
    <dgm:cxn modelId="{B5AD0581-EBAD-42B8-8BDE-485E3C31536E}" type="presParOf" srcId="{05E5C62C-5813-47C3-9CAA-BA3D7FF7AD47}" destId="{D3076871-8C8E-48EE-A09E-1ABA7E6F8B45}" srcOrd="0" destOrd="0" presId="urn:microsoft.com/office/officeart/2005/8/layout/orgChart1"/>
    <dgm:cxn modelId="{3D1FEE6A-B840-43B0-BF22-5F760BA2EBDC}" type="presParOf" srcId="{D3076871-8C8E-48EE-A09E-1ABA7E6F8B45}" destId="{C78E5949-E661-47C6-8918-421C76808D7D}" srcOrd="0" destOrd="0" presId="urn:microsoft.com/office/officeart/2005/8/layout/orgChart1"/>
    <dgm:cxn modelId="{566F0994-203C-4577-A251-603B8EC498C5}" type="presParOf" srcId="{D3076871-8C8E-48EE-A09E-1ABA7E6F8B45}" destId="{5178BE7C-33DB-4881-9983-E05EA1FE59D7}" srcOrd="1" destOrd="0" presId="urn:microsoft.com/office/officeart/2005/8/layout/orgChart1"/>
    <dgm:cxn modelId="{F2DE8AC0-EB85-4105-B1C2-29152EF45044}" type="presParOf" srcId="{05E5C62C-5813-47C3-9CAA-BA3D7FF7AD47}" destId="{22F04FA5-B757-4F4A-87DC-D077131CBA28}" srcOrd="1" destOrd="0" presId="urn:microsoft.com/office/officeart/2005/8/layout/orgChart1"/>
    <dgm:cxn modelId="{A09172F3-D3C9-4FA0-9372-5D910060DCBD}" type="presParOf" srcId="{05E5C62C-5813-47C3-9CAA-BA3D7FF7AD47}" destId="{BF47321F-A2D5-4327-8472-0C2351E005DC}" srcOrd="2" destOrd="0" presId="urn:microsoft.com/office/officeart/2005/8/layout/orgChart1"/>
    <dgm:cxn modelId="{953B1EEC-31BF-42AF-B522-23629CCF5126}" type="presParOf" srcId="{533B64DD-F204-446C-8564-84A936E5F86E}" destId="{B117AC1F-2FCA-42FB-9327-62E951A7C4A4}" srcOrd="6" destOrd="0" presId="urn:microsoft.com/office/officeart/2005/8/layout/orgChart1"/>
    <dgm:cxn modelId="{BA04C7A7-DF8F-4A56-81E1-AD867A465F8D}" type="presParOf" srcId="{533B64DD-F204-446C-8564-84A936E5F86E}" destId="{3C553289-A266-4212-8B88-FFAF923A5470}" srcOrd="7" destOrd="0" presId="urn:microsoft.com/office/officeart/2005/8/layout/orgChart1"/>
    <dgm:cxn modelId="{E0E5535F-57E8-41F6-BE18-3B0C3AEE4128}" type="presParOf" srcId="{3C553289-A266-4212-8B88-FFAF923A5470}" destId="{910C3558-47E2-453B-BAC2-5052708BB1EF}" srcOrd="0" destOrd="0" presId="urn:microsoft.com/office/officeart/2005/8/layout/orgChart1"/>
    <dgm:cxn modelId="{37528C01-D7AE-4B35-935D-6A628D9E08E2}" type="presParOf" srcId="{910C3558-47E2-453B-BAC2-5052708BB1EF}" destId="{B43DDAC2-7EA7-4179-B109-ECBC6D13C85A}" srcOrd="0" destOrd="0" presId="urn:microsoft.com/office/officeart/2005/8/layout/orgChart1"/>
    <dgm:cxn modelId="{807FCAE7-F914-4A5B-AD1A-D57C8FAB7EAA}" type="presParOf" srcId="{910C3558-47E2-453B-BAC2-5052708BB1EF}" destId="{F7341EC1-480C-4850-A1EA-E69C6204E463}" srcOrd="1" destOrd="0" presId="urn:microsoft.com/office/officeart/2005/8/layout/orgChart1"/>
    <dgm:cxn modelId="{457A0116-783B-4486-A78C-B709B9C87BC1}" type="presParOf" srcId="{3C553289-A266-4212-8B88-FFAF923A5470}" destId="{2B4B9927-F44C-47D6-8F95-0C4A3094ED62}" srcOrd="1" destOrd="0" presId="urn:microsoft.com/office/officeart/2005/8/layout/orgChart1"/>
    <dgm:cxn modelId="{635B5BF8-A8D0-4E41-B9C2-174F53E020EE}" type="presParOf" srcId="{2B4B9927-F44C-47D6-8F95-0C4A3094ED62}" destId="{05FBF9FF-1FB8-47B5-A2E8-144733ADE244}" srcOrd="0" destOrd="0" presId="urn:microsoft.com/office/officeart/2005/8/layout/orgChart1"/>
    <dgm:cxn modelId="{43AF258F-9135-4004-84E6-A963412D65AC}" type="presParOf" srcId="{2B4B9927-F44C-47D6-8F95-0C4A3094ED62}" destId="{F9823483-DDD7-40BD-B1ED-B714794B1DB3}" srcOrd="1" destOrd="0" presId="urn:microsoft.com/office/officeart/2005/8/layout/orgChart1"/>
    <dgm:cxn modelId="{2A063E98-599D-4BD3-852E-7B0CA0683413}" type="presParOf" srcId="{F9823483-DDD7-40BD-B1ED-B714794B1DB3}" destId="{94F05FC4-4D13-41E4-BD6B-628A7A6D6C3F}" srcOrd="0" destOrd="0" presId="urn:microsoft.com/office/officeart/2005/8/layout/orgChart1"/>
    <dgm:cxn modelId="{140DE8EC-9A63-48CE-9D4D-51F99AB4856A}" type="presParOf" srcId="{94F05FC4-4D13-41E4-BD6B-628A7A6D6C3F}" destId="{556D279A-6159-4569-929A-D1AB061ED656}" srcOrd="0" destOrd="0" presId="urn:microsoft.com/office/officeart/2005/8/layout/orgChart1"/>
    <dgm:cxn modelId="{F232759F-EE54-4DCC-A0CF-73BA3F26C767}" type="presParOf" srcId="{94F05FC4-4D13-41E4-BD6B-628A7A6D6C3F}" destId="{699D01E6-8051-498F-A749-6C61D3CC59B8}" srcOrd="1" destOrd="0" presId="urn:microsoft.com/office/officeart/2005/8/layout/orgChart1"/>
    <dgm:cxn modelId="{2FA7C93F-A927-4F21-B997-A5106AACEB8A}" type="presParOf" srcId="{F9823483-DDD7-40BD-B1ED-B714794B1DB3}" destId="{5425AFE7-6DE1-4868-A7FA-4823A2BA4E86}" srcOrd="1" destOrd="0" presId="urn:microsoft.com/office/officeart/2005/8/layout/orgChart1"/>
    <dgm:cxn modelId="{DA5916B7-D942-4734-891C-E7A36AEFBF8C}" type="presParOf" srcId="{5425AFE7-6DE1-4868-A7FA-4823A2BA4E86}" destId="{2D4167FC-E25B-42DD-BA89-F68122439B03}" srcOrd="0" destOrd="0" presId="urn:microsoft.com/office/officeart/2005/8/layout/orgChart1"/>
    <dgm:cxn modelId="{CD41C831-C652-466E-B011-1E3A2579730B}" type="presParOf" srcId="{5425AFE7-6DE1-4868-A7FA-4823A2BA4E86}" destId="{65C71F1C-54E2-48E2-B5E3-D1FC9DD6AEA6}" srcOrd="1" destOrd="0" presId="urn:microsoft.com/office/officeart/2005/8/layout/orgChart1"/>
    <dgm:cxn modelId="{1C04F09E-42C9-4BD9-9906-A41D896F1A0A}" type="presParOf" srcId="{65C71F1C-54E2-48E2-B5E3-D1FC9DD6AEA6}" destId="{70662565-15E2-484E-85A6-83287AB29AC6}" srcOrd="0" destOrd="0" presId="urn:microsoft.com/office/officeart/2005/8/layout/orgChart1"/>
    <dgm:cxn modelId="{F18EFD95-7001-4883-912C-9089F125CC3E}" type="presParOf" srcId="{70662565-15E2-484E-85A6-83287AB29AC6}" destId="{0C5D4395-E7DC-41A4-8FA3-F9562BBA005E}" srcOrd="0" destOrd="0" presId="urn:microsoft.com/office/officeart/2005/8/layout/orgChart1"/>
    <dgm:cxn modelId="{AC778729-72B5-48E7-8326-92C216DAEFC2}" type="presParOf" srcId="{70662565-15E2-484E-85A6-83287AB29AC6}" destId="{86AD675B-0C6F-43C8-B8A1-E8DBAA00E716}" srcOrd="1" destOrd="0" presId="urn:microsoft.com/office/officeart/2005/8/layout/orgChart1"/>
    <dgm:cxn modelId="{1B926780-566B-4F16-A0D6-245A69ACB28E}" type="presParOf" srcId="{65C71F1C-54E2-48E2-B5E3-D1FC9DD6AEA6}" destId="{F51633DA-4CB6-407A-9657-6C18A4639263}" srcOrd="1" destOrd="0" presId="urn:microsoft.com/office/officeart/2005/8/layout/orgChart1"/>
    <dgm:cxn modelId="{0159BB98-DF0A-4D53-95E2-3E4178C6C1B1}" type="presParOf" srcId="{65C71F1C-54E2-48E2-B5E3-D1FC9DD6AEA6}" destId="{B416D3E7-1367-4D36-977F-4C4117A45300}" srcOrd="2" destOrd="0" presId="urn:microsoft.com/office/officeart/2005/8/layout/orgChart1"/>
    <dgm:cxn modelId="{684474A9-1221-42D4-BF73-D87D6828EBBD}" type="presParOf" srcId="{5425AFE7-6DE1-4868-A7FA-4823A2BA4E86}" destId="{5CB737D4-8D71-4653-A3F7-C254B69E3989}" srcOrd="2" destOrd="0" presId="urn:microsoft.com/office/officeart/2005/8/layout/orgChart1"/>
    <dgm:cxn modelId="{7B5038DE-29CD-441D-BE2A-98242F05C304}" type="presParOf" srcId="{5425AFE7-6DE1-4868-A7FA-4823A2BA4E86}" destId="{6D500AE5-6A1A-4CFA-8604-18D462961273}" srcOrd="3" destOrd="0" presId="urn:microsoft.com/office/officeart/2005/8/layout/orgChart1"/>
    <dgm:cxn modelId="{EDD61926-0CC1-4F16-87FC-97551668C489}" type="presParOf" srcId="{6D500AE5-6A1A-4CFA-8604-18D462961273}" destId="{D31BA14A-899A-4D96-B6AA-4AB726A4C1B5}" srcOrd="0" destOrd="0" presId="urn:microsoft.com/office/officeart/2005/8/layout/orgChart1"/>
    <dgm:cxn modelId="{84D2B479-0611-4412-88DF-3F270665A781}" type="presParOf" srcId="{D31BA14A-899A-4D96-B6AA-4AB726A4C1B5}" destId="{B371C932-0AA5-4F50-83C6-89DA712FC080}" srcOrd="0" destOrd="0" presId="urn:microsoft.com/office/officeart/2005/8/layout/orgChart1"/>
    <dgm:cxn modelId="{763AF5CE-CE45-4CF8-9E3B-66C61599EAF1}" type="presParOf" srcId="{D31BA14A-899A-4D96-B6AA-4AB726A4C1B5}" destId="{7D4D5465-372C-41A4-A3D1-6D0D04D146F3}" srcOrd="1" destOrd="0" presId="urn:microsoft.com/office/officeart/2005/8/layout/orgChart1"/>
    <dgm:cxn modelId="{563EB0C5-A20A-467D-883E-0EF8F9AB2E30}" type="presParOf" srcId="{6D500AE5-6A1A-4CFA-8604-18D462961273}" destId="{383BE4DC-470F-4646-A6B9-449D758E78DF}" srcOrd="1" destOrd="0" presId="urn:microsoft.com/office/officeart/2005/8/layout/orgChart1"/>
    <dgm:cxn modelId="{98942B8E-43BB-4F67-9231-6CDEC579D136}" type="presParOf" srcId="{6D500AE5-6A1A-4CFA-8604-18D462961273}" destId="{EC32A693-8E17-416F-B70F-2D8C5F89048A}" srcOrd="2" destOrd="0" presId="urn:microsoft.com/office/officeart/2005/8/layout/orgChart1"/>
    <dgm:cxn modelId="{41A4A10A-8EBF-4CDE-98CA-FFFC51F31C73}" type="presParOf" srcId="{5425AFE7-6DE1-4868-A7FA-4823A2BA4E86}" destId="{1208B9E5-690C-460D-91FF-E8D3A2373C5F}" srcOrd="4" destOrd="0" presId="urn:microsoft.com/office/officeart/2005/8/layout/orgChart1"/>
    <dgm:cxn modelId="{0616B106-96EE-4D4F-9A09-8DCE0F38FB32}" type="presParOf" srcId="{5425AFE7-6DE1-4868-A7FA-4823A2BA4E86}" destId="{CFDB681F-6BF1-4515-A554-0C942004235C}" srcOrd="5" destOrd="0" presId="urn:microsoft.com/office/officeart/2005/8/layout/orgChart1"/>
    <dgm:cxn modelId="{78D63279-8384-4270-9DEC-CF57CAF93EF5}" type="presParOf" srcId="{CFDB681F-6BF1-4515-A554-0C942004235C}" destId="{87389189-3C5D-4582-89B7-E3A91CF292DA}" srcOrd="0" destOrd="0" presId="urn:microsoft.com/office/officeart/2005/8/layout/orgChart1"/>
    <dgm:cxn modelId="{18A8C263-F50F-4D55-A2A2-9EBB76AE3FFA}" type="presParOf" srcId="{87389189-3C5D-4582-89B7-E3A91CF292DA}" destId="{9A960236-27A9-44F0-BDE9-D2CF099BA985}" srcOrd="0" destOrd="0" presId="urn:microsoft.com/office/officeart/2005/8/layout/orgChart1"/>
    <dgm:cxn modelId="{F10FD9FC-E789-44A0-924F-FD21CE4C778A}" type="presParOf" srcId="{87389189-3C5D-4582-89B7-E3A91CF292DA}" destId="{DE29EBFC-1605-4550-BA5B-A86159E0C65D}" srcOrd="1" destOrd="0" presId="urn:microsoft.com/office/officeart/2005/8/layout/orgChart1"/>
    <dgm:cxn modelId="{E4AFB487-0BA7-4605-AA16-6733AD989341}" type="presParOf" srcId="{CFDB681F-6BF1-4515-A554-0C942004235C}" destId="{8A1024A4-1E4A-4D59-A35E-755376F2A2A3}" srcOrd="1" destOrd="0" presId="urn:microsoft.com/office/officeart/2005/8/layout/orgChart1"/>
    <dgm:cxn modelId="{40B0C35B-E7B4-405A-80EA-5220750B23FB}" type="presParOf" srcId="{CFDB681F-6BF1-4515-A554-0C942004235C}" destId="{7F6BD852-E719-4A33-AB12-9B71AE9BB781}" srcOrd="2" destOrd="0" presId="urn:microsoft.com/office/officeart/2005/8/layout/orgChart1"/>
    <dgm:cxn modelId="{54CF2272-9D00-46FA-9D7F-61C92580B535}" type="presParOf" srcId="{F9823483-DDD7-40BD-B1ED-B714794B1DB3}" destId="{A3539CC7-9228-4F5F-B288-09935FE1AAA6}" srcOrd="2" destOrd="0" presId="urn:microsoft.com/office/officeart/2005/8/layout/orgChart1"/>
    <dgm:cxn modelId="{0A90973C-429D-40D6-963C-8D5749677C3F}" type="presParOf" srcId="{2B4B9927-F44C-47D6-8F95-0C4A3094ED62}" destId="{E355DBB2-B974-414F-B501-9438A8211841}" srcOrd="2" destOrd="0" presId="urn:microsoft.com/office/officeart/2005/8/layout/orgChart1"/>
    <dgm:cxn modelId="{FF19DD1E-88E6-4A3A-96BF-6F6022660CD3}" type="presParOf" srcId="{2B4B9927-F44C-47D6-8F95-0C4A3094ED62}" destId="{B2E1E5D4-BA8D-4646-A572-2C0A06AFF36D}" srcOrd="3" destOrd="0" presId="urn:microsoft.com/office/officeart/2005/8/layout/orgChart1"/>
    <dgm:cxn modelId="{403C2C78-C208-4E00-9988-A1BD987D24AA}" type="presParOf" srcId="{B2E1E5D4-BA8D-4646-A572-2C0A06AFF36D}" destId="{4722034F-5784-4A31-B372-F34C8B5E0781}" srcOrd="0" destOrd="0" presId="urn:microsoft.com/office/officeart/2005/8/layout/orgChart1"/>
    <dgm:cxn modelId="{D7D9C960-F706-4C99-8C64-4A24D412A603}" type="presParOf" srcId="{4722034F-5784-4A31-B372-F34C8B5E0781}" destId="{00E4E795-F6ED-4DF8-9F27-BB7A275DE493}" srcOrd="0" destOrd="0" presId="urn:microsoft.com/office/officeart/2005/8/layout/orgChart1"/>
    <dgm:cxn modelId="{8293694E-5DB5-4978-ABB6-8F51019277DF}" type="presParOf" srcId="{4722034F-5784-4A31-B372-F34C8B5E0781}" destId="{D4FCDD35-E171-45B0-9622-1179D0DC8544}" srcOrd="1" destOrd="0" presId="urn:microsoft.com/office/officeart/2005/8/layout/orgChart1"/>
    <dgm:cxn modelId="{8C50EA1D-D735-4F88-967A-BE00F9242014}" type="presParOf" srcId="{B2E1E5D4-BA8D-4646-A572-2C0A06AFF36D}" destId="{26B7E6B0-09C4-47BB-87A7-82D12191885C}" srcOrd="1" destOrd="0" presId="urn:microsoft.com/office/officeart/2005/8/layout/orgChart1"/>
    <dgm:cxn modelId="{EFC4D298-47C1-4AEB-B9DC-A18D0E61409A}" type="presParOf" srcId="{26B7E6B0-09C4-47BB-87A7-82D12191885C}" destId="{23FF3746-D216-452A-AB76-68846A79C0C3}" srcOrd="0" destOrd="0" presId="urn:microsoft.com/office/officeart/2005/8/layout/orgChart1"/>
    <dgm:cxn modelId="{7CF43278-CEE6-4BA2-A8DA-43B8B1DF0747}" type="presParOf" srcId="{26B7E6B0-09C4-47BB-87A7-82D12191885C}" destId="{EBB46B62-D8D9-450C-8B0B-EB4ACD89BAFF}" srcOrd="1" destOrd="0" presId="urn:microsoft.com/office/officeart/2005/8/layout/orgChart1"/>
    <dgm:cxn modelId="{7C6CCFBC-16D0-428C-A7B0-6EE08E3F4A25}" type="presParOf" srcId="{EBB46B62-D8D9-450C-8B0B-EB4ACD89BAFF}" destId="{EC099FA6-E81E-49B8-B2AE-050C545932F9}" srcOrd="0" destOrd="0" presId="urn:microsoft.com/office/officeart/2005/8/layout/orgChart1"/>
    <dgm:cxn modelId="{CEA1D59E-F00A-4143-A72B-CCFA4E38AEA2}" type="presParOf" srcId="{EC099FA6-E81E-49B8-B2AE-050C545932F9}" destId="{A40BC0E6-7A30-4980-A900-0CA66DF104C7}" srcOrd="0" destOrd="0" presId="urn:microsoft.com/office/officeart/2005/8/layout/orgChart1"/>
    <dgm:cxn modelId="{A2489243-0EEE-4EC9-8C57-683E5EE24473}" type="presParOf" srcId="{EC099FA6-E81E-49B8-B2AE-050C545932F9}" destId="{DA496E15-E776-49AF-B9E6-9658B84CBC5C}" srcOrd="1" destOrd="0" presId="urn:microsoft.com/office/officeart/2005/8/layout/orgChart1"/>
    <dgm:cxn modelId="{A4A66774-FA80-4A67-85EE-B088D9D63DEF}" type="presParOf" srcId="{EBB46B62-D8D9-450C-8B0B-EB4ACD89BAFF}" destId="{98163F8F-69EB-4F49-8F8A-615673D3CEB1}" srcOrd="1" destOrd="0" presId="urn:microsoft.com/office/officeart/2005/8/layout/orgChart1"/>
    <dgm:cxn modelId="{584D428E-FF98-4AED-8AAB-1835760650AC}" type="presParOf" srcId="{EBB46B62-D8D9-450C-8B0B-EB4ACD89BAFF}" destId="{E1D782B8-35F6-4DCC-AE4E-7770E5C5B2B8}" srcOrd="2" destOrd="0" presId="urn:microsoft.com/office/officeart/2005/8/layout/orgChart1"/>
    <dgm:cxn modelId="{DFDE2415-4688-440E-8BDA-ACBBD2760ADE}" type="presParOf" srcId="{26B7E6B0-09C4-47BB-87A7-82D12191885C}" destId="{8AC99AB4-1DC3-431C-85B5-5A1FEAA0EEEA}" srcOrd="2" destOrd="0" presId="urn:microsoft.com/office/officeart/2005/8/layout/orgChart1"/>
    <dgm:cxn modelId="{D39EFDD8-D3A3-4F55-A42F-31CD3977A0C5}" type="presParOf" srcId="{26B7E6B0-09C4-47BB-87A7-82D12191885C}" destId="{E85409F8-B235-4DBB-B1FA-2AEA80E3ED04}" srcOrd="3" destOrd="0" presId="urn:microsoft.com/office/officeart/2005/8/layout/orgChart1"/>
    <dgm:cxn modelId="{02D6979B-FDA2-4202-A640-1D84D43B6E72}" type="presParOf" srcId="{E85409F8-B235-4DBB-B1FA-2AEA80E3ED04}" destId="{EF94B28D-8448-43D0-91FC-999FC544F43B}" srcOrd="0" destOrd="0" presId="urn:microsoft.com/office/officeart/2005/8/layout/orgChart1"/>
    <dgm:cxn modelId="{FD372208-D02B-48C7-BF19-C84F440FB6CD}" type="presParOf" srcId="{EF94B28D-8448-43D0-91FC-999FC544F43B}" destId="{DBBD738B-039C-4733-8442-36EC16AB2CFE}" srcOrd="0" destOrd="0" presId="urn:microsoft.com/office/officeart/2005/8/layout/orgChart1"/>
    <dgm:cxn modelId="{D85492CC-4867-47A3-A6B6-7C8CF8054A9F}" type="presParOf" srcId="{EF94B28D-8448-43D0-91FC-999FC544F43B}" destId="{1AC8D2F2-74AA-444B-BA50-C6FE5F584A45}" srcOrd="1" destOrd="0" presId="urn:microsoft.com/office/officeart/2005/8/layout/orgChart1"/>
    <dgm:cxn modelId="{8B11AB16-BFE2-4577-B244-D527E30A2FDC}" type="presParOf" srcId="{E85409F8-B235-4DBB-B1FA-2AEA80E3ED04}" destId="{4034D09D-E0BA-454C-B61E-1B1CD0EFABB1}" srcOrd="1" destOrd="0" presId="urn:microsoft.com/office/officeart/2005/8/layout/orgChart1"/>
    <dgm:cxn modelId="{B76F794A-F5EB-4DD1-BF6D-B2EFF408041F}" type="presParOf" srcId="{E85409F8-B235-4DBB-B1FA-2AEA80E3ED04}" destId="{71DD45CA-41D5-4224-AE25-34B0ED2CEBAD}" srcOrd="2" destOrd="0" presId="urn:microsoft.com/office/officeart/2005/8/layout/orgChart1"/>
    <dgm:cxn modelId="{ADCA9664-824F-4398-B208-0125F938614B}" type="presParOf" srcId="{26B7E6B0-09C4-47BB-87A7-82D12191885C}" destId="{16A50A1F-6F17-4BF5-9AD8-C15A691A098D}" srcOrd="4" destOrd="0" presId="urn:microsoft.com/office/officeart/2005/8/layout/orgChart1"/>
    <dgm:cxn modelId="{1936D9B9-E4A8-4D72-828F-0E6E6F2B2C15}" type="presParOf" srcId="{26B7E6B0-09C4-47BB-87A7-82D12191885C}" destId="{7B198AF7-E9B2-4AA9-BC06-88F64DA027DD}" srcOrd="5" destOrd="0" presId="urn:microsoft.com/office/officeart/2005/8/layout/orgChart1"/>
    <dgm:cxn modelId="{08C7ABA8-463C-4678-ABF3-1595E8E19395}" type="presParOf" srcId="{7B198AF7-E9B2-4AA9-BC06-88F64DA027DD}" destId="{1B9C4D21-A8DF-4025-8B21-BF518867C078}" srcOrd="0" destOrd="0" presId="urn:microsoft.com/office/officeart/2005/8/layout/orgChart1"/>
    <dgm:cxn modelId="{3203519E-F479-40EF-8F1A-3E6A67E231E8}" type="presParOf" srcId="{1B9C4D21-A8DF-4025-8B21-BF518867C078}" destId="{9ADD3D42-BDA9-446D-8E16-F1F4E8EFF94D}" srcOrd="0" destOrd="0" presId="urn:microsoft.com/office/officeart/2005/8/layout/orgChart1"/>
    <dgm:cxn modelId="{C8959C4C-4A97-42B6-988E-4D3A2F2F1EA8}" type="presParOf" srcId="{1B9C4D21-A8DF-4025-8B21-BF518867C078}" destId="{3AE347C8-0FD0-4691-AF07-76C65426636B}" srcOrd="1" destOrd="0" presId="urn:microsoft.com/office/officeart/2005/8/layout/orgChart1"/>
    <dgm:cxn modelId="{29FEA713-48E6-4AB9-B593-1F385CBFC639}" type="presParOf" srcId="{7B198AF7-E9B2-4AA9-BC06-88F64DA027DD}" destId="{4C949A56-E1D0-4015-882C-7F463D848CDA}" srcOrd="1" destOrd="0" presId="urn:microsoft.com/office/officeart/2005/8/layout/orgChart1"/>
    <dgm:cxn modelId="{BC05D2C8-651F-420D-93F8-B31FF005A80A}" type="presParOf" srcId="{7B198AF7-E9B2-4AA9-BC06-88F64DA027DD}" destId="{1B928999-EB89-4157-9DAE-4A358F0C5937}" srcOrd="2" destOrd="0" presId="urn:microsoft.com/office/officeart/2005/8/layout/orgChart1"/>
    <dgm:cxn modelId="{D47F1E22-5442-4A84-A231-DA777681EB4D}" type="presParOf" srcId="{26B7E6B0-09C4-47BB-87A7-82D12191885C}" destId="{EED554A5-6413-4D58-8988-FF7151A5C4B5}" srcOrd="6" destOrd="0" presId="urn:microsoft.com/office/officeart/2005/8/layout/orgChart1"/>
    <dgm:cxn modelId="{DA0AC238-AD2E-4B01-9F9A-30035AA1ACA8}" type="presParOf" srcId="{26B7E6B0-09C4-47BB-87A7-82D12191885C}" destId="{59E816EC-3388-410F-AB8B-3B73693A0D6A}" srcOrd="7" destOrd="0" presId="urn:microsoft.com/office/officeart/2005/8/layout/orgChart1"/>
    <dgm:cxn modelId="{0AB8B3EC-1D19-4F51-B008-E7FFA7CC7A29}" type="presParOf" srcId="{59E816EC-3388-410F-AB8B-3B73693A0D6A}" destId="{A912F063-7A9F-4241-B040-3890211653B0}" srcOrd="0" destOrd="0" presId="urn:microsoft.com/office/officeart/2005/8/layout/orgChart1"/>
    <dgm:cxn modelId="{41041A05-1814-4F9A-B8EE-1E42022ACB94}" type="presParOf" srcId="{A912F063-7A9F-4241-B040-3890211653B0}" destId="{DE2F7A01-CD91-4FD5-85AA-472AF66E916D}" srcOrd="0" destOrd="0" presId="urn:microsoft.com/office/officeart/2005/8/layout/orgChart1"/>
    <dgm:cxn modelId="{DD8346F1-988E-499D-B0D0-BB8091E8964C}" type="presParOf" srcId="{A912F063-7A9F-4241-B040-3890211653B0}" destId="{EA33D3CB-C69A-4276-90D8-5D85F18B234E}" srcOrd="1" destOrd="0" presId="urn:microsoft.com/office/officeart/2005/8/layout/orgChart1"/>
    <dgm:cxn modelId="{16C133AA-7F73-4BBD-88DC-CE8095569A95}" type="presParOf" srcId="{59E816EC-3388-410F-AB8B-3B73693A0D6A}" destId="{E1A830E6-1596-4161-8945-7E785B3E7404}" srcOrd="1" destOrd="0" presId="urn:microsoft.com/office/officeart/2005/8/layout/orgChart1"/>
    <dgm:cxn modelId="{795A22D5-14BF-4061-9894-0E2F694C6355}" type="presParOf" srcId="{59E816EC-3388-410F-AB8B-3B73693A0D6A}" destId="{44E1F94E-2355-4611-8ADD-238FA411ED91}" srcOrd="2" destOrd="0" presId="urn:microsoft.com/office/officeart/2005/8/layout/orgChart1"/>
    <dgm:cxn modelId="{4B697566-19CD-4E88-B080-4749CAD63E7A}" type="presParOf" srcId="{B2E1E5D4-BA8D-4646-A572-2C0A06AFF36D}" destId="{2B4E7220-198D-452F-A1B2-CF45521F208D}" srcOrd="2" destOrd="0" presId="urn:microsoft.com/office/officeart/2005/8/layout/orgChart1"/>
    <dgm:cxn modelId="{5592F9D8-9684-4763-98E2-F4641DF793C7}" type="presParOf" srcId="{2B4B9927-F44C-47D6-8F95-0C4A3094ED62}" destId="{FF17A593-0468-4B6F-A3B6-7A265799A9A0}" srcOrd="4" destOrd="0" presId="urn:microsoft.com/office/officeart/2005/8/layout/orgChart1"/>
    <dgm:cxn modelId="{9C25F9F3-3FBA-4CA7-ACAA-DE45D7FD5B52}" type="presParOf" srcId="{2B4B9927-F44C-47D6-8F95-0C4A3094ED62}" destId="{39A1AD9B-8B07-4C8D-BC9A-1F195EEBB741}" srcOrd="5" destOrd="0" presId="urn:microsoft.com/office/officeart/2005/8/layout/orgChart1"/>
    <dgm:cxn modelId="{165A50FE-48F7-4E6C-8FD0-6D730126152F}" type="presParOf" srcId="{39A1AD9B-8B07-4C8D-BC9A-1F195EEBB741}" destId="{583C292F-F6A4-49EA-ADF5-53297A3ED297}" srcOrd="0" destOrd="0" presId="urn:microsoft.com/office/officeart/2005/8/layout/orgChart1"/>
    <dgm:cxn modelId="{B1343920-F272-4659-A730-9D12AFB76AFB}" type="presParOf" srcId="{583C292F-F6A4-49EA-ADF5-53297A3ED297}" destId="{F19B1F7F-3B1A-4771-BB9B-48CDA47B8087}" srcOrd="0" destOrd="0" presId="urn:microsoft.com/office/officeart/2005/8/layout/orgChart1"/>
    <dgm:cxn modelId="{AE4F7F3E-4736-4E83-8632-222DEE099440}" type="presParOf" srcId="{583C292F-F6A4-49EA-ADF5-53297A3ED297}" destId="{3C79EAC1-38B5-43AE-9CC7-A701BC51559B}" srcOrd="1" destOrd="0" presId="urn:microsoft.com/office/officeart/2005/8/layout/orgChart1"/>
    <dgm:cxn modelId="{F115550F-2E20-46A5-8E04-5C2DFC80673C}" type="presParOf" srcId="{39A1AD9B-8B07-4C8D-BC9A-1F195EEBB741}" destId="{895A3163-E4E0-430D-813E-85724F46CCA3}" srcOrd="1" destOrd="0" presId="urn:microsoft.com/office/officeart/2005/8/layout/orgChart1"/>
    <dgm:cxn modelId="{8B94BA30-27B5-42E3-AAD9-645F3E8C6030}" type="presParOf" srcId="{895A3163-E4E0-430D-813E-85724F46CCA3}" destId="{C617AF75-EB7D-426B-B511-579EFD1B444C}" srcOrd="0" destOrd="0" presId="urn:microsoft.com/office/officeart/2005/8/layout/orgChart1"/>
    <dgm:cxn modelId="{3460EC71-1952-4C72-9EC0-1DF1C7241CB1}" type="presParOf" srcId="{895A3163-E4E0-430D-813E-85724F46CCA3}" destId="{05C1FB25-1D0B-49F5-9CE3-01BE3DE6875A}" srcOrd="1" destOrd="0" presId="urn:microsoft.com/office/officeart/2005/8/layout/orgChart1"/>
    <dgm:cxn modelId="{9911A8EB-BE2D-48DE-9871-3F016D6858F6}" type="presParOf" srcId="{05C1FB25-1D0B-49F5-9CE3-01BE3DE6875A}" destId="{5EFEEA1E-AEDA-4D2A-A2C3-A9AFD92C2CD7}" srcOrd="0" destOrd="0" presId="urn:microsoft.com/office/officeart/2005/8/layout/orgChart1"/>
    <dgm:cxn modelId="{8D1EA29F-C330-4A3A-B096-3DE6D659005B}" type="presParOf" srcId="{5EFEEA1E-AEDA-4D2A-A2C3-A9AFD92C2CD7}" destId="{078DAFA8-9571-465F-9CC9-02DF18E2934C}" srcOrd="0" destOrd="0" presId="urn:microsoft.com/office/officeart/2005/8/layout/orgChart1"/>
    <dgm:cxn modelId="{710FBB49-9A65-46BA-A10D-5E8CBC8B7F84}" type="presParOf" srcId="{5EFEEA1E-AEDA-4D2A-A2C3-A9AFD92C2CD7}" destId="{9779FDC0-784C-441B-9A82-79E25D820F33}" srcOrd="1" destOrd="0" presId="urn:microsoft.com/office/officeart/2005/8/layout/orgChart1"/>
    <dgm:cxn modelId="{88EB3FB8-136E-4D8B-97B9-83BDE423C308}" type="presParOf" srcId="{05C1FB25-1D0B-49F5-9CE3-01BE3DE6875A}" destId="{9C7B5BBB-0169-4988-A5DD-1C553502EF32}" srcOrd="1" destOrd="0" presId="urn:microsoft.com/office/officeart/2005/8/layout/orgChart1"/>
    <dgm:cxn modelId="{275FC1BB-0096-4D98-ADFE-8100464DAD1F}" type="presParOf" srcId="{05C1FB25-1D0B-49F5-9CE3-01BE3DE6875A}" destId="{1B9FCA67-AE00-4122-92D6-FEDDC858AC08}" srcOrd="2" destOrd="0" presId="urn:microsoft.com/office/officeart/2005/8/layout/orgChart1"/>
    <dgm:cxn modelId="{7EE4EE27-C682-4D0C-BF15-421C957BFB27}" type="presParOf" srcId="{895A3163-E4E0-430D-813E-85724F46CCA3}" destId="{753CEB74-8A2C-4BC7-BDB5-7A72E2E62CB7}" srcOrd="2" destOrd="0" presId="urn:microsoft.com/office/officeart/2005/8/layout/orgChart1"/>
    <dgm:cxn modelId="{B9E6034C-C435-49D3-BA39-7178CBF82D01}" type="presParOf" srcId="{895A3163-E4E0-430D-813E-85724F46CCA3}" destId="{87559A44-B51B-465B-A198-E1E7738C520C}" srcOrd="3" destOrd="0" presId="urn:microsoft.com/office/officeart/2005/8/layout/orgChart1"/>
    <dgm:cxn modelId="{3D8FC40E-1162-4228-A65D-055B5A75890B}" type="presParOf" srcId="{87559A44-B51B-465B-A198-E1E7738C520C}" destId="{4998FAC6-6CD2-4161-95B9-F4810AEAD6F6}" srcOrd="0" destOrd="0" presId="urn:microsoft.com/office/officeart/2005/8/layout/orgChart1"/>
    <dgm:cxn modelId="{08FFFB5D-2B3F-4DD3-AFFE-BC2FBD32AD35}" type="presParOf" srcId="{4998FAC6-6CD2-4161-95B9-F4810AEAD6F6}" destId="{A732DCC8-F45F-4075-9F17-BEC3A7F13A9B}" srcOrd="0" destOrd="0" presId="urn:microsoft.com/office/officeart/2005/8/layout/orgChart1"/>
    <dgm:cxn modelId="{CB5B9DC8-0B84-4812-AAB2-CE54D6755248}" type="presParOf" srcId="{4998FAC6-6CD2-4161-95B9-F4810AEAD6F6}" destId="{0F49FF04-0478-47DE-84E6-B21190777598}" srcOrd="1" destOrd="0" presId="urn:microsoft.com/office/officeart/2005/8/layout/orgChart1"/>
    <dgm:cxn modelId="{CF809DD7-C8B5-4508-BE54-E829E30A9F73}" type="presParOf" srcId="{87559A44-B51B-465B-A198-E1E7738C520C}" destId="{15A1395C-A4AC-49C4-9FA0-B60B122D1AA4}" srcOrd="1" destOrd="0" presId="urn:microsoft.com/office/officeart/2005/8/layout/orgChart1"/>
    <dgm:cxn modelId="{725BAD6F-3716-4359-9BF6-66377FC8C567}" type="presParOf" srcId="{87559A44-B51B-465B-A198-E1E7738C520C}" destId="{945B7709-36D5-43C4-9598-1C67A34A59D2}" srcOrd="2" destOrd="0" presId="urn:microsoft.com/office/officeart/2005/8/layout/orgChart1"/>
    <dgm:cxn modelId="{3EE72BF9-2507-4D51-9B08-F77EDA0AD4B8}" type="presParOf" srcId="{895A3163-E4E0-430D-813E-85724F46CCA3}" destId="{6436F814-924E-4499-AA5D-D034A4873D0B}" srcOrd="4" destOrd="0" presId="urn:microsoft.com/office/officeart/2005/8/layout/orgChart1"/>
    <dgm:cxn modelId="{E8CD3BE5-A4A2-433A-BC36-339166112D8F}" type="presParOf" srcId="{895A3163-E4E0-430D-813E-85724F46CCA3}" destId="{7E5627E0-349B-4C15-B2AF-B54ECC93A8E7}" srcOrd="5" destOrd="0" presId="urn:microsoft.com/office/officeart/2005/8/layout/orgChart1"/>
    <dgm:cxn modelId="{D9015967-D1E2-4F2B-8ED6-ABB3DD53E6A2}" type="presParOf" srcId="{7E5627E0-349B-4C15-B2AF-B54ECC93A8E7}" destId="{9C8F96CC-B9EF-44E6-A7B1-BA6B9BC2027A}" srcOrd="0" destOrd="0" presId="urn:microsoft.com/office/officeart/2005/8/layout/orgChart1"/>
    <dgm:cxn modelId="{AC8B9884-E3DC-487B-AD47-32DC290A96D7}" type="presParOf" srcId="{9C8F96CC-B9EF-44E6-A7B1-BA6B9BC2027A}" destId="{4031A7A5-B300-4FE7-B54B-CCE6892930F9}" srcOrd="0" destOrd="0" presId="urn:microsoft.com/office/officeart/2005/8/layout/orgChart1"/>
    <dgm:cxn modelId="{4F4F390C-8404-4D0E-835C-44C511E4F47E}" type="presParOf" srcId="{9C8F96CC-B9EF-44E6-A7B1-BA6B9BC2027A}" destId="{096FE8B0-7446-4D1F-859C-E7DAB5C95D1F}" srcOrd="1" destOrd="0" presId="urn:microsoft.com/office/officeart/2005/8/layout/orgChart1"/>
    <dgm:cxn modelId="{53B4CEEE-5D2E-4E5F-90F2-FE207AC9E6E6}" type="presParOf" srcId="{7E5627E0-349B-4C15-B2AF-B54ECC93A8E7}" destId="{F017C46E-20C5-4D02-AABB-71A1E45010F0}" srcOrd="1" destOrd="0" presId="urn:microsoft.com/office/officeart/2005/8/layout/orgChart1"/>
    <dgm:cxn modelId="{46DE1056-9131-45C3-B609-92279E26A1A3}" type="presParOf" srcId="{7E5627E0-349B-4C15-B2AF-B54ECC93A8E7}" destId="{E1D67071-02F4-42F6-991D-676CAAFF5FCB}" srcOrd="2" destOrd="0" presId="urn:microsoft.com/office/officeart/2005/8/layout/orgChart1"/>
    <dgm:cxn modelId="{8D3A608E-8A86-43CE-B309-8FC956B79827}" type="presParOf" srcId="{39A1AD9B-8B07-4C8D-BC9A-1F195EEBB741}" destId="{D43E6FB1-BA4E-4F92-927E-3940DF3DCD3A}" srcOrd="2" destOrd="0" presId="urn:microsoft.com/office/officeart/2005/8/layout/orgChart1"/>
    <dgm:cxn modelId="{B989B11D-9202-47DB-940C-E9C255D5E020}" type="presParOf" srcId="{2B4B9927-F44C-47D6-8F95-0C4A3094ED62}" destId="{F18257BE-81FE-4C50-AA1A-D729E0D67AB6}" srcOrd="6" destOrd="0" presId="urn:microsoft.com/office/officeart/2005/8/layout/orgChart1"/>
    <dgm:cxn modelId="{C44CED5E-7A6F-4589-9892-613E19E9D436}" type="presParOf" srcId="{2B4B9927-F44C-47D6-8F95-0C4A3094ED62}" destId="{31F8760D-D26C-4ADF-A46F-374CD41F06A1}" srcOrd="7" destOrd="0" presId="urn:microsoft.com/office/officeart/2005/8/layout/orgChart1"/>
    <dgm:cxn modelId="{50D92910-DB93-4FB7-97C6-BB5C2F8C974F}" type="presParOf" srcId="{31F8760D-D26C-4ADF-A46F-374CD41F06A1}" destId="{DE93122E-7246-4095-9885-2D67B8DE7070}" srcOrd="0" destOrd="0" presId="urn:microsoft.com/office/officeart/2005/8/layout/orgChart1"/>
    <dgm:cxn modelId="{BD936699-2E45-41F3-BCE3-FED0FE93070A}" type="presParOf" srcId="{DE93122E-7246-4095-9885-2D67B8DE7070}" destId="{CE48704E-C57E-4D70-8AEB-E508D28566E2}" srcOrd="0" destOrd="0" presId="urn:microsoft.com/office/officeart/2005/8/layout/orgChart1"/>
    <dgm:cxn modelId="{E32F4785-61BF-43CC-9587-E427CCCF5D3F}" type="presParOf" srcId="{DE93122E-7246-4095-9885-2D67B8DE7070}" destId="{6B32D057-FBA6-4889-B109-4B41019A50A3}" srcOrd="1" destOrd="0" presId="urn:microsoft.com/office/officeart/2005/8/layout/orgChart1"/>
    <dgm:cxn modelId="{B81EE036-BAE6-4AF9-B93D-098B3DA354BE}" type="presParOf" srcId="{31F8760D-D26C-4ADF-A46F-374CD41F06A1}" destId="{E9BB6357-A1BA-4104-B5FB-8859EA0D1CF5}" srcOrd="1" destOrd="0" presId="urn:microsoft.com/office/officeart/2005/8/layout/orgChart1"/>
    <dgm:cxn modelId="{3FECBDF7-B8A4-4F06-80B8-58ACC00F6FF5}" type="presParOf" srcId="{31F8760D-D26C-4ADF-A46F-374CD41F06A1}" destId="{C2EE8B74-AB6D-4B64-906B-DB054566A258}" srcOrd="2" destOrd="0" presId="urn:microsoft.com/office/officeart/2005/8/layout/orgChart1"/>
    <dgm:cxn modelId="{E408C7F7-CB65-408C-BC97-6F88C7405C82}" type="presParOf" srcId="{2B4B9927-F44C-47D6-8F95-0C4A3094ED62}" destId="{FA1AF5B9-9A20-4235-82DD-C811014FFC44}" srcOrd="8" destOrd="0" presId="urn:microsoft.com/office/officeart/2005/8/layout/orgChart1"/>
    <dgm:cxn modelId="{6845AB1A-232F-47CC-BCA0-A00E86BEC291}" type="presParOf" srcId="{2B4B9927-F44C-47D6-8F95-0C4A3094ED62}" destId="{7A2729EE-97EA-4E44-A609-112BC1C173DA}" srcOrd="9" destOrd="0" presId="urn:microsoft.com/office/officeart/2005/8/layout/orgChart1"/>
    <dgm:cxn modelId="{D7FD7CD4-DE4F-4172-A8E3-F7325362B4F8}" type="presParOf" srcId="{7A2729EE-97EA-4E44-A609-112BC1C173DA}" destId="{D2941C19-89C1-4D47-8DA5-E731A0BC49BB}" srcOrd="0" destOrd="0" presId="urn:microsoft.com/office/officeart/2005/8/layout/orgChart1"/>
    <dgm:cxn modelId="{A000B957-E84C-4274-9960-BA65FA192DB0}" type="presParOf" srcId="{D2941C19-89C1-4D47-8DA5-E731A0BC49BB}" destId="{DCB360F3-A9FE-4379-A58A-A65490EF3E7A}" srcOrd="0" destOrd="0" presId="urn:microsoft.com/office/officeart/2005/8/layout/orgChart1"/>
    <dgm:cxn modelId="{D58C5250-FF28-4520-A507-E4C03CFE920F}" type="presParOf" srcId="{D2941C19-89C1-4D47-8DA5-E731A0BC49BB}" destId="{B14AFA47-414A-4C0E-9156-C3628A9AF675}" srcOrd="1" destOrd="0" presId="urn:microsoft.com/office/officeart/2005/8/layout/orgChart1"/>
    <dgm:cxn modelId="{E06C172E-08DE-475C-9AE5-9D5300155314}" type="presParOf" srcId="{7A2729EE-97EA-4E44-A609-112BC1C173DA}" destId="{51C623BD-AFD4-45A7-A5AB-6E1578335B87}" srcOrd="1" destOrd="0" presId="urn:microsoft.com/office/officeart/2005/8/layout/orgChart1"/>
    <dgm:cxn modelId="{EE2C6519-C5D3-43F3-8319-34219A431141}" type="presParOf" srcId="{7A2729EE-97EA-4E44-A609-112BC1C173DA}" destId="{5ED1B14B-718D-4977-9CF4-D6D9E07D14D9}" srcOrd="2" destOrd="0" presId="urn:microsoft.com/office/officeart/2005/8/layout/orgChart1"/>
    <dgm:cxn modelId="{F17E3E19-6A42-4D9A-A0F3-B5FC223F4C70}" type="presParOf" srcId="{2B4B9927-F44C-47D6-8F95-0C4A3094ED62}" destId="{B0F78A80-55D6-410C-954A-D3841C2A9892}" srcOrd="10" destOrd="0" presId="urn:microsoft.com/office/officeart/2005/8/layout/orgChart1"/>
    <dgm:cxn modelId="{CA80AE4C-8E26-468D-ABAE-97896451E62E}" type="presParOf" srcId="{2B4B9927-F44C-47D6-8F95-0C4A3094ED62}" destId="{23A99936-9142-4EEE-8C57-20CAD52B25FB}" srcOrd="11" destOrd="0" presId="urn:microsoft.com/office/officeart/2005/8/layout/orgChart1"/>
    <dgm:cxn modelId="{21A42F29-680B-452F-B035-F941FA4E408D}" type="presParOf" srcId="{23A99936-9142-4EEE-8C57-20CAD52B25FB}" destId="{4DF26B31-21B2-40A4-A7A2-D83065156859}" srcOrd="0" destOrd="0" presId="urn:microsoft.com/office/officeart/2005/8/layout/orgChart1"/>
    <dgm:cxn modelId="{660FA4B0-04C3-4A97-A271-5D3E6D6A50FD}" type="presParOf" srcId="{4DF26B31-21B2-40A4-A7A2-D83065156859}" destId="{F48088E9-EC3D-4689-BF85-D8BE6CC6BEAE}" srcOrd="0" destOrd="0" presId="urn:microsoft.com/office/officeart/2005/8/layout/orgChart1"/>
    <dgm:cxn modelId="{12F23955-97D0-4186-B961-5F3BCAF60337}" type="presParOf" srcId="{4DF26B31-21B2-40A4-A7A2-D83065156859}" destId="{F985C3EB-FF65-4063-A086-C57C81B355E7}" srcOrd="1" destOrd="0" presId="urn:microsoft.com/office/officeart/2005/8/layout/orgChart1"/>
    <dgm:cxn modelId="{D625AD61-52C5-46D2-B667-88EB8788E458}" type="presParOf" srcId="{23A99936-9142-4EEE-8C57-20CAD52B25FB}" destId="{D37BD5B6-07CC-476E-A2F8-C30A2221C2A6}" srcOrd="1" destOrd="0" presId="urn:microsoft.com/office/officeart/2005/8/layout/orgChart1"/>
    <dgm:cxn modelId="{3180A138-AE86-41A9-8C74-DCE60DFD08AA}" type="presParOf" srcId="{D37BD5B6-07CC-476E-A2F8-C30A2221C2A6}" destId="{B3B81A1A-76A7-45BD-982B-E1A90A92311B}" srcOrd="0" destOrd="0" presId="urn:microsoft.com/office/officeart/2005/8/layout/orgChart1"/>
    <dgm:cxn modelId="{F0E700F5-AC48-4B7F-8C9A-DE2697647D6F}" type="presParOf" srcId="{D37BD5B6-07CC-476E-A2F8-C30A2221C2A6}" destId="{448785B0-DD16-4764-8578-F48B007DBAA1}" srcOrd="1" destOrd="0" presId="urn:microsoft.com/office/officeart/2005/8/layout/orgChart1"/>
    <dgm:cxn modelId="{659945AD-C7EF-4659-BEBD-04C0E40501AD}" type="presParOf" srcId="{448785B0-DD16-4764-8578-F48B007DBAA1}" destId="{37617B8B-278E-4A18-B7B2-F633F9C48DBA}" srcOrd="0" destOrd="0" presId="urn:microsoft.com/office/officeart/2005/8/layout/orgChart1"/>
    <dgm:cxn modelId="{A245D941-C540-4EF1-8BCF-8F46B255B74D}" type="presParOf" srcId="{37617B8B-278E-4A18-B7B2-F633F9C48DBA}" destId="{65EDC759-0686-4037-8927-A9058E94A6DE}" srcOrd="0" destOrd="0" presId="urn:microsoft.com/office/officeart/2005/8/layout/orgChart1"/>
    <dgm:cxn modelId="{8BAA7823-5AB1-4CAC-B103-6845BDE80B20}" type="presParOf" srcId="{37617B8B-278E-4A18-B7B2-F633F9C48DBA}" destId="{621F4589-101F-4568-909E-160A3EDD2993}" srcOrd="1" destOrd="0" presId="urn:microsoft.com/office/officeart/2005/8/layout/orgChart1"/>
    <dgm:cxn modelId="{5695E066-A0AD-403F-BD93-2A36D3FF8603}" type="presParOf" srcId="{448785B0-DD16-4764-8578-F48B007DBAA1}" destId="{8A72C62F-4696-485B-AB1C-EBC6F2F2261B}" srcOrd="1" destOrd="0" presId="urn:microsoft.com/office/officeart/2005/8/layout/orgChart1"/>
    <dgm:cxn modelId="{F102459B-8DEA-4525-A1AA-133A4CD3CF6C}" type="presParOf" srcId="{8A72C62F-4696-485B-AB1C-EBC6F2F2261B}" destId="{2EE534F1-9C70-4131-835F-C931A63466CD}" srcOrd="0" destOrd="0" presId="urn:microsoft.com/office/officeart/2005/8/layout/orgChart1"/>
    <dgm:cxn modelId="{49B2A3A6-4D00-4F08-8057-5A2412EBE3DC}" type="presParOf" srcId="{8A72C62F-4696-485B-AB1C-EBC6F2F2261B}" destId="{63EB5203-E72F-4177-A4B4-88C25B82D7CC}" srcOrd="1" destOrd="0" presId="urn:microsoft.com/office/officeart/2005/8/layout/orgChart1"/>
    <dgm:cxn modelId="{B736735E-29DE-480E-83C3-04EBAA0DAF95}" type="presParOf" srcId="{63EB5203-E72F-4177-A4B4-88C25B82D7CC}" destId="{CD36E3F2-055E-40FF-8E82-006162FB8DDC}" srcOrd="0" destOrd="0" presId="urn:microsoft.com/office/officeart/2005/8/layout/orgChart1"/>
    <dgm:cxn modelId="{AEE7B913-416D-4432-9148-D8ED68E046E9}" type="presParOf" srcId="{CD36E3F2-055E-40FF-8E82-006162FB8DDC}" destId="{8126B1A3-0937-4116-83B6-2AA526694C3C}" srcOrd="0" destOrd="0" presId="urn:microsoft.com/office/officeart/2005/8/layout/orgChart1"/>
    <dgm:cxn modelId="{D1E7E2EB-999C-4888-BB2C-D7707ABD7C00}" type="presParOf" srcId="{CD36E3F2-055E-40FF-8E82-006162FB8DDC}" destId="{CC2E89FB-4DDA-4ACD-A048-C29F2008851E}" srcOrd="1" destOrd="0" presId="urn:microsoft.com/office/officeart/2005/8/layout/orgChart1"/>
    <dgm:cxn modelId="{C13EFC94-08C3-4244-90F8-8458C7BB67D7}" type="presParOf" srcId="{63EB5203-E72F-4177-A4B4-88C25B82D7CC}" destId="{DE0B7B42-FCD9-4C2A-8A71-518AD1F42730}" srcOrd="1" destOrd="0" presId="urn:microsoft.com/office/officeart/2005/8/layout/orgChart1"/>
    <dgm:cxn modelId="{F03286A1-9B15-49F3-9AAE-3F7637C0397F}" type="presParOf" srcId="{63EB5203-E72F-4177-A4B4-88C25B82D7CC}" destId="{BE0BF62B-0999-4486-96FC-139CE87732FB}" srcOrd="2" destOrd="0" presId="urn:microsoft.com/office/officeart/2005/8/layout/orgChart1"/>
    <dgm:cxn modelId="{A2D81607-6015-4FF5-A50D-82A0444542F0}" type="presParOf" srcId="{448785B0-DD16-4764-8578-F48B007DBAA1}" destId="{A57C799B-62E8-43E8-9220-FF51D2655EDF}" srcOrd="2" destOrd="0" presId="urn:microsoft.com/office/officeart/2005/8/layout/orgChart1"/>
    <dgm:cxn modelId="{9B9671C6-A22B-45CA-B752-07E56E5071FF}" type="presParOf" srcId="{D37BD5B6-07CC-476E-A2F8-C30A2221C2A6}" destId="{59765BE6-8926-4C09-8ECE-AF82A327F015}" srcOrd="2" destOrd="0" presId="urn:microsoft.com/office/officeart/2005/8/layout/orgChart1"/>
    <dgm:cxn modelId="{306B7324-FCF6-4E87-B872-C434EA070401}" type="presParOf" srcId="{D37BD5B6-07CC-476E-A2F8-C30A2221C2A6}" destId="{FF4570EC-694A-4273-957B-EE91DA15BC6B}" srcOrd="3" destOrd="0" presId="urn:microsoft.com/office/officeart/2005/8/layout/orgChart1"/>
    <dgm:cxn modelId="{FB89F21D-3F0D-4BB8-958E-BA9781524FD4}" type="presParOf" srcId="{FF4570EC-694A-4273-957B-EE91DA15BC6B}" destId="{27B380D8-D35B-48AB-A3B3-A607B058F0B0}" srcOrd="0" destOrd="0" presId="urn:microsoft.com/office/officeart/2005/8/layout/orgChart1"/>
    <dgm:cxn modelId="{A20D82E1-9654-42DA-A340-B7CE61F3503A}" type="presParOf" srcId="{27B380D8-D35B-48AB-A3B3-A607B058F0B0}" destId="{0108F341-BECF-4CA8-AAB6-236BB0191933}" srcOrd="0" destOrd="0" presId="urn:microsoft.com/office/officeart/2005/8/layout/orgChart1"/>
    <dgm:cxn modelId="{CE765D63-BB03-44EC-BF21-75E608D7B9E3}" type="presParOf" srcId="{27B380D8-D35B-48AB-A3B3-A607B058F0B0}" destId="{AAAABA6B-6DF8-4D1C-B661-70C56564C2DC}" srcOrd="1" destOrd="0" presId="urn:microsoft.com/office/officeart/2005/8/layout/orgChart1"/>
    <dgm:cxn modelId="{FED3E6D8-B200-4C9C-9BB5-B454E7AB9054}" type="presParOf" srcId="{FF4570EC-694A-4273-957B-EE91DA15BC6B}" destId="{AE420F6A-4F3F-4DB4-A844-38442E604BE6}" srcOrd="1" destOrd="0" presId="urn:microsoft.com/office/officeart/2005/8/layout/orgChart1"/>
    <dgm:cxn modelId="{C1CD505F-E2A1-431A-8C83-E10198B89980}" type="presParOf" srcId="{AE420F6A-4F3F-4DB4-A844-38442E604BE6}" destId="{0D808961-9499-414C-87D9-F6C4CB28341D}" srcOrd="0" destOrd="0" presId="urn:microsoft.com/office/officeart/2005/8/layout/orgChart1"/>
    <dgm:cxn modelId="{C41A72FD-BD17-4F4C-9441-7988EE6DFD1B}" type="presParOf" srcId="{AE420F6A-4F3F-4DB4-A844-38442E604BE6}" destId="{4D6BF826-1979-4DA9-8CBC-26E639C77140}" srcOrd="1" destOrd="0" presId="urn:microsoft.com/office/officeart/2005/8/layout/orgChart1"/>
    <dgm:cxn modelId="{C4158086-6BB0-4876-87C8-A5A5EE0550B1}" type="presParOf" srcId="{4D6BF826-1979-4DA9-8CBC-26E639C77140}" destId="{EF14793A-9207-4C79-BD27-F28A25CAC861}" srcOrd="0" destOrd="0" presId="urn:microsoft.com/office/officeart/2005/8/layout/orgChart1"/>
    <dgm:cxn modelId="{278EDE88-E52F-45EF-83B0-6BD63C91B564}" type="presParOf" srcId="{EF14793A-9207-4C79-BD27-F28A25CAC861}" destId="{371BCB4A-3211-44A2-AA9F-A62FD5AD1600}" srcOrd="0" destOrd="0" presId="urn:microsoft.com/office/officeart/2005/8/layout/orgChart1"/>
    <dgm:cxn modelId="{CF3EAD71-3B33-49E2-A211-C576FB1D54F6}" type="presParOf" srcId="{EF14793A-9207-4C79-BD27-F28A25CAC861}" destId="{A4C120C3-7A77-4145-844D-349340599B1B}" srcOrd="1" destOrd="0" presId="urn:microsoft.com/office/officeart/2005/8/layout/orgChart1"/>
    <dgm:cxn modelId="{D2A7C557-5974-45BA-935A-858C2D0F88A5}" type="presParOf" srcId="{4D6BF826-1979-4DA9-8CBC-26E639C77140}" destId="{1446BDDB-F875-414A-B2F6-EA0BE4B0E846}" srcOrd="1" destOrd="0" presId="urn:microsoft.com/office/officeart/2005/8/layout/orgChart1"/>
    <dgm:cxn modelId="{9CC424D1-4472-47DE-876A-E20B4A031EA9}" type="presParOf" srcId="{4D6BF826-1979-4DA9-8CBC-26E639C77140}" destId="{DCD9D068-E6C8-4933-8AFE-A3A953FE3C66}" srcOrd="2" destOrd="0" presId="urn:microsoft.com/office/officeart/2005/8/layout/orgChart1"/>
    <dgm:cxn modelId="{6DE80D85-8BD1-4BD2-B016-0A1F500339EC}" type="presParOf" srcId="{FF4570EC-694A-4273-957B-EE91DA15BC6B}" destId="{F7CB3BC0-3D40-40EE-B49F-9E383407DEB6}" srcOrd="2" destOrd="0" presId="urn:microsoft.com/office/officeart/2005/8/layout/orgChart1"/>
    <dgm:cxn modelId="{06D98F6B-5AD2-4BA8-B411-491A84920D6E}" type="presParOf" srcId="{D37BD5B6-07CC-476E-A2F8-C30A2221C2A6}" destId="{1C94D71B-7D1D-40AD-B27A-48C872A0B723}" srcOrd="4" destOrd="0" presId="urn:microsoft.com/office/officeart/2005/8/layout/orgChart1"/>
    <dgm:cxn modelId="{7D551794-CAB7-4AC0-B1B3-75664C4E0454}" type="presParOf" srcId="{D37BD5B6-07CC-476E-A2F8-C30A2221C2A6}" destId="{048C2BB8-1CBE-49D3-9427-567D5F4B397D}" srcOrd="5" destOrd="0" presId="urn:microsoft.com/office/officeart/2005/8/layout/orgChart1"/>
    <dgm:cxn modelId="{68CD26C0-64ED-4920-8B41-CEAA4B230D6F}" type="presParOf" srcId="{048C2BB8-1CBE-49D3-9427-567D5F4B397D}" destId="{20A143F1-87E9-4FAA-8C00-E288F9BB09DD}" srcOrd="0" destOrd="0" presId="urn:microsoft.com/office/officeart/2005/8/layout/orgChart1"/>
    <dgm:cxn modelId="{D09639F7-C4DF-4C20-8113-347B9A55762B}" type="presParOf" srcId="{20A143F1-87E9-4FAA-8C00-E288F9BB09DD}" destId="{CAF976F9-3107-4B2C-B6BB-51E7375717F2}" srcOrd="0" destOrd="0" presId="urn:microsoft.com/office/officeart/2005/8/layout/orgChart1"/>
    <dgm:cxn modelId="{9103A2C1-DF25-4745-8C30-6506273A57B6}" type="presParOf" srcId="{20A143F1-87E9-4FAA-8C00-E288F9BB09DD}" destId="{98E77B76-0440-45BB-900D-7678C9D88FA8}" srcOrd="1" destOrd="0" presId="urn:microsoft.com/office/officeart/2005/8/layout/orgChart1"/>
    <dgm:cxn modelId="{69EADE82-062E-47BF-9518-05D4EEF5A480}" type="presParOf" srcId="{048C2BB8-1CBE-49D3-9427-567D5F4B397D}" destId="{A34227C4-815F-4B03-BD6D-DF336631A1C1}" srcOrd="1" destOrd="0" presId="urn:microsoft.com/office/officeart/2005/8/layout/orgChart1"/>
    <dgm:cxn modelId="{63AA9476-1BB8-461A-BBF0-00974F227CD6}" type="presParOf" srcId="{048C2BB8-1CBE-49D3-9427-567D5F4B397D}" destId="{A3ADFB70-3E91-444E-A98E-BF4B0F3E5C65}" srcOrd="2" destOrd="0" presId="urn:microsoft.com/office/officeart/2005/8/layout/orgChart1"/>
    <dgm:cxn modelId="{A774848E-6896-4926-9366-ABC61B541A3A}" type="presParOf" srcId="{D37BD5B6-07CC-476E-A2F8-C30A2221C2A6}" destId="{F32A9DE1-1CAB-4657-8FFB-FB0103D44AE8}" srcOrd="6" destOrd="0" presId="urn:microsoft.com/office/officeart/2005/8/layout/orgChart1"/>
    <dgm:cxn modelId="{E14E6F7B-131E-4E03-BAA6-CB550D0ACF19}" type="presParOf" srcId="{D37BD5B6-07CC-476E-A2F8-C30A2221C2A6}" destId="{7B4B67AC-B431-4374-8FA5-298EFA21AAA9}" srcOrd="7" destOrd="0" presId="urn:microsoft.com/office/officeart/2005/8/layout/orgChart1"/>
    <dgm:cxn modelId="{C84E98BD-D853-4680-9A60-62A0F848E8D4}" type="presParOf" srcId="{7B4B67AC-B431-4374-8FA5-298EFA21AAA9}" destId="{7FFF3E5D-FE8D-49EF-8F33-32AE59B0944B}" srcOrd="0" destOrd="0" presId="urn:microsoft.com/office/officeart/2005/8/layout/orgChart1"/>
    <dgm:cxn modelId="{CFAAF319-6B9A-4FE0-A062-59AD9F667979}" type="presParOf" srcId="{7FFF3E5D-FE8D-49EF-8F33-32AE59B0944B}" destId="{2A7FFFE2-CF32-4901-95F4-A5439383BFC4}" srcOrd="0" destOrd="0" presId="urn:microsoft.com/office/officeart/2005/8/layout/orgChart1"/>
    <dgm:cxn modelId="{BD2BA395-A26D-4CB5-BAF8-290877CFC401}" type="presParOf" srcId="{7FFF3E5D-FE8D-49EF-8F33-32AE59B0944B}" destId="{13236B34-71A7-45F8-9083-4C63756E07CD}" srcOrd="1" destOrd="0" presId="urn:microsoft.com/office/officeart/2005/8/layout/orgChart1"/>
    <dgm:cxn modelId="{A29E8655-74CF-4487-9A80-9B52FD67794C}" type="presParOf" srcId="{7B4B67AC-B431-4374-8FA5-298EFA21AAA9}" destId="{AC727E0C-363E-42DC-A12A-D11EC5C2054B}" srcOrd="1" destOrd="0" presId="urn:microsoft.com/office/officeart/2005/8/layout/orgChart1"/>
    <dgm:cxn modelId="{E4A2E145-E853-4B41-9DD7-1D5DDA1A0B89}" type="presParOf" srcId="{7B4B67AC-B431-4374-8FA5-298EFA21AAA9}" destId="{5D232D63-719F-49A4-87C1-72ED63F05F8E}" srcOrd="2" destOrd="0" presId="urn:microsoft.com/office/officeart/2005/8/layout/orgChart1"/>
    <dgm:cxn modelId="{93B2FDB2-798E-42AA-BB96-2C46F081ED08}" type="presParOf" srcId="{23A99936-9142-4EEE-8C57-20CAD52B25FB}" destId="{16B985E4-601F-4090-A2AE-6884CDD384AE}" srcOrd="2" destOrd="0" presId="urn:microsoft.com/office/officeart/2005/8/layout/orgChart1"/>
    <dgm:cxn modelId="{4E3890DE-9120-49B3-881F-EE2EF241124B}" type="presParOf" srcId="{3C553289-A266-4212-8B88-FFAF923A5470}" destId="{8BFBA701-1793-4F29-83D7-98B4DC309436}" srcOrd="2" destOrd="0" presId="urn:microsoft.com/office/officeart/2005/8/layout/orgChart1"/>
    <dgm:cxn modelId="{8D722317-5DC4-4C5A-8BC4-FEE747E9CD97}" type="presParOf" srcId="{533B64DD-F204-446C-8564-84A936E5F86E}" destId="{72175E6E-64F7-470B-B7F4-73704A5FBEE5}" srcOrd="8" destOrd="0" presId="urn:microsoft.com/office/officeart/2005/8/layout/orgChart1"/>
    <dgm:cxn modelId="{1405C7EB-D071-4F40-B858-D5589D1618D2}" type="presParOf" srcId="{533B64DD-F204-446C-8564-84A936E5F86E}" destId="{71C5B3A2-E089-482D-9635-9AD630F38753}" srcOrd="9" destOrd="0" presId="urn:microsoft.com/office/officeart/2005/8/layout/orgChart1"/>
    <dgm:cxn modelId="{E958371B-723E-410F-AD46-E74BE2A36134}" type="presParOf" srcId="{71C5B3A2-E089-482D-9635-9AD630F38753}" destId="{26260EFC-501D-4498-B135-8A0D4D268D4D}" srcOrd="0" destOrd="0" presId="urn:microsoft.com/office/officeart/2005/8/layout/orgChart1"/>
    <dgm:cxn modelId="{EC8FE086-7ECA-4CED-93F7-46D11A6EB5E5}" type="presParOf" srcId="{26260EFC-501D-4498-B135-8A0D4D268D4D}" destId="{B39F5AE6-444D-4B5E-BB3D-B1FD9C105378}" srcOrd="0" destOrd="0" presId="urn:microsoft.com/office/officeart/2005/8/layout/orgChart1"/>
    <dgm:cxn modelId="{37323E4D-1CBA-4D42-8211-7FFF40695286}" type="presParOf" srcId="{26260EFC-501D-4498-B135-8A0D4D268D4D}" destId="{EB123AA6-475D-43D5-BAF3-E44212384ADD}" srcOrd="1" destOrd="0" presId="urn:microsoft.com/office/officeart/2005/8/layout/orgChart1"/>
    <dgm:cxn modelId="{DDE64DBA-E57C-4DB9-A30A-032F1626F1A8}" type="presParOf" srcId="{71C5B3A2-E089-482D-9635-9AD630F38753}" destId="{0F34D5C9-A23A-4704-8C5F-0CB21355E651}" srcOrd="1" destOrd="0" presId="urn:microsoft.com/office/officeart/2005/8/layout/orgChart1"/>
    <dgm:cxn modelId="{01156966-3D23-442D-BC3D-4B9FB33148EF}" type="presParOf" srcId="{71C5B3A2-E089-482D-9635-9AD630F38753}" destId="{BA83C404-153B-484B-A304-8E8C5CB147ED}" srcOrd="2" destOrd="0" presId="urn:microsoft.com/office/officeart/2005/8/layout/orgChart1"/>
    <dgm:cxn modelId="{1D0D8274-C101-49B3-95AF-1D758ECE336B}" type="presParOf" srcId="{533B64DD-F204-446C-8564-84A936E5F86E}" destId="{7CD56387-941A-4A7B-B0E4-5512A211AF39}" srcOrd="10" destOrd="0" presId="urn:microsoft.com/office/officeart/2005/8/layout/orgChart1"/>
    <dgm:cxn modelId="{59C04928-A370-4093-B3A5-A10262E06F86}" type="presParOf" srcId="{533B64DD-F204-446C-8564-84A936E5F86E}" destId="{6D536AB1-2799-4900-ABD5-CFA5BC443C51}" srcOrd="11" destOrd="0" presId="urn:microsoft.com/office/officeart/2005/8/layout/orgChart1"/>
    <dgm:cxn modelId="{F0D7887C-343A-4E6A-AB70-AC30D3D68227}" type="presParOf" srcId="{6D536AB1-2799-4900-ABD5-CFA5BC443C51}" destId="{E384ECE3-8C59-4FEF-81CC-77BA1160E49C}" srcOrd="0" destOrd="0" presId="urn:microsoft.com/office/officeart/2005/8/layout/orgChart1"/>
    <dgm:cxn modelId="{12FD19E6-2E87-48AA-A237-D6E19B61F1BC}" type="presParOf" srcId="{E384ECE3-8C59-4FEF-81CC-77BA1160E49C}" destId="{517E2F88-6B29-4902-B387-0304906EEC4C}" srcOrd="0" destOrd="0" presId="urn:microsoft.com/office/officeart/2005/8/layout/orgChart1"/>
    <dgm:cxn modelId="{E1F1F058-7C95-42D5-BD38-58EB3FEF113C}" type="presParOf" srcId="{E384ECE3-8C59-4FEF-81CC-77BA1160E49C}" destId="{7C728DC7-9D6F-4D3D-90F7-CBBDE1379EE1}" srcOrd="1" destOrd="0" presId="urn:microsoft.com/office/officeart/2005/8/layout/orgChart1"/>
    <dgm:cxn modelId="{2A89F860-D0FC-4654-A7C6-42CF355D96B5}" type="presParOf" srcId="{6D536AB1-2799-4900-ABD5-CFA5BC443C51}" destId="{F31CDEBF-8A3D-4DB5-BA81-2595CF0BAF5A}" srcOrd="1" destOrd="0" presId="urn:microsoft.com/office/officeart/2005/8/layout/orgChart1"/>
    <dgm:cxn modelId="{F9B39B46-B9D6-4EF1-95CB-610A0E8AB930}" type="presParOf" srcId="{6D536AB1-2799-4900-ABD5-CFA5BC443C51}" destId="{02A1FDF0-31D5-4E84-84C9-F20FB55C4733}" srcOrd="2" destOrd="0" presId="urn:microsoft.com/office/officeart/2005/8/layout/orgChart1"/>
    <dgm:cxn modelId="{5782E3FC-89C9-4E40-9699-B60E72A019A9}" type="presParOf" srcId="{F9E080BF-2989-470E-A1D7-89756002E420}" destId="{AD6012F5-48D9-4ABC-82F5-54EB173B36D8}" srcOrd="2" destOrd="0" presId="urn:microsoft.com/office/officeart/2005/8/layout/orgChart1"/>
    <dgm:cxn modelId="{6F421222-4617-4C66-969F-6320AC45A5C1}" type="presParOf" srcId="{B7F034EE-7DB7-451A-9344-D16BCD7C8D48}" destId="{A962D68D-C2E2-4626-A6A8-CBFC094D59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56387-941A-4A7B-B0E4-5512A211AF39}">
      <dsp:nvSpPr>
        <dsp:cNvPr id="0" name=""/>
        <dsp:cNvSpPr/>
      </dsp:nvSpPr>
      <dsp:spPr>
        <a:xfrm>
          <a:off x="3475281" y="969405"/>
          <a:ext cx="2966500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2966500" y="62263"/>
              </a:lnTo>
              <a:lnTo>
                <a:pt x="296650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5E6E-64F7-470B-B7F4-73704A5FBEE5}">
      <dsp:nvSpPr>
        <dsp:cNvPr id="0" name=""/>
        <dsp:cNvSpPr/>
      </dsp:nvSpPr>
      <dsp:spPr>
        <a:xfrm>
          <a:off x="3475281" y="969405"/>
          <a:ext cx="2038941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2038941" y="62263"/>
              </a:lnTo>
              <a:lnTo>
                <a:pt x="2038941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9DE1-1CAB-4657-8FFB-FB0103D44AE8}">
      <dsp:nvSpPr>
        <dsp:cNvPr id="0" name=""/>
        <dsp:cNvSpPr/>
      </dsp:nvSpPr>
      <dsp:spPr>
        <a:xfrm>
          <a:off x="6989837" y="2198886"/>
          <a:ext cx="1523641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1523641" y="62263"/>
              </a:lnTo>
              <a:lnTo>
                <a:pt x="1523641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4D71B-7D1D-40AD-B27A-48C872A0B723}">
      <dsp:nvSpPr>
        <dsp:cNvPr id="0" name=""/>
        <dsp:cNvSpPr/>
      </dsp:nvSpPr>
      <dsp:spPr>
        <a:xfrm>
          <a:off x="6989837" y="2198886"/>
          <a:ext cx="806129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806129" y="62263"/>
              </a:lnTo>
              <a:lnTo>
                <a:pt x="806129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08961-9499-414C-87D9-F6C4CB28341D}">
      <dsp:nvSpPr>
        <dsp:cNvPr id="0" name=""/>
        <dsp:cNvSpPr/>
      </dsp:nvSpPr>
      <dsp:spPr>
        <a:xfrm>
          <a:off x="6643477" y="2932568"/>
          <a:ext cx="121911" cy="272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73"/>
              </a:lnTo>
              <a:lnTo>
                <a:pt x="121911" y="272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65BE6-8926-4C09-8ECE-AF82A327F015}">
      <dsp:nvSpPr>
        <dsp:cNvPr id="0" name=""/>
        <dsp:cNvSpPr/>
      </dsp:nvSpPr>
      <dsp:spPr>
        <a:xfrm>
          <a:off x="6922855" y="2198886"/>
          <a:ext cx="91440" cy="124526"/>
        </a:xfrm>
        <a:custGeom>
          <a:avLst/>
          <a:gdLst/>
          <a:ahLst/>
          <a:cxnLst/>
          <a:rect l="0" t="0" r="0" b="0"/>
          <a:pathLst>
            <a:path>
              <a:moveTo>
                <a:pt x="66982" y="0"/>
              </a:moveTo>
              <a:lnTo>
                <a:pt x="66982" y="62263"/>
              </a:lnTo>
              <a:lnTo>
                <a:pt x="45720" y="62263"/>
              </a:lnTo>
              <a:lnTo>
                <a:pt x="4572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534F1-9C70-4131-835F-C931A63466CD}">
      <dsp:nvSpPr>
        <dsp:cNvPr id="0" name=""/>
        <dsp:cNvSpPr/>
      </dsp:nvSpPr>
      <dsp:spPr>
        <a:xfrm>
          <a:off x="5241736" y="2683417"/>
          <a:ext cx="108049" cy="272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73"/>
              </a:lnTo>
              <a:lnTo>
                <a:pt x="108049" y="272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81A1A-76A7-45BD-982B-E1A90A92311B}">
      <dsp:nvSpPr>
        <dsp:cNvPr id="0" name=""/>
        <dsp:cNvSpPr/>
      </dsp:nvSpPr>
      <dsp:spPr>
        <a:xfrm>
          <a:off x="5529868" y="2198886"/>
          <a:ext cx="1459969" cy="124526"/>
        </a:xfrm>
        <a:custGeom>
          <a:avLst/>
          <a:gdLst/>
          <a:ahLst/>
          <a:cxnLst/>
          <a:rect l="0" t="0" r="0" b="0"/>
          <a:pathLst>
            <a:path>
              <a:moveTo>
                <a:pt x="1459969" y="0"/>
              </a:moveTo>
              <a:lnTo>
                <a:pt x="1459969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78A80-55D6-410C-954A-D3841C2A9892}">
      <dsp:nvSpPr>
        <dsp:cNvPr id="0" name=""/>
        <dsp:cNvSpPr/>
      </dsp:nvSpPr>
      <dsp:spPr>
        <a:xfrm>
          <a:off x="4679512" y="1604427"/>
          <a:ext cx="2310324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2310324" y="62263"/>
              </a:lnTo>
              <a:lnTo>
                <a:pt x="2310324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AF5B9-9A20-4235-82DD-C811014FFC44}">
      <dsp:nvSpPr>
        <dsp:cNvPr id="0" name=""/>
        <dsp:cNvSpPr/>
      </dsp:nvSpPr>
      <dsp:spPr>
        <a:xfrm>
          <a:off x="4679512" y="1604427"/>
          <a:ext cx="1379611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1379611" y="62263"/>
              </a:lnTo>
              <a:lnTo>
                <a:pt x="1379611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257BE-81FE-4C50-AA1A-D729E0D67AB6}">
      <dsp:nvSpPr>
        <dsp:cNvPr id="0" name=""/>
        <dsp:cNvSpPr/>
      </dsp:nvSpPr>
      <dsp:spPr>
        <a:xfrm>
          <a:off x="4679512" y="1604427"/>
          <a:ext cx="357370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357370" y="62263"/>
              </a:lnTo>
              <a:lnTo>
                <a:pt x="35737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F814-924E-4499-AA5D-D034A4873D0B}">
      <dsp:nvSpPr>
        <dsp:cNvPr id="0" name=""/>
        <dsp:cNvSpPr/>
      </dsp:nvSpPr>
      <dsp:spPr>
        <a:xfrm>
          <a:off x="3868565" y="2025446"/>
          <a:ext cx="91440" cy="1114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4811"/>
              </a:lnTo>
              <a:lnTo>
                <a:pt x="134667" y="11148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EB74-8A2C-4BC7-BDB5-7A72E2E62CB7}">
      <dsp:nvSpPr>
        <dsp:cNvPr id="0" name=""/>
        <dsp:cNvSpPr/>
      </dsp:nvSpPr>
      <dsp:spPr>
        <a:xfrm>
          <a:off x="3868565" y="2025446"/>
          <a:ext cx="91440" cy="693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3792"/>
              </a:lnTo>
              <a:lnTo>
                <a:pt x="134667" y="693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7AF75-EB7D-426B-B511-579EFD1B444C}">
      <dsp:nvSpPr>
        <dsp:cNvPr id="0" name=""/>
        <dsp:cNvSpPr/>
      </dsp:nvSpPr>
      <dsp:spPr>
        <a:xfrm>
          <a:off x="3868565" y="2025446"/>
          <a:ext cx="91440" cy="272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73"/>
              </a:lnTo>
              <a:lnTo>
                <a:pt x="134667" y="272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7A593-0468-4B6F-A3B6-7A265799A9A0}">
      <dsp:nvSpPr>
        <dsp:cNvPr id="0" name=""/>
        <dsp:cNvSpPr/>
      </dsp:nvSpPr>
      <dsp:spPr>
        <a:xfrm>
          <a:off x="4151479" y="1604427"/>
          <a:ext cx="528033" cy="124526"/>
        </a:xfrm>
        <a:custGeom>
          <a:avLst/>
          <a:gdLst/>
          <a:ahLst/>
          <a:cxnLst/>
          <a:rect l="0" t="0" r="0" b="0"/>
          <a:pathLst>
            <a:path>
              <a:moveTo>
                <a:pt x="528033" y="0"/>
              </a:moveTo>
              <a:lnTo>
                <a:pt x="528033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554A5-6413-4D58-8988-FF7151A5C4B5}">
      <dsp:nvSpPr>
        <dsp:cNvPr id="0" name=""/>
        <dsp:cNvSpPr/>
      </dsp:nvSpPr>
      <dsp:spPr>
        <a:xfrm>
          <a:off x="2995271" y="2150892"/>
          <a:ext cx="91440" cy="2058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696"/>
              </a:lnTo>
              <a:lnTo>
                <a:pt x="134667" y="2058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50A1F-6F17-4BF5-9AD8-C15A691A098D}">
      <dsp:nvSpPr>
        <dsp:cNvPr id="0" name=""/>
        <dsp:cNvSpPr/>
      </dsp:nvSpPr>
      <dsp:spPr>
        <a:xfrm>
          <a:off x="2995271" y="2150892"/>
          <a:ext cx="91440" cy="1591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601"/>
              </a:lnTo>
              <a:lnTo>
                <a:pt x="134667" y="1591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99AB4-1DC3-431C-85B5-5A1FEAA0EEEA}">
      <dsp:nvSpPr>
        <dsp:cNvPr id="0" name=""/>
        <dsp:cNvSpPr/>
      </dsp:nvSpPr>
      <dsp:spPr>
        <a:xfrm>
          <a:off x="2995271" y="2150892"/>
          <a:ext cx="91440" cy="1010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0117"/>
              </a:lnTo>
              <a:lnTo>
                <a:pt x="134667" y="1010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F3746-D216-452A-AB76-68846A79C0C3}">
      <dsp:nvSpPr>
        <dsp:cNvPr id="0" name=""/>
        <dsp:cNvSpPr/>
      </dsp:nvSpPr>
      <dsp:spPr>
        <a:xfrm>
          <a:off x="2995271" y="2150892"/>
          <a:ext cx="91440" cy="35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703"/>
              </a:lnTo>
              <a:lnTo>
                <a:pt x="134667" y="350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5DBB2-B974-414F-B501-9438A8211841}">
      <dsp:nvSpPr>
        <dsp:cNvPr id="0" name=""/>
        <dsp:cNvSpPr/>
      </dsp:nvSpPr>
      <dsp:spPr>
        <a:xfrm>
          <a:off x="3278185" y="1604427"/>
          <a:ext cx="1401327" cy="124526"/>
        </a:xfrm>
        <a:custGeom>
          <a:avLst/>
          <a:gdLst/>
          <a:ahLst/>
          <a:cxnLst/>
          <a:rect l="0" t="0" r="0" b="0"/>
          <a:pathLst>
            <a:path>
              <a:moveTo>
                <a:pt x="1401327" y="0"/>
              </a:moveTo>
              <a:lnTo>
                <a:pt x="1401327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8B9E5-690C-460D-91FF-E8D3A2373C5F}">
      <dsp:nvSpPr>
        <dsp:cNvPr id="0" name=""/>
        <dsp:cNvSpPr/>
      </dsp:nvSpPr>
      <dsp:spPr>
        <a:xfrm>
          <a:off x="2065761" y="2129103"/>
          <a:ext cx="104146" cy="1634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482"/>
              </a:lnTo>
              <a:lnTo>
                <a:pt x="104146" y="16344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737D4-8D71-4653-A3F7-C254B69E3989}">
      <dsp:nvSpPr>
        <dsp:cNvPr id="0" name=""/>
        <dsp:cNvSpPr/>
      </dsp:nvSpPr>
      <dsp:spPr>
        <a:xfrm>
          <a:off x="2065761" y="2129103"/>
          <a:ext cx="104146" cy="1051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855"/>
              </a:lnTo>
              <a:lnTo>
                <a:pt x="104146" y="10518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167FC-E25B-42DD-BA89-F68122439B03}">
      <dsp:nvSpPr>
        <dsp:cNvPr id="0" name=""/>
        <dsp:cNvSpPr/>
      </dsp:nvSpPr>
      <dsp:spPr>
        <a:xfrm>
          <a:off x="2065761" y="2129103"/>
          <a:ext cx="104146" cy="371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001"/>
              </a:lnTo>
              <a:lnTo>
                <a:pt x="104146" y="371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BF9FF-1FB8-47B5-A2E8-144733ADE244}">
      <dsp:nvSpPr>
        <dsp:cNvPr id="0" name=""/>
        <dsp:cNvSpPr/>
      </dsp:nvSpPr>
      <dsp:spPr>
        <a:xfrm>
          <a:off x="2343485" y="1604427"/>
          <a:ext cx="2336027" cy="124526"/>
        </a:xfrm>
        <a:custGeom>
          <a:avLst/>
          <a:gdLst/>
          <a:ahLst/>
          <a:cxnLst/>
          <a:rect l="0" t="0" r="0" b="0"/>
          <a:pathLst>
            <a:path>
              <a:moveTo>
                <a:pt x="2336027" y="0"/>
              </a:moveTo>
              <a:lnTo>
                <a:pt x="2336027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7AC1F-2FCA-42FB-9327-62E951A7C4A4}">
      <dsp:nvSpPr>
        <dsp:cNvPr id="0" name=""/>
        <dsp:cNvSpPr/>
      </dsp:nvSpPr>
      <dsp:spPr>
        <a:xfrm>
          <a:off x="3475281" y="969405"/>
          <a:ext cx="1204231" cy="12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3"/>
              </a:lnTo>
              <a:lnTo>
                <a:pt x="1204231" y="62263"/>
              </a:lnTo>
              <a:lnTo>
                <a:pt x="1204231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9A3-15B2-41C7-88F9-70B51B3AC25B}">
      <dsp:nvSpPr>
        <dsp:cNvPr id="0" name=""/>
        <dsp:cNvSpPr/>
      </dsp:nvSpPr>
      <dsp:spPr>
        <a:xfrm>
          <a:off x="2366383" y="969405"/>
          <a:ext cx="1108897" cy="124526"/>
        </a:xfrm>
        <a:custGeom>
          <a:avLst/>
          <a:gdLst/>
          <a:ahLst/>
          <a:cxnLst/>
          <a:rect l="0" t="0" r="0" b="0"/>
          <a:pathLst>
            <a:path>
              <a:moveTo>
                <a:pt x="1108897" y="0"/>
              </a:moveTo>
              <a:lnTo>
                <a:pt x="1108897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4B6FF-2641-4FC1-BFD9-BBB8033D1AA5}">
      <dsp:nvSpPr>
        <dsp:cNvPr id="0" name=""/>
        <dsp:cNvSpPr/>
      </dsp:nvSpPr>
      <dsp:spPr>
        <a:xfrm>
          <a:off x="1068107" y="1526420"/>
          <a:ext cx="91440" cy="2199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9384"/>
              </a:lnTo>
              <a:lnTo>
                <a:pt x="134667" y="2199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671B6-80A6-46BF-92C9-E4F52944DDAB}">
      <dsp:nvSpPr>
        <dsp:cNvPr id="0" name=""/>
        <dsp:cNvSpPr/>
      </dsp:nvSpPr>
      <dsp:spPr>
        <a:xfrm>
          <a:off x="1068107" y="1526420"/>
          <a:ext cx="91440" cy="156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0410"/>
              </a:lnTo>
              <a:lnTo>
                <a:pt x="134667" y="1560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995F5-053B-4D99-BCFF-2EA28DF02F88}">
      <dsp:nvSpPr>
        <dsp:cNvPr id="0" name=""/>
        <dsp:cNvSpPr/>
      </dsp:nvSpPr>
      <dsp:spPr>
        <a:xfrm>
          <a:off x="1068107" y="1526420"/>
          <a:ext cx="91440" cy="95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8918"/>
              </a:lnTo>
              <a:lnTo>
                <a:pt x="134667" y="9589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796CA-58ED-476E-B8A7-90C0E477E972}">
      <dsp:nvSpPr>
        <dsp:cNvPr id="0" name=""/>
        <dsp:cNvSpPr/>
      </dsp:nvSpPr>
      <dsp:spPr>
        <a:xfrm>
          <a:off x="1068107" y="1526420"/>
          <a:ext cx="91440" cy="354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37"/>
              </a:lnTo>
              <a:lnTo>
                <a:pt x="134667" y="354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C541F-3EDF-4936-9E05-B6F1ACFE58D0}">
      <dsp:nvSpPr>
        <dsp:cNvPr id="0" name=""/>
        <dsp:cNvSpPr/>
      </dsp:nvSpPr>
      <dsp:spPr>
        <a:xfrm>
          <a:off x="1351021" y="969405"/>
          <a:ext cx="2124259" cy="124526"/>
        </a:xfrm>
        <a:custGeom>
          <a:avLst/>
          <a:gdLst/>
          <a:ahLst/>
          <a:cxnLst/>
          <a:rect l="0" t="0" r="0" b="0"/>
          <a:pathLst>
            <a:path>
              <a:moveTo>
                <a:pt x="2124259" y="0"/>
              </a:moveTo>
              <a:lnTo>
                <a:pt x="2124259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61A8-3282-4829-A3A0-BFD3EBEE8941}">
      <dsp:nvSpPr>
        <dsp:cNvPr id="0" name=""/>
        <dsp:cNvSpPr/>
      </dsp:nvSpPr>
      <dsp:spPr>
        <a:xfrm>
          <a:off x="466121" y="969405"/>
          <a:ext cx="3009159" cy="124526"/>
        </a:xfrm>
        <a:custGeom>
          <a:avLst/>
          <a:gdLst/>
          <a:ahLst/>
          <a:cxnLst/>
          <a:rect l="0" t="0" r="0" b="0"/>
          <a:pathLst>
            <a:path>
              <a:moveTo>
                <a:pt x="3009159" y="0"/>
              </a:moveTo>
              <a:lnTo>
                <a:pt x="3009159" y="62263"/>
              </a:lnTo>
              <a:lnTo>
                <a:pt x="0" y="62263"/>
              </a:lnTo>
              <a:lnTo>
                <a:pt x="0" y="12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85740-DBD3-471E-8DAC-64D316686020}">
      <dsp:nvSpPr>
        <dsp:cNvPr id="0" name=""/>
        <dsp:cNvSpPr/>
      </dsp:nvSpPr>
      <dsp:spPr>
        <a:xfrm>
          <a:off x="3429561" y="464580"/>
          <a:ext cx="91440" cy="124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59923-295F-4FF9-BE5C-388AD0231B9B}">
      <dsp:nvSpPr>
        <dsp:cNvPr id="0" name=""/>
        <dsp:cNvSpPr/>
      </dsp:nvSpPr>
      <dsp:spPr>
        <a:xfrm>
          <a:off x="3032217" y="168087"/>
          <a:ext cx="886127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MWA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>CEO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032217" y="168087"/>
        <a:ext cx="886127" cy="296492"/>
      </dsp:txXfrm>
    </dsp:sp>
    <dsp:sp modelId="{1EF1E0BB-95CB-44CE-BA9E-8F56E5722C37}">
      <dsp:nvSpPr>
        <dsp:cNvPr id="0" name=""/>
        <dsp:cNvSpPr/>
      </dsp:nvSpPr>
      <dsp:spPr>
        <a:xfrm>
          <a:off x="2945511" y="589106"/>
          <a:ext cx="1059539" cy="380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Senior School Director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45511" y="589106"/>
        <a:ext cx="1059539" cy="380299"/>
      </dsp:txXfrm>
    </dsp:sp>
    <dsp:sp modelId="{80914C12-C0BA-4918-A2FF-5F43AF699826}">
      <dsp:nvSpPr>
        <dsp:cNvPr id="0" name=""/>
        <dsp:cNvSpPr/>
      </dsp:nvSpPr>
      <dsp:spPr>
        <a:xfrm>
          <a:off x="2241" y="1093932"/>
          <a:ext cx="927760" cy="4570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Dir. of College &amp; Career Counseling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241" y="1093932"/>
        <a:ext cx="927760" cy="457081"/>
      </dsp:txXfrm>
    </dsp:sp>
    <dsp:sp modelId="{1D43D1F4-6455-4F5A-887A-0C4133FFCCE5}">
      <dsp:nvSpPr>
        <dsp:cNvPr id="0" name=""/>
        <dsp:cNvSpPr/>
      </dsp:nvSpPr>
      <dsp:spPr>
        <a:xfrm>
          <a:off x="1054528" y="1093932"/>
          <a:ext cx="592984" cy="43248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Dir. </a:t>
          </a:r>
          <a:r>
            <a:rPr lang="en-US" sz="1200" b="1" kern="1200" dirty="0" smtClean="0">
              <a:solidFill>
                <a:schemeClr val="tx1"/>
              </a:solidFill>
            </a:rPr>
            <a:t>of Holistic Support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054528" y="1093932"/>
        <a:ext cx="592984" cy="432487"/>
      </dsp:txXfrm>
    </dsp:sp>
    <dsp:sp modelId="{7081663F-0F2C-4587-B5A9-C011C7925A88}">
      <dsp:nvSpPr>
        <dsp:cNvPr id="0" name=""/>
        <dsp:cNvSpPr/>
      </dsp:nvSpPr>
      <dsp:spPr>
        <a:xfrm>
          <a:off x="1202774" y="1650947"/>
          <a:ext cx="669029" cy="4608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Senior Dean of Students &amp; Deans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1202774" y="1650947"/>
        <a:ext cx="669029" cy="460820"/>
      </dsp:txXfrm>
    </dsp:sp>
    <dsp:sp modelId="{543993A4-8529-4179-AD12-D07364179411}">
      <dsp:nvSpPr>
        <dsp:cNvPr id="0" name=""/>
        <dsp:cNvSpPr/>
      </dsp:nvSpPr>
      <dsp:spPr>
        <a:xfrm>
          <a:off x="1202774" y="2236294"/>
          <a:ext cx="592984" cy="498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Social Workers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202774" y="2236294"/>
        <a:ext cx="592984" cy="498089"/>
      </dsp:txXfrm>
    </dsp:sp>
    <dsp:sp modelId="{10026C68-9F57-4A28-9574-49DAFE56CF29}">
      <dsp:nvSpPr>
        <dsp:cNvPr id="0" name=""/>
        <dsp:cNvSpPr/>
      </dsp:nvSpPr>
      <dsp:spPr>
        <a:xfrm>
          <a:off x="1202774" y="2858910"/>
          <a:ext cx="592984" cy="4558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Clinical Service Providers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202774" y="2858910"/>
        <a:ext cx="592984" cy="455839"/>
      </dsp:txXfrm>
    </dsp:sp>
    <dsp:sp modelId="{883B0E6E-280D-4723-B8E7-1EC73CEB6FAC}">
      <dsp:nvSpPr>
        <dsp:cNvPr id="0" name=""/>
        <dsp:cNvSpPr/>
      </dsp:nvSpPr>
      <dsp:spPr>
        <a:xfrm>
          <a:off x="1202774" y="3439277"/>
          <a:ext cx="625361" cy="5730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Grade Level Leads (Stipend)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202774" y="3439277"/>
        <a:ext cx="625361" cy="573054"/>
      </dsp:txXfrm>
    </dsp:sp>
    <dsp:sp modelId="{C78E5949-E661-47C6-8918-421C76808D7D}">
      <dsp:nvSpPr>
        <dsp:cNvPr id="0" name=""/>
        <dsp:cNvSpPr/>
      </dsp:nvSpPr>
      <dsp:spPr>
        <a:xfrm>
          <a:off x="1772040" y="1093932"/>
          <a:ext cx="1188685" cy="43749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Parent/Guardian Engagement Director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772040" y="1093932"/>
        <a:ext cx="1188685" cy="437495"/>
      </dsp:txXfrm>
    </dsp:sp>
    <dsp:sp modelId="{B43DDAC2-7EA7-4179-B109-ECBC6D13C85A}">
      <dsp:nvSpPr>
        <dsp:cNvPr id="0" name=""/>
        <dsp:cNvSpPr/>
      </dsp:nvSpPr>
      <dsp:spPr>
        <a:xfrm>
          <a:off x="4265822" y="1093932"/>
          <a:ext cx="827379" cy="51049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Senior Dir. of </a:t>
          </a:r>
          <a:r>
            <a:rPr lang="en-US" sz="1200" b="1" kern="1200" dirty="0" err="1" smtClean="0">
              <a:solidFill>
                <a:schemeClr val="tx1"/>
              </a:solidFill>
            </a:rPr>
            <a:t>Curric</a:t>
          </a:r>
          <a:r>
            <a:rPr lang="en-US" sz="1200" b="1" kern="1200" dirty="0" smtClean="0">
              <a:solidFill>
                <a:schemeClr val="tx1"/>
              </a:solidFill>
            </a:rPr>
            <a:t>. &amp; Instruction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265822" y="1093932"/>
        <a:ext cx="827379" cy="510494"/>
      </dsp:txXfrm>
    </dsp:sp>
    <dsp:sp modelId="{556D279A-6159-4569-929A-D1AB061ED656}">
      <dsp:nvSpPr>
        <dsp:cNvPr id="0" name=""/>
        <dsp:cNvSpPr/>
      </dsp:nvSpPr>
      <dsp:spPr>
        <a:xfrm>
          <a:off x="1996331" y="1728954"/>
          <a:ext cx="694308" cy="40014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DCI for Humanities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996331" y="1728954"/>
        <a:ext cx="694308" cy="400149"/>
      </dsp:txXfrm>
    </dsp:sp>
    <dsp:sp modelId="{0C5D4395-E7DC-41A4-8FA3-F9562BBA005E}">
      <dsp:nvSpPr>
        <dsp:cNvPr id="0" name=""/>
        <dsp:cNvSpPr/>
      </dsp:nvSpPr>
      <dsp:spPr>
        <a:xfrm>
          <a:off x="2169908" y="2253630"/>
          <a:ext cx="724485" cy="49294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Lead Teacher for Humanities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69908" y="2253630"/>
        <a:ext cx="724485" cy="492948"/>
      </dsp:txXfrm>
    </dsp:sp>
    <dsp:sp modelId="{B371C932-0AA5-4F50-83C6-89DA712FC080}">
      <dsp:nvSpPr>
        <dsp:cNvPr id="0" name=""/>
        <dsp:cNvSpPr/>
      </dsp:nvSpPr>
      <dsp:spPr>
        <a:xfrm>
          <a:off x="2169908" y="2871105"/>
          <a:ext cx="779994" cy="6197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Content Leads for Humanities (Stipend)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69908" y="2871105"/>
        <a:ext cx="779994" cy="619707"/>
      </dsp:txXfrm>
    </dsp:sp>
    <dsp:sp modelId="{9A960236-27A9-44F0-BDE9-D2CF099BA985}">
      <dsp:nvSpPr>
        <dsp:cNvPr id="0" name=""/>
        <dsp:cNvSpPr/>
      </dsp:nvSpPr>
      <dsp:spPr>
        <a:xfrm>
          <a:off x="2169908" y="3615340"/>
          <a:ext cx="835503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Faculty in Humanities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169908" y="3615340"/>
        <a:ext cx="835503" cy="296492"/>
      </dsp:txXfrm>
    </dsp:sp>
    <dsp:sp modelId="{00E4E795-F6ED-4DF8-9F27-BB7A275DE493}">
      <dsp:nvSpPr>
        <dsp:cNvPr id="0" name=""/>
        <dsp:cNvSpPr/>
      </dsp:nvSpPr>
      <dsp:spPr>
        <a:xfrm>
          <a:off x="2981692" y="1728954"/>
          <a:ext cx="592984" cy="42193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DCI for Math &amp; </a:t>
          </a:r>
          <a:r>
            <a:rPr lang="en-US" sz="1100" b="1" kern="1200" dirty="0" smtClean="0">
              <a:solidFill>
                <a:schemeClr val="tx1"/>
              </a:solidFill>
            </a:rPr>
            <a:t>Science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2981692" y="1728954"/>
        <a:ext cx="592984" cy="421938"/>
      </dsp:txXfrm>
    </dsp:sp>
    <dsp:sp modelId="{A40BC0E6-7A30-4980-A900-0CA66DF104C7}">
      <dsp:nvSpPr>
        <dsp:cNvPr id="0" name=""/>
        <dsp:cNvSpPr/>
      </dsp:nvSpPr>
      <dsp:spPr>
        <a:xfrm>
          <a:off x="3129938" y="2275419"/>
          <a:ext cx="748767" cy="45235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Lead Teacher for Math &amp; Sci.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129938" y="2275419"/>
        <a:ext cx="748767" cy="452352"/>
      </dsp:txXfrm>
    </dsp:sp>
    <dsp:sp modelId="{DBBD738B-039C-4733-8442-36EC16AB2CFE}">
      <dsp:nvSpPr>
        <dsp:cNvPr id="0" name=""/>
        <dsp:cNvSpPr/>
      </dsp:nvSpPr>
      <dsp:spPr>
        <a:xfrm>
          <a:off x="3129938" y="2852299"/>
          <a:ext cx="748335" cy="61742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Content Leads for Math &amp; Sci. (Stipend)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129938" y="2852299"/>
        <a:ext cx="748335" cy="617421"/>
      </dsp:txXfrm>
    </dsp:sp>
    <dsp:sp modelId="{9ADD3D42-BDA9-446D-8E16-F1F4E8EFF94D}">
      <dsp:nvSpPr>
        <dsp:cNvPr id="0" name=""/>
        <dsp:cNvSpPr/>
      </dsp:nvSpPr>
      <dsp:spPr>
        <a:xfrm>
          <a:off x="3129938" y="3594247"/>
          <a:ext cx="761374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Faculty for Math &amp; Sci.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129938" y="3594247"/>
        <a:ext cx="761374" cy="296492"/>
      </dsp:txXfrm>
    </dsp:sp>
    <dsp:sp modelId="{DE2F7A01-CD91-4FD5-85AA-472AF66E916D}">
      <dsp:nvSpPr>
        <dsp:cNvPr id="0" name=""/>
        <dsp:cNvSpPr/>
      </dsp:nvSpPr>
      <dsp:spPr>
        <a:xfrm>
          <a:off x="3129938" y="4015267"/>
          <a:ext cx="761374" cy="388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Maker Space Coordinator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129938" y="4015267"/>
        <a:ext cx="761374" cy="388645"/>
      </dsp:txXfrm>
    </dsp:sp>
    <dsp:sp modelId="{F19B1F7F-3B1A-4771-BB9B-48CDA47B8087}">
      <dsp:nvSpPr>
        <dsp:cNvPr id="0" name=""/>
        <dsp:cNvSpPr/>
      </dsp:nvSpPr>
      <dsp:spPr>
        <a:xfrm>
          <a:off x="3854987" y="1728954"/>
          <a:ext cx="592984" cy="2964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SPED Director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854987" y="1728954"/>
        <a:ext cx="592984" cy="296492"/>
      </dsp:txXfrm>
    </dsp:sp>
    <dsp:sp modelId="{078DAFA8-9571-465F-9CC9-02DF18E2934C}">
      <dsp:nvSpPr>
        <dsp:cNvPr id="0" name=""/>
        <dsp:cNvSpPr/>
      </dsp:nvSpPr>
      <dsp:spPr>
        <a:xfrm>
          <a:off x="4003233" y="2149973"/>
          <a:ext cx="592984" cy="2964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RSP Teachers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003233" y="2149973"/>
        <a:ext cx="592984" cy="296492"/>
      </dsp:txXfrm>
    </dsp:sp>
    <dsp:sp modelId="{A732DCC8-F45F-4075-9F17-BEC3A7F13A9B}">
      <dsp:nvSpPr>
        <dsp:cNvPr id="0" name=""/>
        <dsp:cNvSpPr/>
      </dsp:nvSpPr>
      <dsp:spPr>
        <a:xfrm>
          <a:off x="4003233" y="2570992"/>
          <a:ext cx="592984" cy="2964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Aides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003233" y="2570992"/>
        <a:ext cx="592984" cy="296492"/>
      </dsp:txXfrm>
    </dsp:sp>
    <dsp:sp modelId="{4031A7A5-B300-4FE7-B54B-CCE6892930F9}">
      <dsp:nvSpPr>
        <dsp:cNvPr id="0" name=""/>
        <dsp:cNvSpPr/>
      </dsp:nvSpPr>
      <dsp:spPr>
        <a:xfrm>
          <a:off x="4003233" y="2992012"/>
          <a:ext cx="592984" cy="2964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Service Providers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003233" y="2992012"/>
        <a:ext cx="592984" cy="296492"/>
      </dsp:txXfrm>
    </dsp:sp>
    <dsp:sp modelId="{CE48704E-C57E-4D70-8AEB-E508D28566E2}">
      <dsp:nvSpPr>
        <dsp:cNvPr id="0" name=""/>
        <dsp:cNvSpPr/>
      </dsp:nvSpPr>
      <dsp:spPr>
        <a:xfrm>
          <a:off x="4572499" y="1728954"/>
          <a:ext cx="928768" cy="29250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Dir. of Applied Technology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572499" y="1728954"/>
        <a:ext cx="928768" cy="292507"/>
      </dsp:txXfrm>
    </dsp:sp>
    <dsp:sp modelId="{DCB360F3-A9FE-4379-A58A-A65490EF3E7A}">
      <dsp:nvSpPr>
        <dsp:cNvPr id="0" name=""/>
        <dsp:cNvSpPr/>
      </dsp:nvSpPr>
      <dsp:spPr>
        <a:xfrm>
          <a:off x="5625794" y="1728954"/>
          <a:ext cx="866659" cy="2964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Sub Coordinator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625794" y="1728954"/>
        <a:ext cx="866659" cy="296492"/>
      </dsp:txXfrm>
    </dsp:sp>
    <dsp:sp modelId="{F48088E9-EC3D-4689-BF85-D8BE6CC6BEAE}">
      <dsp:nvSpPr>
        <dsp:cNvPr id="0" name=""/>
        <dsp:cNvSpPr/>
      </dsp:nvSpPr>
      <dsp:spPr>
        <a:xfrm>
          <a:off x="6616980" y="1728954"/>
          <a:ext cx="745714" cy="4699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Dir. of Academic Services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616980" y="1728954"/>
        <a:ext cx="745714" cy="469931"/>
      </dsp:txXfrm>
    </dsp:sp>
    <dsp:sp modelId="{65EDC759-0686-4037-8927-A9058E94A6DE}">
      <dsp:nvSpPr>
        <dsp:cNvPr id="0" name=""/>
        <dsp:cNvSpPr/>
      </dsp:nvSpPr>
      <dsp:spPr>
        <a:xfrm>
          <a:off x="5169703" y="2323412"/>
          <a:ext cx="720328" cy="360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DTI Coordinator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169703" y="2323412"/>
        <a:ext cx="720328" cy="360004"/>
      </dsp:txXfrm>
    </dsp:sp>
    <dsp:sp modelId="{8126B1A3-0937-4116-83B6-2AA526694C3C}">
      <dsp:nvSpPr>
        <dsp:cNvPr id="0" name=""/>
        <dsp:cNvSpPr/>
      </dsp:nvSpPr>
      <dsp:spPr>
        <a:xfrm>
          <a:off x="5349786" y="2807943"/>
          <a:ext cx="1087890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Interventionists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349786" y="2807943"/>
        <a:ext cx="1087890" cy="296492"/>
      </dsp:txXfrm>
    </dsp:sp>
    <dsp:sp modelId="{0108F341-BECF-4CA8-AAB6-236BB0191933}">
      <dsp:nvSpPr>
        <dsp:cNvPr id="0" name=""/>
        <dsp:cNvSpPr/>
      </dsp:nvSpPr>
      <dsp:spPr>
        <a:xfrm>
          <a:off x="6562202" y="2323412"/>
          <a:ext cx="812745" cy="6091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Extended Day Coordinator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562202" y="2323412"/>
        <a:ext cx="812745" cy="609155"/>
      </dsp:txXfrm>
    </dsp:sp>
    <dsp:sp modelId="{371BCB4A-3211-44A2-AA9F-A62FD5AD1600}">
      <dsp:nvSpPr>
        <dsp:cNvPr id="0" name=""/>
        <dsp:cNvSpPr/>
      </dsp:nvSpPr>
      <dsp:spPr>
        <a:xfrm>
          <a:off x="6765389" y="3057095"/>
          <a:ext cx="592984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Tutors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6765389" y="3057095"/>
        <a:ext cx="592984" cy="296492"/>
      </dsp:txXfrm>
    </dsp:sp>
    <dsp:sp modelId="{CAF976F9-3107-4B2C-B6BB-51E7375717F2}">
      <dsp:nvSpPr>
        <dsp:cNvPr id="0" name=""/>
        <dsp:cNvSpPr/>
      </dsp:nvSpPr>
      <dsp:spPr>
        <a:xfrm>
          <a:off x="7499474" y="2323412"/>
          <a:ext cx="592984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ELD </a:t>
          </a:r>
          <a:r>
            <a:rPr lang="en-US" sz="1100" b="1" kern="1200" dirty="0" err="1" smtClean="0">
              <a:solidFill>
                <a:schemeClr val="tx1"/>
              </a:solidFill>
            </a:rPr>
            <a:t>Coord</a:t>
          </a:r>
          <a:r>
            <a:rPr lang="en-US" sz="1100" b="1" kern="1200" dirty="0" smtClean="0">
              <a:solidFill>
                <a:schemeClr val="tx1"/>
              </a:solidFill>
            </a:rPr>
            <a:t>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7499474" y="2323412"/>
        <a:ext cx="592984" cy="296492"/>
      </dsp:txXfrm>
    </dsp:sp>
    <dsp:sp modelId="{2A7FFFE2-CF32-4901-95F4-A5439383BFC4}">
      <dsp:nvSpPr>
        <dsp:cNvPr id="0" name=""/>
        <dsp:cNvSpPr/>
      </dsp:nvSpPr>
      <dsp:spPr>
        <a:xfrm>
          <a:off x="8216986" y="2323412"/>
          <a:ext cx="592984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GATE </a:t>
          </a:r>
          <a:r>
            <a:rPr lang="en-US" sz="1100" b="1" kern="1200" dirty="0" err="1" smtClean="0">
              <a:solidFill>
                <a:schemeClr val="tx1"/>
              </a:solidFill>
            </a:rPr>
            <a:t>Coord</a:t>
          </a:r>
          <a:r>
            <a:rPr lang="en-US" sz="1100" b="1" kern="1200" dirty="0" smtClean="0">
              <a:solidFill>
                <a:schemeClr val="tx1"/>
              </a:solidFill>
            </a:rPr>
            <a:t>.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8216986" y="2323412"/>
        <a:ext cx="592984" cy="296492"/>
      </dsp:txXfrm>
    </dsp:sp>
    <dsp:sp modelId="{B39F5AE6-444D-4B5E-BB3D-B1FD9C105378}">
      <dsp:nvSpPr>
        <dsp:cNvPr id="0" name=""/>
        <dsp:cNvSpPr/>
      </dsp:nvSpPr>
      <dsp:spPr>
        <a:xfrm>
          <a:off x="5217729" y="1093932"/>
          <a:ext cx="592984" cy="296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Athletic Director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217729" y="1093932"/>
        <a:ext cx="592984" cy="296492"/>
      </dsp:txXfrm>
    </dsp:sp>
    <dsp:sp modelId="{517E2F88-6B29-4902-B387-0304906EEC4C}">
      <dsp:nvSpPr>
        <dsp:cNvPr id="0" name=""/>
        <dsp:cNvSpPr/>
      </dsp:nvSpPr>
      <dsp:spPr>
        <a:xfrm>
          <a:off x="5935241" y="1093932"/>
          <a:ext cx="1013079" cy="3073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Dir. </a:t>
          </a:r>
          <a:r>
            <a:rPr lang="en-US" sz="1100" b="1" kern="1200" dirty="0" smtClean="0">
              <a:solidFill>
                <a:schemeClr val="tx1"/>
              </a:solidFill>
            </a:rPr>
            <a:t>of School Operations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935241" y="1093932"/>
        <a:ext cx="1013079" cy="30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BD059E-5594-4BA5-B727-9C3C30303361}" type="datetime1">
              <a:rPr lang="en-US" altLang="en-US"/>
              <a:pPr>
                <a:defRPr/>
              </a:pPr>
              <a:t>2/3/2020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0BAECA-DCEB-49B3-B8B0-592397198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MWA Board Mtg - FEB 2020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4CAA-B15F-46EC-9FFC-D7F302F44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4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MWA Board Mtg - FEB 2020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FF41-8518-434C-80A9-3855DB7D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7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MWA Board Mtg - FEB 2020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8523-2EB0-4365-9F05-E59CF973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3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98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42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4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89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99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34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31171" y="2697399"/>
            <a:ext cx="4623292" cy="1769128"/>
          </a:xfrm>
          <a:prstGeom prst="rect">
            <a:avLst/>
          </a:prstGeo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2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1" charset="0"/>
                <a:ea typeface="ＭＳ Ｐゴシック" pitchFamily="-101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1" charset="0"/>
                <a:ea typeface="ＭＳ Ｐゴシック" pitchFamily="-10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MWA Board Mtg - FEB 2020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56885-6908-4170-8BBC-1B573702E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413375"/>
            <a:ext cx="9223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20863"/>
            <a:ext cx="74945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1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1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CEO &amp; Senior School Director Topics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Nelson</a:t>
            </a:r>
          </a:p>
          <a:p>
            <a:pPr marL="285750" indent="-285750"/>
            <a:r>
              <a:rPr lang="en-US" dirty="0"/>
              <a:t>Introduce elements of a proposed new MWA Org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Ward-Jackson</a:t>
            </a:r>
          </a:p>
          <a:p>
            <a:pPr marL="285750" indent="-285750"/>
            <a:r>
              <a:rPr lang="en-US" dirty="0"/>
              <a:t>Share scope of position launch plan &amp; campaign</a:t>
            </a:r>
          </a:p>
          <a:p>
            <a:pPr marL="285750" indent="-285750"/>
            <a:r>
              <a:rPr lang="en-US" dirty="0"/>
              <a:t>Introduce Second Semester Focus Areas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Mtg -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MWA School-Wide Leadership</a:t>
            </a:r>
          </a:p>
          <a:p>
            <a:r>
              <a:rPr lang="en-US" sz="2000" b="1" dirty="0"/>
              <a:t>(Alignment: “</a:t>
            </a:r>
            <a:r>
              <a:rPr lang="en-US" sz="2000" b="1" u="sng" dirty="0"/>
              <a:t>Holistic Center” &amp; Content Focus</a:t>
            </a:r>
            <a:r>
              <a:rPr lang="en-US" sz="2000" b="1" dirty="0"/>
              <a:t>)</a:t>
            </a:r>
          </a:p>
          <a:p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Mtg -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082672"/>
              </p:ext>
            </p:extLst>
          </p:nvPr>
        </p:nvGraphicFramePr>
        <p:xfrm>
          <a:off x="152400" y="1524000"/>
          <a:ext cx="881221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“Scaling Deep for Excellence”</a:t>
            </a:r>
          </a:p>
          <a:p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Mtg -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4" descr="C:\Users\ewardjackson\Desktop\19-20\EWJ\Therese\Scaling 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03350"/>
            <a:ext cx="3688677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4061" y="4441455"/>
            <a:ext cx="82296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Scaling </a:t>
            </a:r>
            <a:r>
              <a:rPr lang="en-US" sz="2000" b="1" dirty="0">
                <a:latin typeface="+mn-lt"/>
              </a:rPr>
              <a:t>deep is the most effective way to refresh organizations </a:t>
            </a:r>
            <a:r>
              <a:rPr lang="en-US" sz="2000" b="1" dirty="0" smtClean="0">
                <a:latin typeface="+mn-lt"/>
              </a:rPr>
              <a:t>while:</a:t>
            </a:r>
          </a:p>
          <a:p>
            <a:endParaRPr lang="en-US" sz="5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Recommitting </a:t>
            </a:r>
            <a:r>
              <a:rPr lang="en-US" dirty="0">
                <a:latin typeface="+mn-lt"/>
              </a:rPr>
              <a:t>stakeholders to their “why,”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Trusting </a:t>
            </a:r>
            <a:r>
              <a:rPr lang="en-US" dirty="0">
                <a:latin typeface="+mn-lt"/>
              </a:rPr>
              <a:t>in organizational changes, and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Building </a:t>
            </a:r>
            <a:r>
              <a:rPr lang="en-US" dirty="0">
                <a:latin typeface="+mn-lt"/>
              </a:rPr>
              <a:t>and uncovering areas of exemplary </a:t>
            </a:r>
            <a:r>
              <a:rPr lang="en-US" dirty="0" smtClean="0">
                <a:latin typeface="+mn-lt"/>
              </a:rPr>
              <a:t>performance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Areas </a:t>
            </a:r>
            <a:r>
              <a:rPr lang="en-US" b="1" dirty="0"/>
              <a:t>of Focus</a:t>
            </a:r>
          </a:p>
          <a:p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 fontScale="850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b="1" u="sng" dirty="0"/>
              <a:t>Upper School Residency</a:t>
            </a:r>
            <a:r>
              <a:rPr lang="en-US" dirty="0"/>
              <a:t>: Physically moving into the Upper School and exercising VAR (Visibility, Accessibility, Responsiveness) for both staff and students</a:t>
            </a:r>
            <a:br>
              <a:rPr lang="en-US" dirty="0"/>
            </a:br>
            <a:endParaRPr lang="en-US" dirty="0"/>
          </a:p>
          <a:p>
            <a:pPr lvl="0">
              <a:buFont typeface="+mj-lt"/>
              <a:buAutoNum type="arabicPeriod"/>
            </a:pPr>
            <a:r>
              <a:rPr lang="en-US" b="1" u="sng" dirty="0"/>
              <a:t>Learning Tour</a:t>
            </a:r>
            <a:r>
              <a:rPr lang="en-US" b="1" dirty="0"/>
              <a:t>:</a:t>
            </a:r>
            <a:r>
              <a:rPr lang="en-US" dirty="0"/>
              <a:t> Host 1:1 meetings and small group Coffee Klatches for the intent of distilling learnings/findings into themes, and themes in to SMART goals that will guide future work</a:t>
            </a:r>
            <a:br>
              <a:rPr lang="en-US" dirty="0"/>
            </a:br>
            <a:endParaRPr lang="en-US" dirty="0"/>
          </a:p>
          <a:p>
            <a:pPr>
              <a:buFont typeface="+mj-lt"/>
              <a:buAutoNum type="arabicPeriod"/>
            </a:pPr>
            <a:r>
              <a:rPr lang="en-US" b="1" u="sng" dirty="0"/>
              <a:t>Building Bridges</a:t>
            </a:r>
            <a:r>
              <a:rPr lang="en-US" dirty="0"/>
              <a:t>: Align middle school, upper school, and school-site operation systems, protocols, and expectations while also creating channels for engagement and sharing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Mtg -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36538" y="1535113"/>
            <a:ext cx="8712200" cy="4637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571500" indent="-571500">
              <a:buFont typeface="+mj-lt"/>
              <a:buAutoNum type="romanU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MWA Board Mtg - FEB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3C670E3-0EAA-4B8B-B21A-34E98CB56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ASAI Board Presentation_February 2020_2 [Read-Only] [Compatibility Mode]" id="{3B6A54F2-4B9F-44A1-9770-ABB244A322E1}" vid="{AF9B3AAA-BEA7-4122-9F8F-8F42F39A8D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BAASAI Board Presentation_February 2020</Template>
  <TotalTime>130</TotalTime>
  <Words>340</Words>
  <Application>Microsoft Office PowerPoint</Application>
  <PresentationFormat>On-screen Show (4:3)</PresentationFormat>
  <Paragraphs>98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MWA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Black/African American Student Achievement Initiative Deep Dive</dc:title>
  <dc:creator>Crews-Gamez, Raynell</dc:creator>
  <cp:lastModifiedBy>Nelson, Alton</cp:lastModifiedBy>
  <cp:revision>22</cp:revision>
  <dcterms:created xsi:type="dcterms:W3CDTF">2020-01-30T01:22:10Z</dcterms:created>
  <dcterms:modified xsi:type="dcterms:W3CDTF">2020-02-03T16:26:09Z</dcterms:modified>
</cp:coreProperties>
</file>