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9"/>
  </p:notesMasterIdLst>
  <p:sldIdLst>
    <p:sldId id="324" r:id="rId2"/>
    <p:sldId id="326" r:id="rId3"/>
    <p:sldId id="350" r:id="rId4"/>
    <p:sldId id="353" r:id="rId5"/>
    <p:sldId id="354" r:id="rId6"/>
    <p:sldId id="356" r:id="rId7"/>
    <p:sldId id="358" r:id="rId8"/>
    <p:sldId id="357" r:id="rId9"/>
    <p:sldId id="355" r:id="rId10"/>
    <p:sldId id="351" r:id="rId11"/>
    <p:sldId id="344" r:id="rId12"/>
    <p:sldId id="360" r:id="rId13"/>
    <p:sldId id="346" r:id="rId14"/>
    <p:sldId id="347" r:id="rId15"/>
    <p:sldId id="352" r:id="rId16"/>
    <p:sldId id="349" r:id="rId17"/>
    <p:sldId id="359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979" autoAdjust="0"/>
  </p:normalViewPr>
  <p:slideViewPr>
    <p:cSldViewPr>
      <p:cViewPr varScale="1">
        <p:scale>
          <a:sx n="69" d="100"/>
          <a:sy n="69" d="100"/>
        </p:scale>
        <p:origin x="12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rews\AppData\Local\Packages\Microsoft.MicrosoftEdge_8wekyb3d8bbwe\TempState\Downloads\student.export%20(1).text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rcrews\AppData\Local\Packages\Microsoft.MicrosoftEdge_8wekyb3d8bbwe\TempState\Downloads\student.export%20(1).text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Total Black/African American Students Per Grade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'student.export (1)'!$K$7</c:f>
              <c:strCache>
                <c:ptCount val="1"/>
                <c:pt idx="0">
                  <c:v>Total Students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'student.export (1)'!$J$8:$J$15</c:f>
              <c:strCache>
                <c:ptCount val="8"/>
                <c:pt idx="0">
                  <c:v>5th </c:v>
                </c:pt>
                <c:pt idx="1">
                  <c:v>6th </c:v>
                </c:pt>
                <c:pt idx="2">
                  <c:v>7th </c:v>
                </c:pt>
                <c:pt idx="3">
                  <c:v>8th </c:v>
                </c:pt>
                <c:pt idx="4">
                  <c:v>9th </c:v>
                </c:pt>
                <c:pt idx="5">
                  <c:v>10th </c:v>
                </c:pt>
                <c:pt idx="6">
                  <c:v>11th </c:v>
                </c:pt>
                <c:pt idx="7">
                  <c:v>12th </c:v>
                </c:pt>
              </c:strCache>
            </c:strRef>
          </c:cat>
          <c:val>
            <c:numRef>
              <c:f>'student.export (1)'!$K$8:$K$15</c:f>
              <c:numCache>
                <c:formatCode>General</c:formatCode>
                <c:ptCount val="8"/>
                <c:pt idx="0">
                  <c:v>21</c:v>
                </c:pt>
                <c:pt idx="1">
                  <c:v>24</c:v>
                </c:pt>
                <c:pt idx="2">
                  <c:v>14</c:v>
                </c:pt>
                <c:pt idx="3">
                  <c:v>9</c:v>
                </c:pt>
                <c:pt idx="4">
                  <c:v>10</c:v>
                </c:pt>
                <c:pt idx="5">
                  <c:v>6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2A3-49BB-8710-B10ADBCE5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561609568"/>
        <c:axId val="1561597088"/>
      </c:barChart>
      <c:catAx>
        <c:axId val="156160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597088"/>
        <c:crosses val="autoZero"/>
        <c:auto val="1"/>
        <c:lblAlgn val="ctr"/>
        <c:lblOffset val="100"/>
        <c:noMultiLvlLbl val="0"/>
      </c:catAx>
      <c:valAx>
        <c:axId val="1561597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095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Black/African</a:t>
            </a:r>
            <a:r>
              <a:rPr lang="en-US" baseline="0"/>
              <a:t> American Students Qualifying for Mentoring </a:t>
            </a:r>
            <a:endParaRPr lang="en-US"/>
          </a:p>
        </c:rich>
      </c:tx>
      <c:layout>
        <c:manualLayout>
          <c:xMode val="edge"/>
          <c:yMode val="edge"/>
          <c:x val="7.7617891513560799E-2"/>
          <c:y val="2.777777777777777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'student.export (1)'!$N$6</c:f>
              <c:strCache>
                <c:ptCount val="1"/>
                <c:pt idx="0">
                  <c:v>MS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'student.export (1)'!$M$7:$M$10</c:f>
              <c:strCache>
                <c:ptCount val="4"/>
                <c:pt idx="0">
                  <c:v>&lt;2.0 GPA </c:v>
                </c:pt>
                <c:pt idx="1">
                  <c:v>&gt;1 Course Failure &gt;2.0 GPA </c:v>
                </c:pt>
                <c:pt idx="2">
                  <c:v>Chronic Absentee </c:v>
                </c:pt>
                <c:pt idx="3">
                  <c:v>Qual. for Mentoring </c:v>
                </c:pt>
              </c:strCache>
            </c:strRef>
          </c:cat>
          <c:val>
            <c:numRef>
              <c:f>'student.export (1)'!$N$7:$N$10</c:f>
              <c:numCache>
                <c:formatCode>General</c:formatCode>
                <c:ptCount val="4"/>
                <c:pt idx="0">
                  <c:v>25</c:v>
                </c:pt>
                <c:pt idx="1">
                  <c:v>11</c:v>
                </c:pt>
                <c:pt idx="2">
                  <c:v>5</c:v>
                </c:pt>
                <c:pt idx="3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7C-49FA-87E6-FE0201BE9FC1}"/>
            </c:ext>
          </c:extLst>
        </c:ser>
        <c:ser>
          <c:idx val="1"/>
          <c:order val="1"/>
          <c:tx>
            <c:strRef>
              <c:f>'student.export (1)'!$O$6</c:f>
              <c:strCache>
                <c:ptCount val="1"/>
                <c:pt idx="0">
                  <c:v>US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'student.export (1)'!$M$7:$M$10</c:f>
              <c:strCache>
                <c:ptCount val="4"/>
                <c:pt idx="0">
                  <c:v>&lt;2.0 GPA </c:v>
                </c:pt>
                <c:pt idx="1">
                  <c:v>&gt;1 Course Failure &gt;2.0 GPA </c:v>
                </c:pt>
                <c:pt idx="2">
                  <c:v>Chronic Absentee </c:v>
                </c:pt>
                <c:pt idx="3">
                  <c:v>Qual. for Mentoring </c:v>
                </c:pt>
              </c:strCache>
            </c:strRef>
          </c:cat>
          <c:val>
            <c:numRef>
              <c:f>'student.export (1)'!$O$7:$O$10</c:f>
              <c:numCache>
                <c:formatCode>General</c:formatCode>
                <c:ptCount val="4"/>
                <c:pt idx="0">
                  <c:v>13</c:v>
                </c:pt>
                <c:pt idx="1">
                  <c:v>3</c:v>
                </c:pt>
                <c:pt idx="2">
                  <c:v>4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7C-49FA-87E6-FE0201BE9FC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561610816"/>
        <c:axId val="1561598752"/>
      </c:barChart>
      <c:catAx>
        <c:axId val="15616108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598752"/>
        <c:crosses val="autoZero"/>
        <c:auto val="1"/>
        <c:lblAlgn val="ctr"/>
        <c:lblOffset val="100"/>
        <c:noMultiLvlLbl val="0"/>
      </c:catAx>
      <c:valAx>
        <c:axId val="15615987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1610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22FC2C-2C82-4FD4-9B5A-2036260E45D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019B2-BE67-40B9-978E-20F664D90DC1}">
      <dgm:prSet phldrT="[Text]"/>
      <dgm:spPr/>
      <dgm:t>
        <a:bodyPr/>
        <a:lstStyle/>
        <a:p>
          <a:r>
            <a:rPr lang="en-US" dirty="0" smtClean="0"/>
            <a:t>Access &amp; Inclusion </a:t>
          </a:r>
          <a:endParaRPr lang="en-US" dirty="0"/>
        </a:p>
      </dgm:t>
    </dgm:pt>
    <dgm:pt modelId="{01E2FCD2-0E10-4ADE-A73D-13398BB5D2B6}" type="parTrans" cxnId="{B34A5FDF-FD7B-436D-8FB0-4AE9B9D14C3D}">
      <dgm:prSet/>
      <dgm:spPr/>
      <dgm:t>
        <a:bodyPr/>
        <a:lstStyle/>
        <a:p>
          <a:endParaRPr lang="en-US"/>
        </a:p>
      </dgm:t>
    </dgm:pt>
    <dgm:pt modelId="{D7B7329E-9179-4E6E-B4E6-F56927F69A93}" type="sibTrans" cxnId="{B34A5FDF-FD7B-436D-8FB0-4AE9B9D14C3D}">
      <dgm:prSet/>
      <dgm:spPr/>
      <dgm:t>
        <a:bodyPr/>
        <a:lstStyle/>
        <a:p>
          <a:endParaRPr lang="en-US"/>
        </a:p>
      </dgm:t>
    </dgm:pt>
    <dgm:pt modelId="{D4137A06-5B34-4B1E-9EDD-DD2F4FC1301C}">
      <dgm:prSet phldrT="[Text]"/>
      <dgm:spPr/>
      <dgm:t>
        <a:bodyPr/>
        <a:lstStyle/>
        <a:p>
          <a:r>
            <a:rPr lang="en-US" dirty="0" smtClean="0"/>
            <a:t>KPI: SBAC Results</a:t>
          </a:r>
          <a:endParaRPr lang="en-US" dirty="0"/>
        </a:p>
      </dgm:t>
    </dgm:pt>
    <dgm:pt modelId="{FBFE4463-0103-4F56-B2BC-611ADBB5C99A}" type="parTrans" cxnId="{A0BC6C6D-03DE-47B2-9358-4AE2C25B99D6}">
      <dgm:prSet/>
      <dgm:spPr/>
      <dgm:t>
        <a:bodyPr/>
        <a:lstStyle/>
        <a:p>
          <a:endParaRPr lang="en-US"/>
        </a:p>
      </dgm:t>
    </dgm:pt>
    <dgm:pt modelId="{B1226579-1A7B-49CB-8D99-08615CE78D96}" type="sibTrans" cxnId="{A0BC6C6D-03DE-47B2-9358-4AE2C25B99D6}">
      <dgm:prSet/>
      <dgm:spPr/>
      <dgm:t>
        <a:bodyPr/>
        <a:lstStyle/>
        <a:p>
          <a:endParaRPr lang="en-US"/>
        </a:p>
      </dgm:t>
    </dgm:pt>
    <dgm:pt modelId="{683C78CF-98E9-4D4D-A4D2-0E0F219B74C6}">
      <dgm:prSet phldrT="[Text]"/>
      <dgm:spPr/>
      <dgm:t>
        <a:bodyPr/>
        <a:lstStyle/>
        <a:p>
          <a:r>
            <a:rPr lang="en-US" dirty="0" smtClean="0"/>
            <a:t>Opportunities to Excel Academically </a:t>
          </a:r>
          <a:endParaRPr lang="en-US" dirty="0"/>
        </a:p>
      </dgm:t>
    </dgm:pt>
    <dgm:pt modelId="{119CB3F4-3719-47D0-A6C6-CB14D855C1E9}" type="parTrans" cxnId="{D7646BA1-90F1-4F1B-A2AE-F7CB42DD759A}">
      <dgm:prSet/>
      <dgm:spPr/>
      <dgm:t>
        <a:bodyPr/>
        <a:lstStyle/>
        <a:p>
          <a:endParaRPr lang="en-US"/>
        </a:p>
      </dgm:t>
    </dgm:pt>
    <dgm:pt modelId="{0C949CB6-64CE-44EF-AD2C-4DDB24BC483F}" type="sibTrans" cxnId="{D7646BA1-90F1-4F1B-A2AE-F7CB42DD759A}">
      <dgm:prSet/>
      <dgm:spPr/>
      <dgm:t>
        <a:bodyPr/>
        <a:lstStyle/>
        <a:p>
          <a:endParaRPr lang="en-US"/>
        </a:p>
      </dgm:t>
    </dgm:pt>
    <dgm:pt modelId="{AA045134-C494-4BB7-B890-455B61EB9C05}">
      <dgm:prSet phldrT="[Text]"/>
      <dgm:spPr/>
      <dgm:t>
        <a:bodyPr/>
        <a:lstStyle/>
        <a:p>
          <a:r>
            <a:rPr lang="en-US" dirty="0" smtClean="0"/>
            <a:t>Achievement &amp; Outcomes </a:t>
          </a:r>
          <a:endParaRPr lang="en-US" dirty="0"/>
        </a:p>
      </dgm:t>
    </dgm:pt>
    <dgm:pt modelId="{137F023A-F251-4DB0-A890-B31B607A507F}" type="parTrans" cxnId="{9FD5BC7A-426A-45C7-B37C-EF636E8131DD}">
      <dgm:prSet/>
      <dgm:spPr/>
      <dgm:t>
        <a:bodyPr/>
        <a:lstStyle/>
        <a:p>
          <a:endParaRPr lang="en-US"/>
        </a:p>
      </dgm:t>
    </dgm:pt>
    <dgm:pt modelId="{4BB0D785-260D-4093-9599-62CED6641703}" type="sibTrans" cxnId="{9FD5BC7A-426A-45C7-B37C-EF636E8131DD}">
      <dgm:prSet/>
      <dgm:spPr/>
      <dgm:t>
        <a:bodyPr/>
        <a:lstStyle/>
        <a:p>
          <a:endParaRPr lang="en-US"/>
        </a:p>
      </dgm:t>
    </dgm:pt>
    <dgm:pt modelId="{BAC89B8C-6F40-40E3-868D-0A0409263DB8}">
      <dgm:prSet phldrT="[Text]"/>
      <dgm:spPr/>
      <dgm:t>
        <a:bodyPr/>
        <a:lstStyle/>
        <a:p>
          <a:r>
            <a:rPr lang="en-US" dirty="0" smtClean="0"/>
            <a:t>KPI: Grade Point Averages (GPAs)</a:t>
          </a:r>
          <a:endParaRPr lang="en-US" dirty="0"/>
        </a:p>
      </dgm:t>
    </dgm:pt>
    <dgm:pt modelId="{0638634D-9B67-4AF1-9135-DC6D9BF56AB1}" type="parTrans" cxnId="{040EC63C-31C7-497E-A897-1CB81C8E6B25}">
      <dgm:prSet/>
      <dgm:spPr/>
      <dgm:t>
        <a:bodyPr/>
        <a:lstStyle/>
        <a:p>
          <a:endParaRPr lang="en-US"/>
        </a:p>
      </dgm:t>
    </dgm:pt>
    <dgm:pt modelId="{80AD4FAE-18D1-421D-9E90-0693C1BCAD52}" type="sibTrans" cxnId="{040EC63C-31C7-497E-A897-1CB81C8E6B25}">
      <dgm:prSet/>
      <dgm:spPr/>
      <dgm:t>
        <a:bodyPr/>
        <a:lstStyle/>
        <a:p>
          <a:endParaRPr lang="en-US"/>
        </a:p>
      </dgm:t>
    </dgm:pt>
    <dgm:pt modelId="{11754252-4AF0-4634-A76B-9A6CCFE7ABF0}">
      <dgm:prSet phldrT="[Text]"/>
      <dgm:spPr/>
      <dgm:t>
        <a:bodyPr/>
        <a:lstStyle/>
        <a:p>
          <a:r>
            <a:rPr lang="en-US" dirty="0" smtClean="0"/>
            <a:t>KPI: Advanced Placement Course Completion </a:t>
          </a:r>
          <a:endParaRPr lang="en-US" dirty="0"/>
        </a:p>
      </dgm:t>
    </dgm:pt>
    <dgm:pt modelId="{01C7B27C-40B0-41C5-A115-BDD7FB1A2356}" type="parTrans" cxnId="{3FF92E72-AE53-433D-B9E6-F2FBE2C5F77E}">
      <dgm:prSet/>
      <dgm:spPr/>
      <dgm:t>
        <a:bodyPr/>
        <a:lstStyle/>
        <a:p>
          <a:endParaRPr lang="en-US"/>
        </a:p>
      </dgm:t>
    </dgm:pt>
    <dgm:pt modelId="{DBE0D8C5-70E5-4846-ABA7-D3BF4A400DF7}" type="sibTrans" cxnId="{3FF92E72-AE53-433D-B9E6-F2FBE2C5F77E}">
      <dgm:prSet/>
      <dgm:spPr/>
      <dgm:t>
        <a:bodyPr/>
        <a:lstStyle/>
        <a:p>
          <a:endParaRPr lang="en-US"/>
        </a:p>
      </dgm:t>
    </dgm:pt>
    <dgm:pt modelId="{6648E957-3019-4DBB-BEE7-B7DEDC68BE35}">
      <dgm:prSet phldrT="[Text]"/>
      <dgm:spPr/>
      <dgm:t>
        <a:bodyPr/>
        <a:lstStyle/>
        <a:p>
          <a:r>
            <a:rPr lang="en-US" dirty="0" smtClean="0"/>
            <a:t>Goal: 80% of 12 grade students will complete 2 AP courses prior to graduation </a:t>
          </a:r>
          <a:endParaRPr lang="en-US" dirty="0"/>
        </a:p>
      </dgm:t>
    </dgm:pt>
    <dgm:pt modelId="{59F06C7E-5F91-4B5B-9C2F-7A4FBCB7AB0D}" type="parTrans" cxnId="{43CBB35E-6B46-4DB5-ADCF-58C4F46273B9}">
      <dgm:prSet/>
      <dgm:spPr/>
      <dgm:t>
        <a:bodyPr/>
        <a:lstStyle/>
        <a:p>
          <a:endParaRPr lang="en-US"/>
        </a:p>
      </dgm:t>
    </dgm:pt>
    <dgm:pt modelId="{C1AD7245-B2CF-4053-8D6B-44E2324E388B}" type="sibTrans" cxnId="{43CBB35E-6B46-4DB5-ADCF-58C4F46273B9}">
      <dgm:prSet/>
      <dgm:spPr/>
      <dgm:t>
        <a:bodyPr/>
        <a:lstStyle/>
        <a:p>
          <a:endParaRPr lang="en-US"/>
        </a:p>
      </dgm:t>
    </dgm:pt>
    <dgm:pt modelId="{5761AF68-C19F-4DC2-AAC9-97953C5B0AB0}">
      <dgm:prSet phldrT="[Text]"/>
      <dgm:spPr/>
      <dgm:t>
        <a:bodyPr/>
        <a:lstStyle/>
        <a:p>
          <a:r>
            <a:rPr lang="en-US" dirty="0" smtClean="0"/>
            <a:t>MS students will have &gt;3.0; </a:t>
          </a:r>
        </a:p>
        <a:p>
          <a:r>
            <a:rPr lang="en-US" dirty="0" smtClean="0"/>
            <a:t>US students will have &gt;3.5 S1 &amp; S2 GPA </a:t>
          </a:r>
          <a:endParaRPr lang="en-US" dirty="0"/>
        </a:p>
      </dgm:t>
    </dgm:pt>
    <dgm:pt modelId="{7DF9A548-45D1-4C95-8194-D49311C04FFE}" type="parTrans" cxnId="{B454A4C5-CBC6-4870-921A-A478998C5EF8}">
      <dgm:prSet/>
      <dgm:spPr/>
      <dgm:t>
        <a:bodyPr/>
        <a:lstStyle/>
        <a:p>
          <a:endParaRPr lang="en-US"/>
        </a:p>
      </dgm:t>
    </dgm:pt>
    <dgm:pt modelId="{41CD51C8-A5C3-4020-9BC1-3C40910069B8}" type="sibTrans" cxnId="{B454A4C5-CBC6-4870-921A-A478998C5EF8}">
      <dgm:prSet/>
      <dgm:spPr/>
      <dgm:t>
        <a:bodyPr/>
        <a:lstStyle/>
        <a:p>
          <a:endParaRPr lang="en-US"/>
        </a:p>
      </dgm:t>
    </dgm:pt>
    <dgm:pt modelId="{70A8BD1F-D589-43A2-8118-3FADD6ACB448}">
      <dgm:prSet phldrT="[Text]"/>
      <dgm:spPr/>
      <dgm:t>
        <a:bodyPr/>
        <a:lstStyle/>
        <a:p>
          <a:r>
            <a:rPr lang="en-US" dirty="0" smtClean="0"/>
            <a:t>Goal: 80% of 8</a:t>
          </a:r>
          <a:r>
            <a:rPr lang="en-US" baseline="30000" dirty="0" smtClean="0"/>
            <a:t>th</a:t>
          </a:r>
          <a:r>
            <a:rPr lang="en-US" dirty="0" smtClean="0"/>
            <a:t> graders and 100% of 11</a:t>
          </a:r>
          <a:r>
            <a:rPr lang="en-US" baseline="30000" dirty="0" smtClean="0"/>
            <a:t>th</a:t>
          </a:r>
          <a:r>
            <a:rPr lang="en-US" dirty="0" smtClean="0"/>
            <a:t> Graders will meet standard in math &amp; ELA </a:t>
          </a:r>
          <a:endParaRPr lang="en-US" dirty="0"/>
        </a:p>
      </dgm:t>
    </dgm:pt>
    <dgm:pt modelId="{9802EDAA-C84F-46D4-B46D-999945BF4812}" type="parTrans" cxnId="{0D63D5D2-60DE-4023-927D-79F2870861BA}">
      <dgm:prSet/>
      <dgm:spPr/>
      <dgm:t>
        <a:bodyPr/>
        <a:lstStyle/>
        <a:p>
          <a:endParaRPr lang="en-US"/>
        </a:p>
      </dgm:t>
    </dgm:pt>
    <dgm:pt modelId="{2B7592FF-B3B7-4C4D-A2B4-DEBB889F6ADA}" type="sibTrans" cxnId="{0D63D5D2-60DE-4023-927D-79F2870861BA}">
      <dgm:prSet/>
      <dgm:spPr/>
      <dgm:t>
        <a:bodyPr/>
        <a:lstStyle/>
        <a:p>
          <a:endParaRPr lang="en-US"/>
        </a:p>
      </dgm:t>
    </dgm:pt>
    <dgm:pt modelId="{DB220052-A092-4EEE-9F7C-2C324D248D56}" type="pres">
      <dgm:prSet presAssocID="{4B22FC2C-2C82-4FD4-9B5A-2036260E45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434BD8-4178-4832-81B5-90204D1F70E6}" type="pres">
      <dgm:prSet presAssocID="{B5D019B2-BE67-40B9-978E-20F664D90DC1}" presName="compNode" presStyleCnt="0"/>
      <dgm:spPr/>
    </dgm:pt>
    <dgm:pt modelId="{684CA771-DECE-4CE3-8558-3A5466F4101E}" type="pres">
      <dgm:prSet presAssocID="{B5D019B2-BE67-40B9-978E-20F664D90DC1}" presName="aNode" presStyleLbl="bgShp" presStyleIdx="0" presStyleCnt="3"/>
      <dgm:spPr/>
      <dgm:t>
        <a:bodyPr/>
        <a:lstStyle/>
        <a:p>
          <a:endParaRPr lang="en-US"/>
        </a:p>
      </dgm:t>
    </dgm:pt>
    <dgm:pt modelId="{E7EEA953-121D-4D78-B680-178D263BB057}" type="pres">
      <dgm:prSet presAssocID="{B5D019B2-BE67-40B9-978E-20F664D90DC1}" presName="textNode" presStyleLbl="bgShp" presStyleIdx="0" presStyleCnt="3"/>
      <dgm:spPr/>
      <dgm:t>
        <a:bodyPr/>
        <a:lstStyle/>
        <a:p>
          <a:endParaRPr lang="en-US"/>
        </a:p>
      </dgm:t>
    </dgm:pt>
    <dgm:pt modelId="{C21DE2E3-271C-495A-A729-64B6B27DACC7}" type="pres">
      <dgm:prSet presAssocID="{B5D019B2-BE67-40B9-978E-20F664D90DC1}" presName="compChildNode" presStyleCnt="0"/>
      <dgm:spPr/>
    </dgm:pt>
    <dgm:pt modelId="{309458E4-D66E-4CD6-8885-02A0ECE5168D}" type="pres">
      <dgm:prSet presAssocID="{B5D019B2-BE67-40B9-978E-20F664D90DC1}" presName="theInnerList" presStyleCnt="0"/>
      <dgm:spPr/>
    </dgm:pt>
    <dgm:pt modelId="{860623C4-6F98-4B6D-B92B-CF8E6B5F623A}" type="pres">
      <dgm:prSet presAssocID="{D4137A06-5B34-4B1E-9EDD-DD2F4FC1301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4F431-C524-449E-ABF5-FD62D62C9A80}" type="pres">
      <dgm:prSet presAssocID="{D4137A06-5B34-4B1E-9EDD-DD2F4FC1301C}" presName="aSpace2" presStyleCnt="0"/>
      <dgm:spPr/>
    </dgm:pt>
    <dgm:pt modelId="{BF92BBE0-3B2A-4AB6-8CE6-86B5298E5394}" type="pres">
      <dgm:prSet presAssocID="{70A8BD1F-D589-43A2-8118-3FADD6ACB448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01B9C-4E08-4945-A572-A4DC9FE60A9E}" type="pres">
      <dgm:prSet presAssocID="{B5D019B2-BE67-40B9-978E-20F664D90DC1}" presName="aSpace" presStyleCnt="0"/>
      <dgm:spPr/>
    </dgm:pt>
    <dgm:pt modelId="{3083EA80-48BA-4A5E-AD7A-0CF65FC14049}" type="pres">
      <dgm:prSet presAssocID="{683C78CF-98E9-4D4D-A4D2-0E0F219B74C6}" presName="compNode" presStyleCnt="0"/>
      <dgm:spPr/>
    </dgm:pt>
    <dgm:pt modelId="{0E9A4F99-D3E5-4835-8B34-D8351107B0B0}" type="pres">
      <dgm:prSet presAssocID="{683C78CF-98E9-4D4D-A4D2-0E0F219B74C6}" presName="aNode" presStyleLbl="bgShp" presStyleIdx="1" presStyleCnt="3"/>
      <dgm:spPr/>
      <dgm:t>
        <a:bodyPr/>
        <a:lstStyle/>
        <a:p>
          <a:endParaRPr lang="en-US"/>
        </a:p>
      </dgm:t>
    </dgm:pt>
    <dgm:pt modelId="{6193E84F-0748-4AE2-A2BF-37FBB5134FE9}" type="pres">
      <dgm:prSet presAssocID="{683C78CF-98E9-4D4D-A4D2-0E0F219B74C6}" presName="textNode" presStyleLbl="bgShp" presStyleIdx="1" presStyleCnt="3"/>
      <dgm:spPr/>
      <dgm:t>
        <a:bodyPr/>
        <a:lstStyle/>
        <a:p>
          <a:endParaRPr lang="en-US"/>
        </a:p>
      </dgm:t>
    </dgm:pt>
    <dgm:pt modelId="{A7936D76-2574-47C8-B9C8-7E2E24091F21}" type="pres">
      <dgm:prSet presAssocID="{683C78CF-98E9-4D4D-A4D2-0E0F219B74C6}" presName="compChildNode" presStyleCnt="0"/>
      <dgm:spPr/>
    </dgm:pt>
    <dgm:pt modelId="{CA49F80D-895B-44D6-A2B4-D9C1DD268B7C}" type="pres">
      <dgm:prSet presAssocID="{683C78CF-98E9-4D4D-A4D2-0E0F219B74C6}" presName="theInnerList" presStyleCnt="0"/>
      <dgm:spPr/>
    </dgm:pt>
    <dgm:pt modelId="{D759F051-A5C9-4B70-9C8C-E1E62EE31481}" type="pres">
      <dgm:prSet presAssocID="{11754252-4AF0-4634-A76B-9A6CCFE7ABF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D17F2-EF92-4583-A5AA-313BCFB116D1}" type="pres">
      <dgm:prSet presAssocID="{11754252-4AF0-4634-A76B-9A6CCFE7ABF0}" presName="aSpace2" presStyleCnt="0"/>
      <dgm:spPr/>
    </dgm:pt>
    <dgm:pt modelId="{5447A42F-A067-440A-B4F3-5B87ED21B11F}" type="pres">
      <dgm:prSet presAssocID="{6648E957-3019-4DBB-BEE7-B7DEDC68BE3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630D1-0AEE-4850-B4CF-F6F2C195194D}" type="pres">
      <dgm:prSet presAssocID="{683C78CF-98E9-4D4D-A4D2-0E0F219B74C6}" presName="aSpace" presStyleCnt="0"/>
      <dgm:spPr/>
    </dgm:pt>
    <dgm:pt modelId="{F4C98B77-4F20-41D5-860A-ECEC1C23B7E1}" type="pres">
      <dgm:prSet presAssocID="{AA045134-C494-4BB7-B890-455B61EB9C05}" presName="compNode" presStyleCnt="0"/>
      <dgm:spPr/>
    </dgm:pt>
    <dgm:pt modelId="{C2388CA3-E036-44CD-9F76-62E3C62E8915}" type="pres">
      <dgm:prSet presAssocID="{AA045134-C494-4BB7-B890-455B61EB9C05}" presName="aNode" presStyleLbl="bgShp" presStyleIdx="2" presStyleCnt="3"/>
      <dgm:spPr/>
      <dgm:t>
        <a:bodyPr/>
        <a:lstStyle/>
        <a:p>
          <a:endParaRPr lang="en-US"/>
        </a:p>
      </dgm:t>
    </dgm:pt>
    <dgm:pt modelId="{7973E5FB-B0CE-4298-8932-6000D01CD5BB}" type="pres">
      <dgm:prSet presAssocID="{AA045134-C494-4BB7-B890-455B61EB9C05}" presName="textNode" presStyleLbl="bgShp" presStyleIdx="2" presStyleCnt="3"/>
      <dgm:spPr/>
      <dgm:t>
        <a:bodyPr/>
        <a:lstStyle/>
        <a:p>
          <a:endParaRPr lang="en-US"/>
        </a:p>
      </dgm:t>
    </dgm:pt>
    <dgm:pt modelId="{AA760771-217F-43C2-95FB-171B8D14D3FA}" type="pres">
      <dgm:prSet presAssocID="{AA045134-C494-4BB7-B890-455B61EB9C05}" presName="compChildNode" presStyleCnt="0"/>
      <dgm:spPr/>
    </dgm:pt>
    <dgm:pt modelId="{09420377-660E-4B8A-A569-E1426C1217CE}" type="pres">
      <dgm:prSet presAssocID="{AA045134-C494-4BB7-B890-455B61EB9C05}" presName="theInnerList" presStyleCnt="0"/>
      <dgm:spPr/>
    </dgm:pt>
    <dgm:pt modelId="{B7B64000-F7B7-4B44-A3B1-F0BD7E531D74}" type="pres">
      <dgm:prSet presAssocID="{BAC89B8C-6F40-40E3-868D-0A0409263DB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9C980-9C2D-4887-81E9-E9662FB8C4EA}" type="pres">
      <dgm:prSet presAssocID="{BAC89B8C-6F40-40E3-868D-0A0409263DB8}" presName="aSpace2" presStyleCnt="0"/>
      <dgm:spPr/>
    </dgm:pt>
    <dgm:pt modelId="{3058BFFD-F1A3-4C39-8DA8-5AB600268DD9}" type="pres">
      <dgm:prSet presAssocID="{5761AF68-C19F-4DC2-AAC9-97953C5B0AB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A5FDF-FD7B-436D-8FB0-4AE9B9D14C3D}" srcId="{4B22FC2C-2C82-4FD4-9B5A-2036260E45D5}" destId="{B5D019B2-BE67-40B9-978E-20F664D90DC1}" srcOrd="0" destOrd="0" parTransId="{01E2FCD2-0E10-4ADE-A73D-13398BB5D2B6}" sibTransId="{D7B7329E-9179-4E6E-B4E6-F56927F69A93}"/>
    <dgm:cxn modelId="{43CBB35E-6B46-4DB5-ADCF-58C4F46273B9}" srcId="{683C78CF-98E9-4D4D-A4D2-0E0F219B74C6}" destId="{6648E957-3019-4DBB-BEE7-B7DEDC68BE35}" srcOrd="1" destOrd="0" parTransId="{59F06C7E-5F91-4B5B-9C2F-7A4FBCB7AB0D}" sibTransId="{C1AD7245-B2CF-4053-8D6B-44E2324E388B}"/>
    <dgm:cxn modelId="{D7DC29A5-1A40-481A-9CE0-8E90BDE9D902}" type="presOf" srcId="{11754252-4AF0-4634-A76B-9A6CCFE7ABF0}" destId="{D759F051-A5C9-4B70-9C8C-E1E62EE31481}" srcOrd="0" destOrd="0" presId="urn:microsoft.com/office/officeart/2005/8/layout/lProcess2"/>
    <dgm:cxn modelId="{13AD4E07-325A-4C5E-85DB-65E22645AA2E}" type="presOf" srcId="{AA045134-C494-4BB7-B890-455B61EB9C05}" destId="{C2388CA3-E036-44CD-9F76-62E3C62E8915}" srcOrd="0" destOrd="0" presId="urn:microsoft.com/office/officeart/2005/8/layout/lProcess2"/>
    <dgm:cxn modelId="{2D340A11-61C1-4196-B7C9-F53237B472AE}" type="presOf" srcId="{B5D019B2-BE67-40B9-978E-20F664D90DC1}" destId="{E7EEA953-121D-4D78-B680-178D263BB057}" srcOrd="1" destOrd="0" presId="urn:microsoft.com/office/officeart/2005/8/layout/lProcess2"/>
    <dgm:cxn modelId="{8764FAA7-1974-408F-ACB0-0C030DE89644}" type="presOf" srcId="{70A8BD1F-D589-43A2-8118-3FADD6ACB448}" destId="{BF92BBE0-3B2A-4AB6-8CE6-86B5298E5394}" srcOrd="0" destOrd="0" presId="urn:microsoft.com/office/officeart/2005/8/layout/lProcess2"/>
    <dgm:cxn modelId="{F590A099-C2C2-42EF-B6FD-7C3584D8EC26}" type="presOf" srcId="{6648E957-3019-4DBB-BEE7-B7DEDC68BE35}" destId="{5447A42F-A067-440A-B4F3-5B87ED21B11F}" srcOrd="0" destOrd="0" presId="urn:microsoft.com/office/officeart/2005/8/layout/lProcess2"/>
    <dgm:cxn modelId="{F7B7EA95-60FB-4B5B-B6F5-6F929DE32DDF}" type="presOf" srcId="{B5D019B2-BE67-40B9-978E-20F664D90DC1}" destId="{684CA771-DECE-4CE3-8558-3A5466F4101E}" srcOrd="0" destOrd="0" presId="urn:microsoft.com/office/officeart/2005/8/layout/lProcess2"/>
    <dgm:cxn modelId="{0347D8DD-7277-4DB0-AD75-805DD30B51C4}" type="presOf" srcId="{AA045134-C494-4BB7-B890-455B61EB9C05}" destId="{7973E5FB-B0CE-4298-8932-6000D01CD5BB}" srcOrd="1" destOrd="0" presId="urn:microsoft.com/office/officeart/2005/8/layout/lProcess2"/>
    <dgm:cxn modelId="{07000EE5-43AB-46E1-840C-D3FCD2C16268}" type="presOf" srcId="{4B22FC2C-2C82-4FD4-9B5A-2036260E45D5}" destId="{DB220052-A092-4EEE-9F7C-2C324D248D56}" srcOrd="0" destOrd="0" presId="urn:microsoft.com/office/officeart/2005/8/layout/lProcess2"/>
    <dgm:cxn modelId="{3FF92E72-AE53-433D-B9E6-F2FBE2C5F77E}" srcId="{683C78CF-98E9-4D4D-A4D2-0E0F219B74C6}" destId="{11754252-4AF0-4634-A76B-9A6CCFE7ABF0}" srcOrd="0" destOrd="0" parTransId="{01C7B27C-40B0-41C5-A115-BDD7FB1A2356}" sibTransId="{DBE0D8C5-70E5-4846-ABA7-D3BF4A400DF7}"/>
    <dgm:cxn modelId="{9FD5BC7A-426A-45C7-B37C-EF636E8131DD}" srcId="{4B22FC2C-2C82-4FD4-9B5A-2036260E45D5}" destId="{AA045134-C494-4BB7-B890-455B61EB9C05}" srcOrd="2" destOrd="0" parTransId="{137F023A-F251-4DB0-A890-B31B607A507F}" sibTransId="{4BB0D785-260D-4093-9599-62CED6641703}"/>
    <dgm:cxn modelId="{F08618E9-F565-44A5-A3D8-584B7C250E13}" type="presOf" srcId="{683C78CF-98E9-4D4D-A4D2-0E0F219B74C6}" destId="{0E9A4F99-D3E5-4835-8B34-D8351107B0B0}" srcOrd="0" destOrd="0" presId="urn:microsoft.com/office/officeart/2005/8/layout/lProcess2"/>
    <dgm:cxn modelId="{A0BC6C6D-03DE-47B2-9358-4AE2C25B99D6}" srcId="{B5D019B2-BE67-40B9-978E-20F664D90DC1}" destId="{D4137A06-5B34-4B1E-9EDD-DD2F4FC1301C}" srcOrd="0" destOrd="0" parTransId="{FBFE4463-0103-4F56-B2BC-611ADBB5C99A}" sibTransId="{B1226579-1A7B-49CB-8D99-08615CE78D96}"/>
    <dgm:cxn modelId="{040EC63C-31C7-497E-A897-1CB81C8E6B25}" srcId="{AA045134-C494-4BB7-B890-455B61EB9C05}" destId="{BAC89B8C-6F40-40E3-868D-0A0409263DB8}" srcOrd="0" destOrd="0" parTransId="{0638634D-9B67-4AF1-9135-DC6D9BF56AB1}" sibTransId="{80AD4FAE-18D1-421D-9E90-0693C1BCAD52}"/>
    <dgm:cxn modelId="{34B6F92E-CDE9-4EF5-ACDC-92B6BDA260A7}" type="presOf" srcId="{683C78CF-98E9-4D4D-A4D2-0E0F219B74C6}" destId="{6193E84F-0748-4AE2-A2BF-37FBB5134FE9}" srcOrd="1" destOrd="0" presId="urn:microsoft.com/office/officeart/2005/8/layout/lProcess2"/>
    <dgm:cxn modelId="{B454A4C5-CBC6-4870-921A-A478998C5EF8}" srcId="{AA045134-C494-4BB7-B890-455B61EB9C05}" destId="{5761AF68-C19F-4DC2-AAC9-97953C5B0AB0}" srcOrd="1" destOrd="0" parTransId="{7DF9A548-45D1-4C95-8194-D49311C04FFE}" sibTransId="{41CD51C8-A5C3-4020-9BC1-3C40910069B8}"/>
    <dgm:cxn modelId="{18CFE76B-578C-4BAF-9E8F-4CD4E4B76242}" type="presOf" srcId="{D4137A06-5B34-4B1E-9EDD-DD2F4FC1301C}" destId="{860623C4-6F98-4B6D-B92B-CF8E6B5F623A}" srcOrd="0" destOrd="0" presId="urn:microsoft.com/office/officeart/2005/8/layout/lProcess2"/>
    <dgm:cxn modelId="{0D63D5D2-60DE-4023-927D-79F2870861BA}" srcId="{B5D019B2-BE67-40B9-978E-20F664D90DC1}" destId="{70A8BD1F-D589-43A2-8118-3FADD6ACB448}" srcOrd="1" destOrd="0" parTransId="{9802EDAA-C84F-46D4-B46D-999945BF4812}" sibTransId="{2B7592FF-B3B7-4C4D-A2B4-DEBB889F6ADA}"/>
    <dgm:cxn modelId="{2B6A3A4A-E764-4DF3-A67B-44717FE58F9B}" type="presOf" srcId="{5761AF68-C19F-4DC2-AAC9-97953C5B0AB0}" destId="{3058BFFD-F1A3-4C39-8DA8-5AB600268DD9}" srcOrd="0" destOrd="0" presId="urn:microsoft.com/office/officeart/2005/8/layout/lProcess2"/>
    <dgm:cxn modelId="{D7646BA1-90F1-4F1B-A2AE-F7CB42DD759A}" srcId="{4B22FC2C-2C82-4FD4-9B5A-2036260E45D5}" destId="{683C78CF-98E9-4D4D-A4D2-0E0F219B74C6}" srcOrd="1" destOrd="0" parTransId="{119CB3F4-3719-47D0-A6C6-CB14D855C1E9}" sibTransId="{0C949CB6-64CE-44EF-AD2C-4DDB24BC483F}"/>
    <dgm:cxn modelId="{778887E6-885F-4E47-92CD-C9B0E712CA83}" type="presOf" srcId="{BAC89B8C-6F40-40E3-868D-0A0409263DB8}" destId="{B7B64000-F7B7-4B44-A3B1-F0BD7E531D74}" srcOrd="0" destOrd="0" presId="urn:microsoft.com/office/officeart/2005/8/layout/lProcess2"/>
    <dgm:cxn modelId="{EBD874FD-3C67-49B2-8E95-B7955E30620E}" type="presParOf" srcId="{DB220052-A092-4EEE-9F7C-2C324D248D56}" destId="{F0434BD8-4178-4832-81B5-90204D1F70E6}" srcOrd="0" destOrd="0" presId="urn:microsoft.com/office/officeart/2005/8/layout/lProcess2"/>
    <dgm:cxn modelId="{24BC251D-41DF-4457-AC10-DB0B6CB031F8}" type="presParOf" srcId="{F0434BD8-4178-4832-81B5-90204D1F70E6}" destId="{684CA771-DECE-4CE3-8558-3A5466F4101E}" srcOrd="0" destOrd="0" presId="urn:microsoft.com/office/officeart/2005/8/layout/lProcess2"/>
    <dgm:cxn modelId="{C079CB5D-20B4-40DD-9E60-EFB793C2263B}" type="presParOf" srcId="{F0434BD8-4178-4832-81B5-90204D1F70E6}" destId="{E7EEA953-121D-4D78-B680-178D263BB057}" srcOrd="1" destOrd="0" presId="urn:microsoft.com/office/officeart/2005/8/layout/lProcess2"/>
    <dgm:cxn modelId="{89AB4A93-402A-4F15-930C-CFEBC6857EF6}" type="presParOf" srcId="{F0434BD8-4178-4832-81B5-90204D1F70E6}" destId="{C21DE2E3-271C-495A-A729-64B6B27DACC7}" srcOrd="2" destOrd="0" presId="urn:microsoft.com/office/officeart/2005/8/layout/lProcess2"/>
    <dgm:cxn modelId="{AF4222F9-9E51-4CBD-97FF-F3AAE7F4309F}" type="presParOf" srcId="{C21DE2E3-271C-495A-A729-64B6B27DACC7}" destId="{309458E4-D66E-4CD6-8885-02A0ECE5168D}" srcOrd="0" destOrd="0" presId="urn:microsoft.com/office/officeart/2005/8/layout/lProcess2"/>
    <dgm:cxn modelId="{766D2624-4307-48F7-A79D-083BB91B8775}" type="presParOf" srcId="{309458E4-D66E-4CD6-8885-02A0ECE5168D}" destId="{860623C4-6F98-4B6D-B92B-CF8E6B5F623A}" srcOrd="0" destOrd="0" presId="urn:microsoft.com/office/officeart/2005/8/layout/lProcess2"/>
    <dgm:cxn modelId="{778A96C2-06BC-4B9E-A24C-9CFBDFAF08A5}" type="presParOf" srcId="{309458E4-D66E-4CD6-8885-02A0ECE5168D}" destId="{D414F431-C524-449E-ABF5-FD62D62C9A80}" srcOrd="1" destOrd="0" presId="urn:microsoft.com/office/officeart/2005/8/layout/lProcess2"/>
    <dgm:cxn modelId="{73AF0A21-F87E-4008-82AB-90E75DF57CF8}" type="presParOf" srcId="{309458E4-D66E-4CD6-8885-02A0ECE5168D}" destId="{BF92BBE0-3B2A-4AB6-8CE6-86B5298E5394}" srcOrd="2" destOrd="0" presId="urn:microsoft.com/office/officeart/2005/8/layout/lProcess2"/>
    <dgm:cxn modelId="{D82AC297-6383-4BE5-9B9F-F766877B4EDF}" type="presParOf" srcId="{DB220052-A092-4EEE-9F7C-2C324D248D56}" destId="{5F001B9C-4E08-4945-A572-A4DC9FE60A9E}" srcOrd="1" destOrd="0" presId="urn:microsoft.com/office/officeart/2005/8/layout/lProcess2"/>
    <dgm:cxn modelId="{C6846761-7F82-4253-8CC1-4B864DD5782B}" type="presParOf" srcId="{DB220052-A092-4EEE-9F7C-2C324D248D56}" destId="{3083EA80-48BA-4A5E-AD7A-0CF65FC14049}" srcOrd="2" destOrd="0" presId="urn:microsoft.com/office/officeart/2005/8/layout/lProcess2"/>
    <dgm:cxn modelId="{F4BEDF82-EA28-4DE3-BA1B-6810E3A23AB8}" type="presParOf" srcId="{3083EA80-48BA-4A5E-AD7A-0CF65FC14049}" destId="{0E9A4F99-D3E5-4835-8B34-D8351107B0B0}" srcOrd="0" destOrd="0" presId="urn:microsoft.com/office/officeart/2005/8/layout/lProcess2"/>
    <dgm:cxn modelId="{3151E613-373B-43A9-91B4-B0E930B84ECB}" type="presParOf" srcId="{3083EA80-48BA-4A5E-AD7A-0CF65FC14049}" destId="{6193E84F-0748-4AE2-A2BF-37FBB5134FE9}" srcOrd="1" destOrd="0" presId="urn:microsoft.com/office/officeart/2005/8/layout/lProcess2"/>
    <dgm:cxn modelId="{5121BE0A-67E9-4284-934D-FB552193B2C3}" type="presParOf" srcId="{3083EA80-48BA-4A5E-AD7A-0CF65FC14049}" destId="{A7936D76-2574-47C8-B9C8-7E2E24091F21}" srcOrd="2" destOrd="0" presId="urn:microsoft.com/office/officeart/2005/8/layout/lProcess2"/>
    <dgm:cxn modelId="{37C48B73-80FC-49D8-B10C-17BA6E303482}" type="presParOf" srcId="{A7936D76-2574-47C8-B9C8-7E2E24091F21}" destId="{CA49F80D-895B-44D6-A2B4-D9C1DD268B7C}" srcOrd="0" destOrd="0" presId="urn:microsoft.com/office/officeart/2005/8/layout/lProcess2"/>
    <dgm:cxn modelId="{765D21E1-3197-4AFC-82C5-B9DCBFAC85F8}" type="presParOf" srcId="{CA49F80D-895B-44D6-A2B4-D9C1DD268B7C}" destId="{D759F051-A5C9-4B70-9C8C-E1E62EE31481}" srcOrd="0" destOrd="0" presId="urn:microsoft.com/office/officeart/2005/8/layout/lProcess2"/>
    <dgm:cxn modelId="{FA5D8A4D-7142-4ADE-AE16-E173495CBCE6}" type="presParOf" srcId="{CA49F80D-895B-44D6-A2B4-D9C1DD268B7C}" destId="{15ED17F2-EF92-4583-A5AA-313BCFB116D1}" srcOrd="1" destOrd="0" presId="urn:microsoft.com/office/officeart/2005/8/layout/lProcess2"/>
    <dgm:cxn modelId="{952143F1-5C40-4125-A365-456346BD462A}" type="presParOf" srcId="{CA49F80D-895B-44D6-A2B4-D9C1DD268B7C}" destId="{5447A42F-A067-440A-B4F3-5B87ED21B11F}" srcOrd="2" destOrd="0" presId="urn:microsoft.com/office/officeart/2005/8/layout/lProcess2"/>
    <dgm:cxn modelId="{2DC86A51-16D6-46A3-80E1-0F148847A92E}" type="presParOf" srcId="{DB220052-A092-4EEE-9F7C-2C324D248D56}" destId="{60B630D1-0AEE-4850-B4CF-F6F2C195194D}" srcOrd="3" destOrd="0" presId="urn:microsoft.com/office/officeart/2005/8/layout/lProcess2"/>
    <dgm:cxn modelId="{410A2FB9-250F-48D1-AD8F-6AD053C311A3}" type="presParOf" srcId="{DB220052-A092-4EEE-9F7C-2C324D248D56}" destId="{F4C98B77-4F20-41D5-860A-ECEC1C23B7E1}" srcOrd="4" destOrd="0" presId="urn:microsoft.com/office/officeart/2005/8/layout/lProcess2"/>
    <dgm:cxn modelId="{2A1B4BB9-DB9B-4AD6-8243-036600594FA3}" type="presParOf" srcId="{F4C98B77-4F20-41D5-860A-ECEC1C23B7E1}" destId="{C2388CA3-E036-44CD-9F76-62E3C62E8915}" srcOrd="0" destOrd="0" presId="urn:microsoft.com/office/officeart/2005/8/layout/lProcess2"/>
    <dgm:cxn modelId="{1F19C237-B873-46B5-9488-C1967FE3D33A}" type="presParOf" srcId="{F4C98B77-4F20-41D5-860A-ECEC1C23B7E1}" destId="{7973E5FB-B0CE-4298-8932-6000D01CD5BB}" srcOrd="1" destOrd="0" presId="urn:microsoft.com/office/officeart/2005/8/layout/lProcess2"/>
    <dgm:cxn modelId="{11AB2604-A6E0-44B6-AC7B-5A91B905F453}" type="presParOf" srcId="{F4C98B77-4F20-41D5-860A-ECEC1C23B7E1}" destId="{AA760771-217F-43C2-95FB-171B8D14D3FA}" srcOrd="2" destOrd="0" presId="urn:microsoft.com/office/officeart/2005/8/layout/lProcess2"/>
    <dgm:cxn modelId="{81DC0765-E9BA-467E-A585-3A5A1DFE1FB4}" type="presParOf" srcId="{AA760771-217F-43C2-95FB-171B8D14D3FA}" destId="{09420377-660E-4B8A-A569-E1426C1217CE}" srcOrd="0" destOrd="0" presId="urn:microsoft.com/office/officeart/2005/8/layout/lProcess2"/>
    <dgm:cxn modelId="{7B61DCB5-1197-4B1A-9F21-48032B7B1284}" type="presParOf" srcId="{09420377-660E-4B8A-A569-E1426C1217CE}" destId="{B7B64000-F7B7-4B44-A3B1-F0BD7E531D74}" srcOrd="0" destOrd="0" presId="urn:microsoft.com/office/officeart/2005/8/layout/lProcess2"/>
    <dgm:cxn modelId="{BB609AB0-2225-4EDC-B4AA-D811BBCFB24B}" type="presParOf" srcId="{09420377-660E-4B8A-A569-E1426C1217CE}" destId="{9E69C980-9C2D-4887-81E9-E9662FB8C4EA}" srcOrd="1" destOrd="0" presId="urn:microsoft.com/office/officeart/2005/8/layout/lProcess2"/>
    <dgm:cxn modelId="{6D9C6968-A6F6-4B3E-9D00-F37578652F1A}" type="presParOf" srcId="{09420377-660E-4B8A-A569-E1426C1217CE}" destId="{3058BFFD-F1A3-4C39-8DA8-5AB600268DD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B22FC2C-2C82-4FD4-9B5A-2036260E45D5}" type="doc">
      <dgm:prSet loTypeId="urn:microsoft.com/office/officeart/2005/8/layout/lProcess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D019B2-BE67-40B9-978E-20F664D90DC1}">
      <dgm:prSet phldrT="[Text]"/>
      <dgm:spPr/>
      <dgm:t>
        <a:bodyPr/>
        <a:lstStyle/>
        <a:p>
          <a:r>
            <a:rPr lang="en-US" dirty="0" smtClean="0"/>
            <a:t>School Climate </a:t>
          </a:r>
          <a:endParaRPr lang="en-US" dirty="0"/>
        </a:p>
      </dgm:t>
    </dgm:pt>
    <dgm:pt modelId="{01E2FCD2-0E10-4ADE-A73D-13398BB5D2B6}" type="parTrans" cxnId="{B34A5FDF-FD7B-436D-8FB0-4AE9B9D14C3D}">
      <dgm:prSet/>
      <dgm:spPr/>
      <dgm:t>
        <a:bodyPr/>
        <a:lstStyle/>
        <a:p>
          <a:endParaRPr lang="en-US"/>
        </a:p>
      </dgm:t>
    </dgm:pt>
    <dgm:pt modelId="{D7B7329E-9179-4E6E-B4E6-F56927F69A93}" type="sibTrans" cxnId="{B34A5FDF-FD7B-436D-8FB0-4AE9B9D14C3D}">
      <dgm:prSet/>
      <dgm:spPr/>
      <dgm:t>
        <a:bodyPr/>
        <a:lstStyle/>
        <a:p>
          <a:endParaRPr lang="en-US"/>
        </a:p>
      </dgm:t>
    </dgm:pt>
    <dgm:pt modelId="{D4137A06-5B34-4B1E-9EDD-DD2F4FC1301C}">
      <dgm:prSet phldrT="[Text]"/>
      <dgm:spPr/>
      <dgm:t>
        <a:bodyPr/>
        <a:lstStyle/>
        <a:p>
          <a:r>
            <a:rPr lang="en-US" dirty="0" smtClean="0"/>
            <a:t>KPI: Student Survey Trends</a:t>
          </a:r>
          <a:endParaRPr lang="en-US" dirty="0"/>
        </a:p>
      </dgm:t>
    </dgm:pt>
    <dgm:pt modelId="{FBFE4463-0103-4F56-B2BC-611ADBB5C99A}" type="parTrans" cxnId="{A0BC6C6D-03DE-47B2-9358-4AE2C25B99D6}">
      <dgm:prSet/>
      <dgm:spPr/>
      <dgm:t>
        <a:bodyPr/>
        <a:lstStyle/>
        <a:p>
          <a:endParaRPr lang="en-US"/>
        </a:p>
      </dgm:t>
    </dgm:pt>
    <dgm:pt modelId="{B1226579-1A7B-49CB-8D99-08615CE78D96}" type="sibTrans" cxnId="{A0BC6C6D-03DE-47B2-9358-4AE2C25B99D6}">
      <dgm:prSet/>
      <dgm:spPr/>
      <dgm:t>
        <a:bodyPr/>
        <a:lstStyle/>
        <a:p>
          <a:endParaRPr lang="en-US"/>
        </a:p>
      </dgm:t>
    </dgm:pt>
    <dgm:pt modelId="{683C78CF-98E9-4D4D-A4D2-0E0F219B74C6}">
      <dgm:prSet phldrT="[Text]"/>
      <dgm:spPr/>
      <dgm:t>
        <a:bodyPr/>
        <a:lstStyle/>
        <a:p>
          <a:r>
            <a:rPr lang="en-US" dirty="0" smtClean="0"/>
            <a:t>Disciplinary Practices</a:t>
          </a:r>
          <a:endParaRPr lang="en-US" dirty="0"/>
        </a:p>
      </dgm:t>
    </dgm:pt>
    <dgm:pt modelId="{119CB3F4-3719-47D0-A6C6-CB14D855C1E9}" type="parTrans" cxnId="{D7646BA1-90F1-4F1B-A2AE-F7CB42DD759A}">
      <dgm:prSet/>
      <dgm:spPr/>
      <dgm:t>
        <a:bodyPr/>
        <a:lstStyle/>
        <a:p>
          <a:endParaRPr lang="en-US"/>
        </a:p>
      </dgm:t>
    </dgm:pt>
    <dgm:pt modelId="{0C949CB6-64CE-44EF-AD2C-4DDB24BC483F}" type="sibTrans" cxnId="{D7646BA1-90F1-4F1B-A2AE-F7CB42DD759A}">
      <dgm:prSet/>
      <dgm:spPr/>
      <dgm:t>
        <a:bodyPr/>
        <a:lstStyle/>
        <a:p>
          <a:endParaRPr lang="en-US"/>
        </a:p>
      </dgm:t>
    </dgm:pt>
    <dgm:pt modelId="{AA045134-C494-4BB7-B890-455B61EB9C05}">
      <dgm:prSet phldrT="[Text]"/>
      <dgm:spPr/>
      <dgm:t>
        <a:bodyPr/>
        <a:lstStyle/>
        <a:p>
          <a:r>
            <a:rPr lang="en-US" dirty="0" smtClean="0"/>
            <a:t>Community Engagement </a:t>
          </a:r>
          <a:endParaRPr lang="en-US" dirty="0"/>
        </a:p>
      </dgm:t>
    </dgm:pt>
    <dgm:pt modelId="{137F023A-F251-4DB0-A890-B31B607A507F}" type="parTrans" cxnId="{9FD5BC7A-426A-45C7-B37C-EF636E8131DD}">
      <dgm:prSet/>
      <dgm:spPr/>
      <dgm:t>
        <a:bodyPr/>
        <a:lstStyle/>
        <a:p>
          <a:endParaRPr lang="en-US"/>
        </a:p>
      </dgm:t>
    </dgm:pt>
    <dgm:pt modelId="{4BB0D785-260D-4093-9599-62CED6641703}" type="sibTrans" cxnId="{9FD5BC7A-426A-45C7-B37C-EF636E8131DD}">
      <dgm:prSet/>
      <dgm:spPr/>
      <dgm:t>
        <a:bodyPr/>
        <a:lstStyle/>
        <a:p>
          <a:endParaRPr lang="en-US"/>
        </a:p>
      </dgm:t>
    </dgm:pt>
    <dgm:pt modelId="{BAC89B8C-6F40-40E3-868D-0A0409263DB8}">
      <dgm:prSet phldrT="[Text]"/>
      <dgm:spPr/>
      <dgm:t>
        <a:bodyPr/>
        <a:lstStyle/>
        <a:p>
          <a:r>
            <a:rPr lang="en-US" dirty="0" smtClean="0"/>
            <a:t>KPI: Family Engagement Data</a:t>
          </a:r>
          <a:endParaRPr lang="en-US" dirty="0"/>
        </a:p>
      </dgm:t>
    </dgm:pt>
    <dgm:pt modelId="{0638634D-9B67-4AF1-9135-DC6D9BF56AB1}" type="parTrans" cxnId="{040EC63C-31C7-497E-A897-1CB81C8E6B25}">
      <dgm:prSet/>
      <dgm:spPr/>
      <dgm:t>
        <a:bodyPr/>
        <a:lstStyle/>
        <a:p>
          <a:endParaRPr lang="en-US"/>
        </a:p>
      </dgm:t>
    </dgm:pt>
    <dgm:pt modelId="{80AD4FAE-18D1-421D-9E90-0693C1BCAD52}" type="sibTrans" cxnId="{040EC63C-31C7-497E-A897-1CB81C8E6B25}">
      <dgm:prSet/>
      <dgm:spPr/>
      <dgm:t>
        <a:bodyPr/>
        <a:lstStyle/>
        <a:p>
          <a:endParaRPr lang="en-US"/>
        </a:p>
      </dgm:t>
    </dgm:pt>
    <dgm:pt modelId="{11754252-4AF0-4634-A76B-9A6CCFE7ABF0}">
      <dgm:prSet phldrT="[Text]"/>
      <dgm:spPr/>
      <dgm:t>
        <a:bodyPr/>
        <a:lstStyle/>
        <a:p>
          <a:r>
            <a:rPr lang="en-US" dirty="0" smtClean="0"/>
            <a:t>KPI: Suspension Data </a:t>
          </a:r>
          <a:endParaRPr lang="en-US" dirty="0"/>
        </a:p>
      </dgm:t>
    </dgm:pt>
    <dgm:pt modelId="{01C7B27C-40B0-41C5-A115-BDD7FB1A2356}" type="parTrans" cxnId="{3FF92E72-AE53-433D-B9E6-F2FBE2C5F77E}">
      <dgm:prSet/>
      <dgm:spPr/>
      <dgm:t>
        <a:bodyPr/>
        <a:lstStyle/>
        <a:p>
          <a:endParaRPr lang="en-US"/>
        </a:p>
      </dgm:t>
    </dgm:pt>
    <dgm:pt modelId="{DBE0D8C5-70E5-4846-ABA7-D3BF4A400DF7}" type="sibTrans" cxnId="{3FF92E72-AE53-433D-B9E6-F2FBE2C5F77E}">
      <dgm:prSet/>
      <dgm:spPr/>
      <dgm:t>
        <a:bodyPr/>
        <a:lstStyle/>
        <a:p>
          <a:endParaRPr lang="en-US"/>
        </a:p>
      </dgm:t>
    </dgm:pt>
    <dgm:pt modelId="{6648E957-3019-4DBB-BEE7-B7DEDC68BE35}">
      <dgm:prSet phldrT="[Text]"/>
      <dgm:spPr/>
      <dgm:t>
        <a:bodyPr/>
        <a:lstStyle/>
        <a:p>
          <a:r>
            <a:rPr lang="en-US" dirty="0" smtClean="0"/>
            <a:t>Goal: reduce by 75% from 2017-2018 rate</a:t>
          </a:r>
          <a:endParaRPr lang="en-US" dirty="0"/>
        </a:p>
      </dgm:t>
    </dgm:pt>
    <dgm:pt modelId="{59F06C7E-5F91-4B5B-9C2F-7A4FBCB7AB0D}" type="parTrans" cxnId="{43CBB35E-6B46-4DB5-ADCF-58C4F46273B9}">
      <dgm:prSet/>
      <dgm:spPr/>
      <dgm:t>
        <a:bodyPr/>
        <a:lstStyle/>
        <a:p>
          <a:endParaRPr lang="en-US"/>
        </a:p>
      </dgm:t>
    </dgm:pt>
    <dgm:pt modelId="{C1AD7245-B2CF-4053-8D6B-44E2324E388B}" type="sibTrans" cxnId="{43CBB35E-6B46-4DB5-ADCF-58C4F46273B9}">
      <dgm:prSet/>
      <dgm:spPr/>
      <dgm:t>
        <a:bodyPr/>
        <a:lstStyle/>
        <a:p>
          <a:endParaRPr lang="en-US"/>
        </a:p>
      </dgm:t>
    </dgm:pt>
    <dgm:pt modelId="{2DC3B8C3-EFA6-4D75-BDFA-6158A80EA7F9}">
      <dgm:prSet phldrT="[Text]"/>
      <dgm:spPr/>
      <dgm:t>
        <a:bodyPr/>
        <a:lstStyle/>
        <a:p>
          <a:r>
            <a:rPr lang="en-US" dirty="0" smtClean="0"/>
            <a:t>Goal: Increased feelings of inclusion/belonging </a:t>
          </a:r>
          <a:endParaRPr lang="en-US" dirty="0"/>
        </a:p>
      </dgm:t>
    </dgm:pt>
    <dgm:pt modelId="{C97AE92C-E926-4AAD-B530-E745DBF9D2E2}" type="parTrans" cxnId="{EE3DA21C-498C-40FF-A81F-AEA8C935EAA1}">
      <dgm:prSet/>
      <dgm:spPr/>
      <dgm:t>
        <a:bodyPr/>
        <a:lstStyle/>
        <a:p>
          <a:endParaRPr lang="en-US"/>
        </a:p>
      </dgm:t>
    </dgm:pt>
    <dgm:pt modelId="{E0A25BC1-551D-4B84-965C-60160E781ECD}" type="sibTrans" cxnId="{EE3DA21C-498C-40FF-A81F-AEA8C935EAA1}">
      <dgm:prSet/>
      <dgm:spPr/>
      <dgm:t>
        <a:bodyPr/>
        <a:lstStyle/>
        <a:p>
          <a:endParaRPr lang="en-US"/>
        </a:p>
      </dgm:t>
    </dgm:pt>
    <dgm:pt modelId="{5761AF68-C19F-4DC2-AAC9-97953C5B0AB0}">
      <dgm:prSet phldrT="[Text]"/>
      <dgm:spPr/>
      <dgm:t>
        <a:bodyPr/>
        <a:lstStyle/>
        <a:p>
          <a:r>
            <a:rPr lang="en-US" dirty="0" smtClean="0"/>
            <a:t>60% attendance at events &amp; </a:t>
          </a:r>
          <a:r>
            <a:rPr lang="en-US" smtClean="0"/>
            <a:t>organized representation </a:t>
          </a:r>
          <a:r>
            <a:rPr lang="en-US" dirty="0" smtClean="0"/>
            <a:t>at SSC</a:t>
          </a:r>
          <a:endParaRPr lang="en-US" dirty="0"/>
        </a:p>
      </dgm:t>
    </dgm:pt>
    <dgm:pt modelId="{7DF9A548-45D1-4C95-8194-D49311C04FFE}" type="parTrans" cxnId="{B454A4C5-CBC6-4870-921A-A478998C5EF8}">
      <dgm:prSet/>
      <dgm:spPr/>
      <dgm:t>
        <a:bodyPr/>
        <a:lstStyle/>
        <a:p>
          <a:endParaRPr lang="en-US"/>
        </a:p>
      </dgm:t>
    </dgm:pt>
    <dgm:pt modelId="{41CD51C8-A5C3-4020-9BC1-3C40910069B8}" type="sibTrans" cxnId="{B454A4C5-CBC6-4870-921A-A478998C5EF8}">
      <dgm:prSet/>
      <dgm:spPr/>
      <dgm:t>
        <a:bodyPr/>
        <a:lstStyle/>
        <a:p>
          <a:endParaRPr lang="en-US"/>
        </a:p>
      </dgm:t>
    </dgm:pt>
    <dgm:pt modelId="{DB220052-A092-4EEE-9F7C-2C324D248D56}" type="pres">
      <dgm:prSet presAssocID="{4B22FC2C-2C82-4FD4-9B5A-2036260E45D5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434BD8-4178-4832-81B5-90204D1F70E6}" type="pres">
      <dgm:prSet presAssocID="{B5D019B2-BE67-40B9-978E-20F664D90DC1}" presName="compNode" presStyleCnt="0"/>
      <dgm:spPr/>
    </dgm:pt>
    <dgm:pt modelId="{684CA771-DECE-4CE3-8558-3A5466F4101E}" type="pres">
      <dgm:prSet presAssocID="{B5D019B2-BE67-40B9-978E-20F664D90DC1}" presName="aNode" presStyleLbl="bgShp" presStyleIdx="0" presStyleCnt="3"/>
      <dgm:spPr/>
      <dgm:t>
        <a:bodyPr/>
        <a:lstStyle/>
        <a:p>
          <a:endParaRPr lang="en-US"/>
        </a:p>
      </dgm:t>
    </dgm:pt>
    <dgm:pt modelId="{E7EEA953-121D-4D78-B680-178D263BB057}" type="pres">
      <dgm:prSet presAssocID="{B5D019B2-BE67-40B9-978E-20F664D90DC1}" presName="textNode" presStyleLbl="bgShp" presStyleIdx="0" presStyleCnt="3"/>
      <dgm:spPr/>
      <dgm:t>
        <a:bodyPr/>
        <a:lstStyle/>
        <a:p>
          <a:endParaRPr lang="en-US"/>
        </a:p>
      </dgm:t>
    </dgm:pt>
    <dgm:pt modelId="{C21DE2E3-271C-495A-A729-64B6B27DACC7}" type="pres">
      <dgm:prSet presAssocID="{B5D019B2-BE67-40B9-978E-20F664D90DC1}" presName="compChildNode" presStyleCnt="0"/>
      <dgm:spPr/>
    </dgm:pt>
    <dgm:pt modelId="{309458E4-D66E-4CD6-8885-02A0ECE5168D}" type="pres">
      <dgm:prSet presAssocID="{B5D019B2-BE67-40B9-978E-20F664D90DC1}" presName="theInnerList" presStyleCnt="0"/>
      <dgm:spPr/>
    </dgm:pt>
    <dgm:pt modelId="{860623C4-6F98-4B6D-B92B-CF8E6B5F623A}" type="pres">
      <dgm:prSet presAssocID="{D4137A06-5B34-4B1E-9EDD-DD2F4FC1301C}" presName="child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14F431-C524-449E-ABF5-FD62D62C9A80}" type="pres">
      <dgm:prSet presAssocID="{D4137A06-5B34-4B1E-9EDD-DD2F4FC1301C}" presName="aSpace2" presStyleCnt="0"/>
      <dgm:spPr/>
    </dgm:pt>
    <dgm:pt modelId="{A2D39FB6-D38A-4CA1-93F3-7421A6251EF2}" type="pres">
      <dgm:prSet presAssocID="{2DC3B8C3-EFA6-4D75-BDFA-6158A80EA7F9}" presName="child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01B9C-4E08-4945-A572-A4DC9FE60A9E}" type="pres">
      <dgm:prSet presAssocID="{B5D019B2-BE67-40B9-978E-20F664D90DC1}" presName="aSpace" presStyleCnt="0"/>
      <dgm:spPr/>
    </dgm:pt>
    <dgm:pt modelId="{3083EA80-48BA-4A5E-AD7A-0CF65FC14049}" type="pres">
      <dgm:prSet presAssocID="{683C78CF-98E9-4D4D-A4D2-0E0F219B74C6}" presName="compNode" presStyleCnt="0"/>
      <dgm:spPr/>
    </dgm:pt>
    <dgm:pt modelId="{0E9A4F99-D3E5-4835-8B34-D8351107B0B0}" type="pres">
      <dgm:prSet presAssocID="{683C78CF-98E9-4D4D-A4D2-0E0F219B74C6}" presName="aNode" presStyleLbl="bgShp" presStyleIdx="1" presStyleCnt="3"/>
      <dgm:spPr/>
      <dgm:t>
        <a:bodyPr/>
        <a:lstStyle/>
        <a:p>
          <a:endParaRPr lang="en-US"/>
        </a:p>
      </dgm:t>
    </dgm:pt>
    <dgm:pt modelId="{6193E84F-0748-4AE2-A2BF-37FBB5134FE9}" type="pres">
      <dgm:prSet presAssocID="{683C78CF-98E9-4D4D-A4D2-0E0F219B74C6}" presName="textNode" presStyleLbl="bgShp" presStyleIdx="1" presStyleCnt="3"/>
      <dgm:spPr/>
      <dgm:t>
        <a:bodyPr/>
        <a:lstStyle/>
        <a:p>
          <a:endParaRPr lang="en-US"/>
        </a:p>
      </dgm:t>
    </dgm:pt>
    <dgm:pt modelId="{A7936D76-2574-47C8-B9C8-7E2E24091F21}" type="pres">
      <dgm:prSet presAssocID="{683C78CF-98E9-4D4D-A4D2-0E0F219B74C6}" presName="compChildNode" presStyleCnt="0"/>
      <dgm:spPr/>
    </dgm:pt>
    <dgm:pt modelId="{CA49F80D-895B-44D6-A2B4-D9C1DD268B7C}" type="pres">
      <dgm:prSet presAssocID="{683C78CF-98E9-4D4D-A4D2-0E0F219B74C6}" presName="theInnerList" presStyleCnt="0"/>
      <dgm:spPr/>
    </dgm:pt>
    <dgm:pt modelId="{D759F051-A5C9-4B70-9C8C-E1E62EE31481}" type="pres">
      <dgm:prSet presAssocID="{11754252-4AF0-4634-A76B-9A6CCFE7ABF0}" presName="child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ED17F2-EF92-4583-A5AA-313BCFB116D1}" type="pres">
      <dgm:prSet presAssocID="{11754252-4AF0-4634-A76B-9A6CCFE7ABF0}" presName="aSpace2" presStyleCnt="0"/>
      <dgm:spPr/>
    </dgm:pt>
    <dgm:pt modelId="{5447A42F-A067-440A-B4F3-5B87ED21B11F}" type="pres">
      <dgm:prSet presAssocID="{6648E957-3019-4DBB-BEE7-B7DEDC68BE35}" presName="child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0B630D1-0AEE-4850-B4CF-F6F2C195194D}" type="pres">
      <dgm:prSet presAssocID="{683C78CF-98E9-4D4D-A4D2-0E0F219B74C6}" presName="aSpace" presStyleCnt="0"/>
      <dgm:spPr/>
    </dgm:pt>
    <dgm:pt modelId="{F4C98B77-4F20-41D5-860A-ECEC1C23B7E1}" type="pres">
      <dgm:prSet presAssocID="{AA045134-C494-4BB7-B890-455B61EB9C05}" presName="compNode" presStyleCnt="0"/>
      <dgm:spPr/>
    </dgm:pt>
    <dgm:pt modelId="{C2388CA3-E036-44CD-9F76-62E3C62E8915}" type="pres">
      <dgm:prSet presAssocID="{AA045134-C494-4BB7-B890-455B61EB9C05}" presName="aNode" presStyleLbl="bgShp" presStyleIdx="2" presStyleCnt="3"/>
      <dgm:spPr/>
      <dgm:t>
        <a:bodyPr/>
        <a:lstStyle/>
        <a:p>
          <a:endParaRPr lang="en-US"/>
        </a:p>
      </dgm:t>
    </dgm:pt>
    <dgm:pt modelId="{7973E5FB-B0CE-4298-8932-6000D01CD5BB}" type="pres">
      <dgm:prSet presAssocID="{AA045134-C494-4BB7-B890-455B61EB9C05}" presName="textNode" presStyleLbl="bgShp" presStyleIdx="2" presStyleCnt="3"/>
      <dgm:spPr/>
      <dgm:t>
        <a:bodyPr/>
        <a:lstStyle/>
        <a:p>
          <a:endParaRPr lang="en-US"/>
        </a:p>
      </dgm:t>
    </dgm:pt>
    <dgm:pt modelId="{AA760771-217F-43C2-95FB-171B8D14D3FA}" type="pres">
      <dgm:prSet presAssocID="{AA045134-C494-4BB7-B890-455B61EB9C05}" presName="compChildNode" presStyleCnt="0"/>
      <dgm:spPr/>
    </dgm:pt>
    <dgm:pt modelId="{09420377-660E-4B8A-A569-E1426C1217CE}" type="pres">
      <dgm:prSet presAssocID="{AA045134-C494-4BB7-B890-455B61EB9C05}" presName="theInnerList" presStyleCnt="0"/>
      <dgm:spPr/>
    </dgm:pt>
    <dgm:pt modelId="{B7B64000-F7B7-4B44-A3B1-F0BD7E531D74}" type="pres">
      <dgm:prSet presAssocID="{BAC89B8C-6F40-40E3-868D-0A0409263DB8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69C980-9C2D-4887-81E9-E9662FB8C4EA}" type="pres">
      <dgm:prSet presAssocID="{BAC89B8C-6F40-40E3-868D-0A0409263DB8}" presName="aSpace2" presStyleCnt="0"/>
      <dgm:spPr/>
    </dgm:pt>
    <dgm:pt modelId="{3058BFFD-F1A3-4C39-8DA8-5AB600268DD9}" type="pres">
      <dgm:prSet presAssocID="{5761AF68-C19F-4DC2-AAC9-97953C5B0AB0}" presName="child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34A5FDF-FD7B-436D-8FB0-4AE9B9D14C3D}" srcId="{4B22FC2C-2C82-4FD4-9B5A-2036260E45D5}" destId="{B5D019B2-BE67-40B9-978E-20F664D90DC1}" srcOrd="0" destOrd="0" parTransId="{01E2FCD2-0E10-4ADE-A73D-13398BB5D2B6}" sibTransId="{D7B7329E-9179-4E6E-B4E6-F56927F69A93}"/>
    <dgm:cxn modelId="{43CBB35E-6B46-4DB5-ADCF-58C4F46273B9}" srcId="{683C78CF-98E9-4D4D-A4D2-0E0F219B74C6}" destId="{6648E957-3019-4DBB-BEE7-B7DEDC68BE35}" srcOrd="1" destOrd="0" parTransId="{59F06C7E-5F91-4B5B-9C2F-7A4FBCB7AB0D}" sibTransId="{C1AD7245-B2CF-4053-8D6B-44E2324E388B}"/>
    <dgm:cxn modelId="{D7DC29A5-1A40-481A-9CE0-8E90BDE9D902}" type="presOf" srcId="{11754252-4AF0-4634-A76B-9A6CCFE7ABF0}" destId="{D759F051-A5C9-4B70-9C8C-E1E62EE31481}" srcOrd="0" destOrd="0" presId="urn:microsoft.com/office/officeart/2005/8/layout/lProcess2"/>
    <dgm:cxn modelId="{13AD4E07-325A-4C5E-85DB-65E22645AA2E}" type="presOf" srcId="{AA045134-C494-4BB7-B890-455B61EB9C05}" destId="{C2388CA3-E036-44CD-9F76-62E3C62E8915}" srcOrd="0" destOrd="0" presId="urn:microsoft.com/office/officeart/2005/8/layout/lProcess2"/>
    <dgm:cxn modelId="{2D340A11-61C1-4196-B7C9-F53237B472AE}" type="presOf" srcId="{B5D019B2-BE67-40B9-978E-20F664D90DC1}" destId="{E7EEA953-121D-4D78-B680-178D263BB057}" srcOrd="1" destOrd="0" presId="urn:microsoft.com/office/officeart/2005/8/layout/lProcess2"/>
    <dgm:cxn modelId="{F590A099-C2C2-42EF-B6FD-7C3584D8EC26}" type="presOf" srcId="{6648E957-3019-4DBB-BEE7-B7DEDC68BE35}" destId="{5447A42F-A067-440A-B4F3-5B87ED21B11F}" srcOrd="0" destOrd="0" presId="urn:microsoft.com/office/officeart/2005/8/layout/lProcess2"/>
    <dgm:cxn modelId="{F7B7EA95-60FB-4B5B-B6F5-6F929DE32DDF}" type="presOf" srcId="{B5D019B2-BE67-40B9-978E-20F664D90DC1}" destId="{684CA771-DECE-4CE3-8558-3A5466F4101E}" srcOrd="0" destOrd="0" presId="urn:microsoft.com/office/officeart/2005/8/layout/lProcess2"/>
    <dgm:cxn modelId="{0347D8DD-7277-4DB0-AD75-805DD30B51C4}" type="presOf" srcId="{AA045134-C494-4BB7-B890-455B61EB9C05}" destId="{7973E5FB-B0CE-4298-8932-6000D01CD5BB}" srcOrd="1" destOrd="0" presId="urn:microsoft.com/office/officeart/2005/8/layout/lProcess2"/>
    <dgm:cxn modelId="{07000EE5-43AB-46E1-840C-D3FCD2C16268}" type="presOf" srcId="{4B22FC2C-2C82-4FD4-9B5A-2036260E45D5}" destId="{DB220052-A092-4EEE-9F7C-2C324D248D56}" srcOrd="0" destOrd="0" presId="urn:microsoft.com/office/officeart/2005/8/layout/lProcess2"/>
    <dgm:cxn modelId="{3FF92E72-AE53-433D-B9E6-F2FBE2C5F77E}" srcId="{683C78CF-98E9-4D4D-A4D2-0E0F219B74C6}" destId="{11754252-4AF0-4634-A76B-9A6CCFE7ABF0}" srcOrd="0" destOrd="0" parTransId="{01C7B27C-40B0-41C5-A115-BDD7FB1A2356}" sibTransId="{DBE0D8C5-70E5-4846-ABA7-D3BF4A400DF7}"/>
    <dgm:cxn modelId="{9FD5BC7A-426A-45C7-B37C-EF636E8131DD}" srcId="{4B22FC2C-2C82-4FD4-9B5A-2036260E45D5}" destId="{AA045134-C494-4BB7-B890-455B61EB9C05}" srcOrd="2" destOrd="0" parTransId="{137F023A-F251-4DB0-A890-B31B607A507F}" sibTransId="{4BB0D785-260D-4093-9599-62CED6641703}"/>
    <dgm:cxn modelId="{EE3DA21C-498C-40FF-A81F-AEA8C935EAA1}" srcId="{B5D019B2-BE67-40B9-978E-20F664D90DC1}" destId="{2DC3B8C3-EFA6-4D75-BDFA-6158A80EA7F9}" srcOrd="1" destOrd="0" parTransId="{C97AE92C-E926-4AAD-B530-E745DBF9D2E2}" sibTransId="{E0A25BC1-551D-4B84-965C-60160E781ECD}"/>
    <dgm:cxn modelId="{F08618E9-F565-44A5-A3D8-584B7C250E13}" type="presOf" srcId="{683C78CF-98E9-4D4D-A4D2-0E0F219B74C6}" destId="{0E9A4F99-D3E5-4835-8B34-D8351107B0B0}" srcOrd="0" destOrd="0" presId="urn:microsoft.com/office/officeart/2005/8/layout/lProcess2"/>
    <dgm:cxn modelId="{A0BC6C6D-03DE-47B2-9358-4AE2C25B99D6}" srcId="{B5D019B2-BE67-40B9-978E-20F664D90DC1}" destId="{D4137A06-5B34-4B1E-9EDD-DD2F4FC1301C}" srcOrd="0" destOrd="0" parTransId="{FBFE4463-0103-4F56-B2BC-611ADBB5C99A}" sibTransId="{B1226579-1A7B-49CB-8D99-08615CE78D96}"/>
    <dgm:cxn modelId="{34B6F92E-CDE9-4EF5-ACDC-92B6BDA260A7}" type="presOf" srcId="{683C78CF-98E9-4D4D-A4D2-0E0F219B74C6}" destId="{6193E84F-0748-4AE2-A2BF-37FBB5134FE9}" srcOrd="1" destOrd="0" presId="urn:microsoft.com/office/officeart/2005/8/layout/lProcess2"/>
    <dgm:cxn modelId="{040EC63C-31C7-497E-A897-1CB81C8E6B25}" srcId="{AA045134-C494-4BB7-B890-455B61EB9C05}" destId="{BAC89B8C-6F40-40E3-868D-0A0409263DB8}" srcOrd="0" destOrd="0" parTransId="{0638634D-9B67-4AF1-9135-DC6D9BF56AB1}" sibTransId="{80AD4FAE-18D1-421D-9E90-0693C1BCAD52}"/>
    <dgm:cxn modelId="{B454A4C5-CBC6-4870-921A-A478998C5EF8}" srcId="{AA045134-C494-4BB7-B890-455B61EB9C05}" destId="{5761AF68-C19F-4DC2-AAC9-97953C5B0AB0}" srcOrd="1" destOrd="0" parTransId="{7DF9A548-45D1-4C95-8194-D49311C04FFE}" sibTransId="{41CD51C8-A5C3-4020-9BC1-3C40910069B8}"/>
    <dgm:cxn modelId="{18CFE76B-578C-4BAF-9E8F-4CD4E4B76242}" type="presOf" srcId="{D4137A06-5B34-4B1E-9EDD-DD2F4FC1301C}" destId="{860623C4-6F98-4B6D-B92B-CF8E6B5F623A}" srcOrd="0" destOrd="0" presId="urn:microsoft.com/office/officeart/2005/8/layout/lProcess2"/>
    <dgm:cxn modelId="{2B6A3A4A-E764-4DF3-A67B-44717FE58F9B}" type="presOf" srcId="{5761AF68-C19F-4DC2-AAC9-97953C5B0AB0}" destId="{3058BFFD-F1A3-4C39-8DA8-5AB600268DD9}" srcOrd="0" destOrd="0" presId="urn:microsoft.com/office/officeart/2005/8/layout/lProcess2"/>
    <dgm:cxn modelId="{44EA0FA3-EF13-4C36-91C7-8940F140523F}" type="presOf" srcId="{2DC3B8C3-EFA6-4D75-BDFA-6158A80EA7F9}" destId="{A2D39FB6-D38A-4CA1-93F3-7421A6251EF2}" srcOrd="0" destOrd="0" presId="urn:microsoft.com/office/officeart/2005/8/layout/lProcess2"/>
    <dgm:cxn modelId="{D7646BA1-90F1-4F1B-A2AE-F7CB42DD759A}" srcId="{4B22FC2C-2C82-4FD4-9B5A-2036260E45D5}" destId="{683C78CF-98E9-4D4D-A4D2-0E0F219B74C6}" srcOrd="1" destOrd="0" parTransId="{119CB3F4-3719-47D0-A6C6-CB14D855C1E9}" sibTransId="{0C949CB6-64CE-44EF-AD2C-4DDB24BC483F}"/>
    <dgm:cxn modelId="{778887E6-885F-4E47-92CD-C9B0E712CA83}" type="presOf" srcId="{BAC89B8C-6F40-40E3-868D-0A0409263DB8}" destId="{B7B64000-F7B7-4B44-A3B1-F0BD7E531D74}" srcOrd="0" destOrd="0" presId="urn:microsoft.com/office/officeart/2005/8/layout/lProcess2"/>
    <dgm:cxn modelId="{EBD874FD-3C67-49B2-8E95-B7955E30620E}" type="presParOf" srcId="{DB220052-A092-4EEE-9F7C-2C324D248D56}" destId="{F0434BD8-4178-4832-81B5-90204D1F70E6}" srcOrd="0" destOrd="0" presId="urn:microsoft.com/office/officeart/2005/8/layout/lProcess2"/>
    <dgm:cxn modelId="{24BC251D-41DF-4457-AC10-DB0B6CB031F8}" type="presParOf" srcId="{F0434BD8-4178-4832-81B5-90204D1F70E6}" destId="{684CA771-DECE-4CE3-8558-3A5466F4101E}" srcOrd="0" destOrd="0" presId="urn:microsoft.com/office/officeart/2005/8/layout/lProcess2"/>
    <dgm:cxn modelId="{C079CB5D-20B4-40DD-9E60-EFB793C2263B}" type="presParOf" srcId="{F0434BD8-4178-4832-81B5-90204D1F70E6}" destId="{E7EEA953-121D-4D78-B680-178D263BB057}" srcOrd="1" destOrd="0" presId="urn:microsoft.com/office/officeart/2005/8/layout/lProcess2"/>
    <dgm:cxn modelId="{89AB4A93-402A-4F15-930C-CFEBC6857EF6}" type="presParOf" srcId="{F0434BD8-4178-4832-81B5-90204D1F70E6}" destId="{C21DE2E3-271C-495A-A729-64B6B27DACC7}" srcOrd="2" destOrd="0" presId="urn:microsoft.com/office/officeart/2005/8/layout/lProcess2"/>
    <dgm:cxn modelId="{AF4222F9-9E51-4CBD-97FF-F3AAE7F4309F}" type="presParOf" srcId="{C21DE2E3-271C-495A-A729-64B6B27DACC7}" destId="{309458E4-D66E-4CD6-8885-02A0ECE5168D}" srcOrd="0" destOrd="0" presId="urn:microsoft.com/office/officeart/2005/8/layout/lProcess2"/>
    <dgm:cxn modelId="{766D2624-4307-48F7-A79D-083BB91B8775}" type="presParOf" srcId="{309458E4-D66E-4CD6-8885-02A0ECE5168D}" destId="{860623C4-6F98-4B6D-B92B-CF8E6B5F623A}" srcOrd="0" destOrd="0" presId="urn:microsoft.com/office/officeart/2005/8/layout/lProcess2"/>
    <dgm:cxn modelId="{8F8A6A7D-1F11-4564-8B70-5D58C3886113}" type="presParOf" srcId="{309458E4-D66E-4CD6-8885-02A0ECE5168D}" destId="{D414F431-C524-449E-ABF5-FD62D62C9A80}" srcOrd="1" destOrd="0" presId="urn:microsoft.com/office/officeart/2005/8/layout/lProcess2"/>
    <dgm:cxn modelId="{75339383-78DB-42AC-9434-C9EFED0E9802}" type="presParOf" srcId="{309458E4-D66E-4CD6-8885-02A0ECE5168D}" destId="{A2D39FB6-D38A-4CA1-93F3-7421A6251EF2}" srcOrd="2" destOrd="0" presId="urn:microsoft.com/office/officeart/2005/8/layout/lProcess2"/>
    <dgm:cxn modelId="{D82AC297-6383-4BE5-9B9F-F766877B4EDF}" type="presParOf" srcId="{DB220052-A092-4EEE-9F7C-2C324D248D56}" destId="{5F001B9C-4E08-4945-A572-A4DC9FE60A9E}" srcOrd="1" destOrd="0" presId="urn:microsoft.com/office/officeart/2005/8/layout/lProcess2"/>
    <dgm:cxn modelId="{C6846761-7F82-4253-8CC1-4B864DD5782B}" type="presParOf" srcId="{DB220052-A092-4EEE-9F7C-2C324D248D56}" destId="{3083EA80-48BA-4A5E-AD7A-0CF65FC14049}" srcOrd="2" destOrd="0" presId="urn:microsoft.com/office/officeart/2005/8/layout/lProcess2"/>
    <dgm:cxn modelId="{F4BEDF82-EA28-4DE3-BA1B-6810E3A23AB8}" type="presParOf" srcId="{3083EA80-48BA-4A5E-AD7A-0CF65FC14049}" destId="{0E9A4F99-D3E5-4835-8B34-D8351107B0B0}" srcOrd="0" destOrd="0" presId="urn:microsoft.com/office/officeart/2005/8/layout/lProcess2"/>
    <dgm:cxn modelId="{3151E613-373B-43A9-91B4-B0E930B84ECB}" type="presParOf" srcId="{3083EA80-48BA-4A5E-AD7A-0CF65FC14049}" destId="{6193E84F-0748-4AE2-A2BF-37FBB5134FE9}" srcOrd="1" destOrd="0" presId="urn:microsoft.com/office/officeart/2005/8/layout/lProcess2"/>
    <dgm:cxn modelId="{5121BE0A-67E9-4284-934D-FB552193B2C3}" type="presParOf" srcId="{3083EA80-48BA-4A5E-AD7A-0CF65FC14049}" destId="{A7936D76-2574-47C8-B9C8-7E2E24091F21}" srcOrd="2" destOrd="0" presId="urn:microsoft.com/office/officeart/2005/8/layout/lProcess2"/>
    <dgm:cxn modelId="{37C48B73-80FC-49D8-B10C-17BA6E303482}" type="presParOf" srcId="{A7936D76-2574-47C8-B9C8-7E2E24091F21}" destId="{CA49F80D-895B-44D6-A2B4-D9C1DD268B7C}" srcOrd="0" destOrd="0" presId="urn:microsoft.com/office/officeart/2005/8/layout/lProcess2"/>
    <dgm:cxn modelId="{765D21E1-3197-4AFC-82C5-B9DCBFAC85F8}" type="presParOf" srcId="{CA49F80D-895B-44D6-A2B4-D9C1DD268B7C}" destId="{D759F051-A5C9-4B70-9C8C-E1E62EE31481}" srcOrd="0" destOrd="0" presId="urn:microsoft.com/office/officeart/2005/8/layout/lProcess2"/>
    <dgm:cxn modelId="{FA5D8A4D-7142-4ADE-AE16-E173495CBCE6}" type="presParOf" srcId="{CA49F80D-895B-44D6-A2B4-D9C1DD268B7C}" destId="{15ED17F2-EF92-4583-A5AA-313BCFB116D1}" srcOrd="1" destOrd="0" presId="urn:microsoft.com/office/officeart/2005/8/layout/lProcess2"/>
    <dgm:cxn modelId="{952143F1-5C40-4125-A365-456346BD462A}" type="presParOf" srcId="{CA49F80D-895B-44D6-A2B4-D9C1DD268B7C}" destId="{5447A42F-A067-440A-B4F3-5B87ED21B11F}" srcOrd="2" destOrd="0" presId="urn:microsoft.com/office/officeart/2005/8/layout/lProcess2"/>
    <dgm:cxn modelId="{2DC86A51-16D6-46A3-80E1-0F148847A92E}" type="presParOf" srcId="{DB220052-A092-4EEE-9F7C-2C324D248D56}" destId="{60B630D1-0AEE-4850-B4CF-F6F2C195194D}" srcOrd="3" destOrd="0" presId="urn:microsoft.com/office/officeart/2005/8/layout/lProcess2"/>
    <dgm:cxn modelId="{410A2FB9-250F-48D1-AD8F-6AD053C311A3}" type="presParOf" srcId="{DB220052-A092-4EEE-9F7C-2C324D248D56}" destId="{F4C98B77-4F20-41D5-860A-ECEC1C23B7E1}" srcOrd="4" destOrd="0" presId="urn:microsoft.com/office/officeart/2005/8/layout/lProcess2"/>
    <dgm:cxn modelId="{2A1B4BB9-DB9B-4AD6-8243-036600594FA3}" type="presParOf" srcId="{F4C98B77-4F20-41D5-860A-ECEC1C23B7E1}" destId="{C2388CA3-E036-44CD-9F76-62E3C62E8915}" srcOrd="0" destOrd="0" presId="urn:microsoft.com/office/officeart/2005/8/layout/lProcess2"/>
    <dgm:cxn modelId="{1F19C237-B873-46B5-9488-C1967FE3D33A}" type="presParOf" srcId="{F4C98B77-4F20-41D5-860A-ECEC1C23B7E1}" destId="{7973E5FB-B0CE-4298-8932-6000D01CD5BB}" srcOrd="1" destOrd="0" presId="urn:microsoft.com/office/officeart/2005/8/layout/lProcess2"/>
    <dgm:cxn modelId="{11AB2604-A6E0-44B6-AC7B-5A91B905F453}" type="presParOf" srcId="{F4C98B77-4F20-41D5-860A-ECEC1C23B7E1}" destId="{AA760771-217F-43C2-95FB-171B8D14D3FA}" srcOrd="2" destOrd="0" presId="urn:microsoft.com/office/officeart/2005/8/layout/lProcess2"/>
    <dgm:cxn modelId="{81DC0765-E9BA-467E-A585-3A5A1DFE1FB4}" type="presParOf" srcId="{AA760771-217F-43C2-95FB-171B8D14D3FA}" destId="{09420377-660E-4B8A-A569-E1426C1217CE}" srcOrd="0" destOrd="0" presId="urn:microsoft.com/office/officeart/2005/8/layout/lProcess2"/>
    <dgm:cxn modelId="{7B61DCB5-1197-4B1A-9F21-48032B7B1284}" type="presParOf" srcId="{09420377-660E-4B8A-A569-E1426C1217CE}" destId="{B7B64000-F7B7-4B44-A3B1-F0BD7E531D74}" srcOrd="0" destOrd="0" presId="urn:microsoft.com/office/officeart/2005/8/layout/lProcess2"/>
    <dgm:cxn modelId="{BB609AB0-2225-4EDC-B4AA-D811BBCFB24B}" type="presParOf" srcId="{09420377-660E-4B8A-A569-E1426C1217CE}" destId="{9E69C980-9C2D-4887-81E9-E9662FB8C4EA}" srcOrd="1" destOrd="0" presId="urn:microsoft.com/office/officeart/2005/8/layout/lProcess2"/>
    <dgm:cxn modelId="{6D9C6968-A6F6-4B3E-9D00-F37578652F1A}" type="presParOf" srcId="{09420377-660E-4B8A-A569-E1426C1217CE}" destId="{3058BFFD-F1A3-4C39-8DA8-5AB600268DD9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81BD79D-8545-4455-BB9E-ACB3126612A1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DE583CE9-9644-410C-8F6A-52C8E662350B}">
      <dgm:prSet phldrT="[Text]"/>
      <dgm:spPr/>
      <dgm:t>
        <a:bodyPr/>
        <a:lstStyle/>
        <a:p>
          <a:r>
            <a:rPr lang="en-US" dirty="0" smtClean="0"/>
            <a:t>Community Engagement </a:t>
          </a:r>
          <a:endParaRPr lang="en-US" dirty="0"/>
        </a:p>
      </dgm:t>
    </dgm:pt>
    <dgm:pt modelId="{674E5D4B-9AAD-4924-BEBB-008BFEA36920}" type="parTrans" cxnId="{73C5A135-7442-44C2-BA12-FE4D2EF694BE}">
      <dgm:prSet/>
      <dgm:spPr/>
      <dgm:t>
        <a:bodyPr/>
        <a:lstStyle/>
        <a:p>
          <a:endParaRPr lang="en-US"/>
        </a:p>
      </dgm:t>
    </dgm:pt>
    <dgm:pt modelId="{40EC416C-53C2-4225-9A5F-7ECB6B45F785}" type="sibTrans" cxnId="{73C5A135-7442-44C2-BA12-FE4D2EF694BE}">
      <dgm:prSet/>
      <dgm:spPr/>
      <dgm:t>
        <a:bodyPr/>
        <a:lstStyle/>
        <a:p>
          <a:endParaRPr lang="en-US"/>
        </a:p>
      </dgm:t>
    </dgm:pt>
    <dgm:pt modelId="{E677E774-D9EE-4E4B-857E-599C0C9F19C3}">
      <dgm:prSet phldrT="[Text]"/>
      <dgm:spPr/>
      <dgm:t>
        <a:bodyPr/>
        <a:lstStyle/>
        <a:p>
          <a:r>
            <a:rPr lang="en-US" dirty="0" smtClean="0"/>
            <a:t>Disciplinary Practices </a:t>
          </a:r>
          <a:endParaRPr lang="en-US" dirty="0"/>
        </a:p>
      </dgm:t>
    </dgm:pt>
    <dgm:pt modelId="{ADAE6D68-6EAF-495D-BF39-2C0F5FD8B62E}" type="parTrans" cxnId="{08F2CED5-2955-48A6-ADFF-02AC1C0F79F1}">
      <dgm:prSet/>
      <dgm:spPr/>
      <dgm:t>
        <a:bodyPr/>
        <a:lstStyle/>
        <a:p>
          <a:endParaRPr lang="en-US"/>
        </a:p>
      </dgm:t>
    </dgm:pt>
    <dgm:pt modelId="{D4791114-8BE8-42F0-9243-4BEF7CF25555}" type="sibTrans" cxnId="{08F2CED5-2955-48A6-ADFF-02AC1C0F79F1}">
      <dgm:prSet/>
      <dgm:spPr/>
      <dgm:t>
        <a:bodyPr/>
        <a:lstStyle/>
        <a:p>
          <a:endParaRPr lang="en-US"/>
        </a:p>
      </dgm:t>
    </dgm:pt>
    <dgm:pt modelId="{9F0EE37B-28F0-446F-A0AA-6FB7F3DCCB84}">
      <dgm:prSet phldrT="[Text]"/>
      <dgm:spPr/>
      <dgm:t>
        <a:bodyPr/>
        <a:lstStyle/>
        <a:p>
          <a:r>
            <a:rPr lang="en-US" dirty="0" smtClean="0"/>
            <a:t>School Climate </a:t>
          </a:r>
          <a:endParaRPr lang="en-US" dirty="0"/>
        </a:p>
      </dgm:t>
    </dgm:pt>
    <dgm:pt modelId="{90885839-CA78-43D5-B48D-EA76E07C8D1D}" type="parTrans" cxnId="{14F6DDDC-0EAD-45AD-8E19-A000DD73447C}">
      <dgm:prSet/>
      <dgm:spPr/>
      <dgm:t>
        <a:bodyPr/>
        <a:lstStyle/>
        <a:p>
          <a:endParaRPr lang="en-US"/>
        </a:p>
      </dgm:t>
    </dgm:pt>
    <dgm:pt modelId="{9175B0F8-8BDD-4839-BBBD-01284654841D}" type="sibTrans" cxnId="{14F6DDDC-0EAD-45AD-8E19-A000DD73447C}">
      <dgm:prSet/>
      <dgm:spPr/>
      <dgm:t>
        <a:bodyPr/>
        <a:lstStyle/>
        <a:p>
          <a:endParaRPr lang="en-US"/>
        </a:p>
      </dgm:t>
    </dgm:pt>
    <dgm:pt modelId="{155963EE-2FBB-49D7-B3D6-990AB09527CB}" type="pres">
      <dgm:prSet presAssocID="{481BD79D-8545-4455-BB9E-ACB3126612A1}" presName="compositeShape" presStyleCnt="0">
        <dgm:presLayoutVars>
          <dgm:chMax val="7"/>
          <dgm:dir/>
          <dgm:resizeHandles val="exact"/>
        </dgm:presLayoutVars>
      </dgm:prSet>
      <dgm:spPr/>
    </dgm:pt>
    <dgm:pt modelId="{84918107-0B3D-4BC9-9DB3-911C5AAB45A6}" type="pres">
      <dgm:prSet presAssocID="{481BD79D-8545-4455-BB9E-ACB3126612A1}" presName="wedge1" presStyleLbl="node1" presStyleIdx="0" presStyleCnt="3"/>
      <dgm:spPr/>
      <dgm:t>
        <a:bodyPr/>
        <a:lstStyle/>
        <a:p>
          <a:endParaRPr lang="en-US"/>
        </a:p>
      </dgm:t>
    </dgm:pt>
    <dgm:pt modelId="{835F4A1B-724E-40DC-8A48-FCD756BEEC3B}" type="pres">
      <dgm:prSet presAssocID="{481BD79D-8545-4455-BB9E-ACB3126612A1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39ABEE-4D6B-4961-9BE9-6C2FF559FAF8}" type="pres">
      <dgm:prSet presAssocID="{481BD79D-8545-4455-BB9E-ACB3126612A1}" presName="wedge2" presStyleLbl="node1" presStyleIdx="1" presStyleCnt="3"/>
      <dgm:spPr/>
      <dgm:t>
        <a:bodyPr/>
        <a:lstStyle/>
        <a:p>
          <a:endParaRPr lang="en-US"/>
        </a:p>
      </dgm:t>
    </dgm:pt>
    <dgm:pt modelId="{D04DC006-3DDE-41BD-A572-EA6808F9F4C3}" type="pres">
      <dgm:prSet presAssocID="{481BD79D-8545-4455-BB9E-ACB3126612A1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3C28A6-1410-4BD5-880A-7BC0D2D7875B}" type="pres">
      <dgm:prSet presAssocID="{481BD79D-8545-4455-BB9E-ACB3126612A1}" presName="wedge3" presStyleLbl="node1" presStyleIdx="2" presStyleCnt="3" custLinFactNeighborX="-594"/>
      <dgm:spPr/>
      <dgm:t>
        <a:bodyPr/>
        <a:lstStyle/>
        <a:p>
          <a:endParaRPr lang="en-US"/>
        </a:p>
      </dgm:t>
    </dgm:pt>
    <dgm:pt modelId="{BC38CC81-B106-402E-81C6-5E4179C83FF1}" type="pres">
      <dgm:prSet presAssocID="{481BD79D-8545-4455-BB9E-ACB3126612A1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3C5A135-7442-44C2-BA12-FE4D2EF694BE}" srcId="{481BD79D-8545-4455-BB9E-ACB3126612A1}" destId="{DE583CE9-9644-410C-8F6A-52C8E662350B}" srcOrd="0" destOrd="0" parTransId="{674E5D4B-9AAD-4924-BEBB-008BFEA36920}" sibTransId="{40EC416C-53C2-4225-9A5F-7ECB6B45F785}"/>
    <dgm:cxn modelId="{18575CA1-42B0-468A-9ECB-A1B36944ACCE}" type="presOf" srcId="{9F0EE37B-28F0-446F-A0AA-6FB7F3DCCB84}" destId="{3C3C28A6-1410-4BD5-880A-7BC0D2D7875B}" srcOrd="0" destOrd="0" presId="urn:microsoft.com/office/officeart/2005/8/layout/chart3"/>
    <dgm:cxn modelId="{14F6DDDC-0EAD-45AD-8E19-A000DD73447C}" srcId="{481BD79D-8545-4455-BB9E-ACB3126612A1}" destId="{9F0EE37B-28F0-446F-A0AA-6FB7F3DCCB84}" srcOrd="2" destOrd="0" parTransId="{90885839-CA78-43D5-B48D-EA76E07C8D1D}" sibTransId="{9175B0F8-8BDD-4839-BBBD-01284654841D}"/>
    <dgm:cxn modelId="{2D3E72C7-4605-4862-AEC0-7F5F2B3ABB4F}" type="presOf" srcId="{481BD79D-8545-4455-BB9E-ACB3126612A1}" destId="{155963EE-2FBB-49D7-B3D6-990AB09527CB}" srcOrd="0" destOrd="0" presId="urn:microsoft.com/office/officeart/2005/8/layout/chart3"/>
    <dgm:cxn modelId="{97FA063D-7D93-4DCE-AEBA-D77E53611E6D}" type="presOf" srcId="{9F0EE37B-28F0-446F-A0AA-6FB7F3DCCB84}" destId="{BC38CC81-B106-402E-81C6-5E4179C83FF1}" srcOrd="1" destOrd="0" presId="urn:microsoft.com/office/officeart/2005/8/layout/chart3"/>
    <dgm:cxn modelId="{5F443AC0-BF6D-47DC-AD52-8644EE0A6D0C}" type="presOf" srcId="{DE583CE9-9644-410C-8F6A-52C8E662350B}" destId="{84918107-0B3D-4BC9-9DB3-911C5AAB45A6}" srcOrd="0" destOrd="0" presId="urn:microsoft.com/office/officeart/2005/8/layout/chart3"/>
    <dgm:cxn modelId="{24246113-9069-405D-975B-FB1DC2ACF28D}" type="presOf" srcId="{E677E774-D9EE-4E4B-857E-599C0C9F19C3}" destId="{D04DC006-3DDE-41BD-A572-EA6808F9F4C3}" srcOrd="1" destOrd="0" presId="urn:microsoft.com/office/officeart/2005/8/layout/chart3"/>
    <dgm:cxn modelId="{D791A078-1205-439E-865F-70FABEC54278}" type="presOf" srcId="{DE583CE9-9644-410C-8F6A-52C8E662350B}" destId="{835F4A1B-724E-40DC-8A48-FCD756BEEC3B}" srcOrd="1" destOrd="0" presId="urn:microsoft.com/office/officeart/2005/8/layout/chart3"/>
    <dgm:cxn modelId="{04D4C60E-FB62-4F9C-9BE2-AAC65680210D}" type="presOf" srcId="{E677E774-D9EE-4E4B-857E-599C0C9F19C3}" destId="{1E39ABEE-4D6B-4961-9BE9-6C2FF559FAF8}" srcOrd="0" destOrd="0" presId="urn:microsoft.com/office/officeart/2005/8/layout/chart3"/>
    <dgm:cxn modelId="{08F2CED5-2955-48A6-ADFF-02AC1C0F79F1}" srcId="{481BD79D-8545-4455-BB9E-ACB3126612A1}" destId="{E677E774-D9EE-4E4B-857E-599C0C9F19C3}" srcOrd="1" destOrd="0" parTransId="{ADAE6D68-6EAF-495D-BF39-2C0F5FD8B62E}" sibTransId="{D4791114-8BE8-42F0-9243-4BEF7CF25555}"/>
    <dgm:cxn modelId="{CC416F0F-19D5-4A77-AC35-DB4134294DCA}" type="presParOf" srcId="{155963EE-2FBB-49D7-B3D6-990AB09527CB}" destId="{84918107-0B3D-4BC9-9DB3-911C5AAB45A6}" srcOrd="0" destOrd="0" presId="urn:microsoft.com/office/officeart/2005/8/layout/chart3"/>
    <dgm:cxn modelId="{B8382096-2573-42F6-BA6C-008F3F585704}" type="presParOf" srcId="{155963EE-2FBB-49D7-B3D6-990AB09527CB}" destId="{835F4A1B-724E-40DC-8A48-FCD756BEEC3B}" srcOrd="1" destOrd="0" presId="urn:microsoft.com/office/officeart/2005/8/layout/chart3"/>
    <dgm:cxn modelId="{323D193F-CA28-444A-B8C5-CEF766AA399D}" type="presParOf" srcId="{155963EE-2FBB-49D7-B3D6-990AB09527CB}" destId="{1E39ABEE-4D6B-4961-9BE9-6C2FF559FAF8}" srcOrd="2" destOrd="0" presId="urn:microsoft.com/office/officeart/2005/8/layout/chart3"/>
    <dgm:cxn modelId="{649B76FA-0C07-41B2-960A-D8073B240BF2}" type="presParOf" srcId="{155963EE-2FBB-49D7-B3D6-990AB09527CB}" destId="{D04DC006-3DDE-41BD-A572-EA6808F9F4C3}" srcOrd="3" destOrd="0" presId="urn:microsoft.com/office/officeart/2005/8/layout/chart3"/>
    <dgm:cxn modelId="{9BB8E64F-98C0-4590-B9AA-02E9ACF92437}" type="presParOf" srcId="{155963EE-2FBB-49D7-B3D6-990AB09527CB}" destId="{3C3C28A6-1410-4BD5-880A-7BC0D2D7875B}" srcOrd="4" destOrd="0" presId="urn:microsoft.com/office/officeart/2005/8/layout/chart3"/>
    <dgm:cxn modelId="{F3418506-3EDA-4907-9A26-7F64E0279B83}" type="presParOf" srcId="{155963EE-2FBB-49D7-B3D6-990AB09527CB}" destId="{BC38CC81-B106-402E-81C6-5E4179C83FF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6C82CCC-97D9-4010-8A97-4CAE8E53F69A}" type="doc">
      <dgm:prSet loTypeId="urn:microsoft.com/office/officeart/2005/8/layout/chart3" loCatId="cycle" qsTypeId="urn:microsoft.com/office/officeart/2005/8/quickstyle/simple1" qsCatId="simple" csTypeId="urn:microsoft.com/office/officeart/2005/8/colors/accent1_2" csCatId="accent1" phldr="1"/>
      <dgm:spPr/>
    </dgm:pt>
    <dgm:pt modelId="{63077586-2540-45DD-B8F3-A45C3F4F25ED}">
      <dgm:prSet phldrT="[Text]"/>
      <dgm:spPr/>
      <dgm:t>
        <a:bodyPr/>
        <a:lstStyle/>
        <a:p>
          <a:r>
            <a:rPr lang="en-US" dirty="0" smtClean="0"/>
            <a:t>Achievement &amp; Outcomes </a:t>
          </a:r>
          <a:endParaRPr lang="en-US" dirty="0"/>
        </a:p>
      </dgm:t>
    </dgm:pt>
    <dgm:pt modelId="{B935DB0F-789B-4AD0-81A1-65769751141A}" type="parTrans" cxnId="{AE1E5E14-6F68-432A-A039-11D39DEAA90B}">
      <dgm:prSet/>
      <dgm:spPr/>
      <dgm:t>
        <a:bodyPr/>
        <a:lstStyle/>
        <a:p>
          <a:endParaRPr lang="en-US"/>
        </a:p>
      </dgm:t>
    </dgm:pt>
    <dgm:pt modelId="{8DA9EAAB-27A8-42DB-855C-116FBAE68FD1}" type="sibTrans" cxnId="{AE1E5E14-6F68-432A-A039-11D39DEAA90B}">
      <dgm:prSet/>
      <dgm:spPr/>
      <dgm:t>
        <a:bodyPr/>
        <a:lstStyle/>
        <a:p>
          <a:endParaRPr lang="en-US"/>
        </a:p>
      </dgm:t>
    </dgm:pt>
    <dgm:pt modelId="{01A2942C-D857-4138-B12D-E868229EBF4D}">
      <dgm:prSet phldrT="[Text]"/>
      <dgm:spPr/>
      <dgm:t>
        <a:bodyPr/>
        <a:lstStyle/>
        <a:p>
          <a:r>
            <a:rPr lang="en-US" dirty="0" smtClean="0"/>
            <a:t>Opportunities to Excel Academically </a:t>
          </a:r>
          <a:endParaRPr lang="en-US" dirty="0"/>
        </a:p>
      </dgm:t>
    </dgm:pt>
    <dgm:pt modelId="{610AAB8D-3A25-4F4D-8B68-3380D4F7CDAA}" type="parTrans" cxnId="{92EF3CC5-04FA-4859-985A-17EB92E4C6FA}">
      <dgm:prSet/>
      <dgm:spPr/>
      <dgm:t>
        <a:bodyPr/>
        <a:lstStyle/>
        <a:p>
          <a:endParaRPr lang="en-US"/>
        </a:p>
      </dgm:t>
    </dgm:pt>
    <dgm:pt modelId="{407E136C-7C68-4EDD-A28B-4B9343978BF5}" type="sibTrans" cxnId="{92EF3CC5-04FA-4859-985A-17EB92E4C6FA}">
      <dgm:prSet/>
      <dgm:spPr/>
      <dgm:t>
        <a:bodyPr/>
        <a:lstStyle/>
        <a:p>
          <a:endParaRPr lang="en-US"/>
        </a:p>
      </dgm:t>
    </dgm:pt>
    <dgm:pt modelId="{943059AD-858C-492D-844D-A138EF750EA3}">
      <dgm:prSet phldrT="[Text]"/>
      <dgm:spPr/>
      <dgm:t>
        <a:bodyPr/>
        <a:lstStyle/>
        <a:p>
          <a:r>
            <a:rPr lang="en-US" dirty="0" smtClean="0"/>
            <a:t>Access &amp; Inclusion </a:t>
          </a:r>
          <a:endParaRPr lang="en-US" dirty="0"/>
        </a:p>
      </dgm:t>
    </dgm:pt>
    <dgm:pt modelId="{B15B8B2B-E504-4D8F-8DBF-19565E93658D}" type="parTrans" cxnId="{E26903F9-3BB8-423F-81DD-FFDE3E81CCDC}">
      <dgm:prSet/>
      <dgm:spPr/>
      <dgm:t>
        <a:bodyPr/>
        <a:lstStyle/>
        <a:p>
          <a:endParaRPr lang="en-US"/>
        </a:p>
      </dgm:t>
    </dgm:pt>
    <dgm:pt modelId="{4FDB943B-938E-4059-B1D3-7651662794CF}" type="sibTrans" cxnId="{E26903F9-3BB8-423F-81DD-FFDE3E81CCDC}">
      <dgm:prSet/>
      <dgm:spPr/>
      <dgm:t>
        <a:bodyPr/>
        <a:lstStyle/>
        <a:p>
          <a:endParaRPr lang="en-US"/>
        </a:p>
      </dgm:t>
    </dgm:pt>
    <dgm:pt modelId="{80233796-E992-4C48-B02A-BBF940B06C84}" type="pres">
      <dgm:prSet presAssocID="{56C82CCC-97D9-4010-8A97-4CAE8E53F69A}" presName="compositeShape" presStyleCnt="0">
        <dgm:presLayoutVars>
          <dgm:chMax val="7"/>
          <dgm:dir/>
          <dgm:resizeHandles val="exact"/>
        </dgm:presLayoutVars>
      </dgm:prSet>
      <dgm:spPr/>
    </dgm:pt>
    <dgm:pt modelId="{C2578EE0-4B44-4CBC-A3AA-DF2E3365867C}" type="pres">
      <dgm:prSet presAssocID="{56C82CCC-97D9-4010-8A97-4CAE8E53F69A}" presName="wedge1" presStyleLbl="node1" presStyleIdx="0" presStyleCnt="3"/>
      <dgm:spPr/>
      <dgm:t>
        <a:bodyPr/>
        <a:lstStyle/>
        <a:p>
          <a:endParaRPr lang="en-US"/>
        </a:p>
      </dgm:t>
    </dgm:pt>
    <dgm:pt modelId="{78B56A91-429B-43CE-8D75-E27D72ACADF1}" type="pres">
      <dgm:prSet presAssocID="{56C82CCC-97D9-4010-8A97-4CAE8E53F69A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44C8E4D-D3D8-4D43-8D0F-BA77B9F2C7FA}" type="pres">
      <dgm:prSet presAssocID="{56C82CCC-97D9-4010-8A97-4CAE8E53F69A}" presName="wedge2" presStyleLbl="node1" presStyleIdx="1" presStyleCnt="3"/>
      <dgm:spPr/>
      <dgm:t>
        <a:bodyPr/>
        <a:lstStyle/>
        <a:p>
          <a:endParaRPr lang="en-US"/>
        </a:p>
      </dgm:t>
    </dgm:pt>
    <dgm:pt modelId="{190E868C-942D-4528-A25F-1D5FC737D6F2}" type="pres">
      <dgm:prSet presAssocID="{56C82CCC-97D9-4010-8A97-4CAE8E53F69A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C78F4D-291F-4DD8-B1D1-F18CC421FD1B}" type="pres">
      <dgm:prSet presAssocID="{56C82CCC-97D9-4010-8A97-4CAE8E53F69A}" presName="wedge3" presStyleLbl="node1" presStyleIdx="2" presStyleCnt="3"/>
      <dgm:spPr/>
      <dgm:t>
        <a:bodyPr/>
        <a:lstStyle/>
        <a:p>
          <a:endParaRPr lang="en-US"/>
        </a:p>
      </dgm:t>
    </dgm:pt>
    <dgm:pt modelId="{C39E4192-D00E-4FE0-B836-1C1A2C3316C1}" type="pres">
      <dgm:prSet presAssocID="{56C82CCC-97D9-4010-8A97-4CAE8E53F69A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107D2F-5545-4FD9-A590-DFEEAEA85143}" type="presOf" srcId="{56C82CCC-97D9-4010-8A97-4CAE8E53F69A}" destId="{80233796-E992-4C48-B02A-BBF940B06C84}" srcOrd="0" destOrd="0" presId="urn:microsoft.com/office/officeart/2005/8/layout/chart3"/>
    <dgm:cxn modelId="{92EF3CC5-04FA-4859-985A-17EB92E4C6FA}" srcId="{56C82CCC-97D9-4010-8A97-4CAE8E53F69A}" destId="{01A2942C-D857-4138-B12D-E868229EBF4D}" srcOrd="1" destOrd="0" parTransId="{610AAB8D-3A25-4F4D-8B68-3380D4F7CDAA}" sibTransId="{407E136C-7C68-4EDD-A28B-4B9343978BF5}"/>
    <dgm:cxn modelId="{E7A87768-EE56-4A82-8AE7-A8E9958D7982}" type="presOf" srcId="{943059AD-858C-492D-844D-A138EF750EA3}" destId="{4DC78F4D-291F-4DD8-B1D1-F18CC421FD1B}" srcOrd="0" destOrd="0" presId="urn:microsoft.com/office/officeart/2005/8/layout/chart3"/>
    <dgm:cxn modelId="{DD8F86DF-B640-40E2-8509-B45D215AE1C7}" type="presOf" srcId="{63077586-2540-45DD-B8F3-A45C3F4F25ED}" destId="{78B56A91-429B-43CE-8D75-E27D72ACADF1}" srcOrd="1" destOrd="0" presId="urn:microsoft.com/office/officeart/2005/8/layout/chart3"/>
    <dgm:cxn modelId="{AE1E5E14-6F68-432A-A039-11D39DEAA90B}" srcId="{56C82CCC-97D9-4010-8A97-4CAE8E53F69A}" destId="{63077586-2540-45DD-B8F3-A45C3F4F25ED}" srcOrd="0" destOrd="0" parTransId="{B935DB0F-789B-4AD0-81A1-65769751141A}" sibTransId="{8DA9EAAB-27A8-42DB-855C-116FBAE68FD1}"/>
    <dgm:cxn modelId="{53EFED91-D110-40C5-A11E-800620F4D88B}" type="presOf" srcId="{01A2942C-D857-4138-B12D-E868229EBF4D}" destId="{190E868C-942D-4528-A25F-1D5FC737D6F2}" srcOrd="1" destOrd="0" presId="urn:microsoft.com/office/officeart/2005/8/layout/chart3"/>
    <dgm:cxn modelId="{E26903F9-3BB8-423F-81DD-FFDE3E81CCDC}" srcId="{56C82CCC-97D9-4010-8A97-4CAE8E53F69A}" destId="{943059AD-858C-492D-844D-A138EF750EA3}" srcOrd="2" destOrd="0" parTransId="{B15B8B2B-E504-4D8F-8DBF-19565E93658D}" sibTransId="{4FDB943B-938E-4059-B1D3-7651662794CF}"/>
    <dgm:cxn modelId="{47CE8452-EEFA-46ED-9506-FD4B808C5775}" type="presOf" srcId="{63077586-2540-45DD-B8F3-A45C3F4F25ED}" destId="{C2578EE0-4B44-4CBC-A3AA-DF2E3365867C}" srcOrd="0" destOrd="0" presId="urn:microsoft.com/office/officeart/2005/8/layout/chart3"/>
    <dgm:cxn modelId="{34E7006F-C6EA-4F44-A940-448D99FDBD4F}" type="presOf" srcId="{943059AD-858C-492D-844D-A138EF750EA3}" destId="{C39E4192-D00E-4FE0-B836-1C1A2C3316C1}" srcOrd="1" destOrd="0" presId="urn:microsoft.com/office/officeart/2005/8/layout/chart3"/>
    <dgm:cxn modelId="{6C5E1882-538F-4900-A9AD-FFCE4679E10E}" type="presOf" srcId="{01A2942C-D857-4138-B12D-E868229EBF4D}" destId="{A44C8E4D-D3D8-4D43-8D0F-BA77B9F2C7FA}" srcOrd="0" destOrd="0" presId="urn:microsoft.com/office/officeart/2005/8/layout/chart3"/>
    <dgm:cxn modelId="{467DD4F9-12A2-452F-A7D8-7A06BEEC8EEB}" type="presParOf" srcId="{80233796-E992-4C48-B02A-BBF940B06C84}" destId="{C2578EE0-4B44-4CBC-A3AA-DF2E3365867C}" srcOrd="0" destOrd="0" presId="urn:microsoft.com/office/officeart/2005/8/layout/chart3"/>
    <dgm:cxn modelId="{22FFA2A2-C2BC-47E3-A820-2BA5EF14E69D}" type="presParOf" srcId="{80233796-E992-4C48-B02A-BBF940B06C84}" destId="{78B56A91-429B-43CE-8D75-E27D72ACADF1}" srcOrd="1" destOrd="0" presId="urn:microsoft.com/office/officeart/2005/8/layout/chart3"/>
    <dgm:cxn modelId="{A7B03CC8-61C6-4EF4-94B4-4EBCB1939EAC}" type="presParOf" srcId="{80233796-E992-4C48-B02A-BBF940B06C84}" destId="{A44C8E4D-D3D8-4D43-8D0F-BA77B9F2C7FA}" srcOrd="2" destOrd="0" presId="urn:microsoft.com/office/officeart/2005/8/layout/chart3"/>
    <dgm:cxn modelId="{22C05B4F-A038-4571-9D73-377350FA7681}" type="presParOf" srcId="{80233796-E992-4C48-B02A-BBF940B06C84}" destId="{190E868C-942D-4528-A25F-1D5FC737D6F2}" srcOrd="3" destOrd="0" presId="urn:microsoft.com/office/officeart/2005/8/layout/chart3"/>
    <dgm:cxn modelId="{DFE342F9-29B0-4773-92FC-BB211B6678D2}" type="presParOf" srcId="{80233796-E992-4C48-B02A-BBF940B06C84}" destId="{4DC78F4D-291F-4DD8-B1D1-F18CC421FD1B}" srcOrd="4" destOrd="0" presId="urn:microsoft.com/office/officeart/2005/8/layout/chart3"/>
    <dgm:cxn modelId="{4EDD2170-6D95-4E55-9E19-C518E402B080}" type="presParOf" srcId="{80233796-E992-4C48-B02A-BBF940B06C84}" destId="{C39E4192-D00E-4FE0-B836-1C1A2C3316C1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CA771-DECE-4CE3-8558-3A5466F4101E}">
      <dsp:nvSpPr>
        <dsp:cNvPr id="0" name=""/>
        <dsp:cNvSpPr/>
      </dsp:nvSpPr>
      <dsp:spPr>
        <a:xfrm>
          <a:off x="1050" y="0"/>
          <a:ext cx="2730337" cy="5159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Access &amp; Inclusion </a:t>
          </a:r>
          <a:endParaRPr lang="en-US" sz="3100" kern="1200" dirty="0"/>
        </a:p>
      </dsp:txBody>
      <dsp:txXfrm>
        <a:off x="1050" y="0"/>
        <a:ext cx="2730337" cy="1547812"/>
      </dsp:txXfrm>
    </dsp:sp>
    <dsp:sp modelId="{860623C4-6F98-4B6D-B92B-CF8E6B5F623A}">
      <dsp:nvSpPr>
        <dsp:cNvPr id="0" name=""/>
        <dsp:cNvSpPr/>
      </dsp:nvSpPr>
      <dsp:spPr>
        <a:xfrm>
          <a:off x="274083" y="1549324"/>
          <a:ext cx="2184269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KPI: SBAC Results</a:t>
          </a:r>
          <a:endParaRPr lang="en-US" sz="1800" kern="1200" dirty="0"/>
        </a:p>
      </dsp:txBody>
      <dsp:txXfrm>
        <a:off x="319646" y="1594887"/>
        <a:ext cx="2093143" cy="1464496"/>
      </dsp:txXfrm>
    </dsp:sp>
    <dsp:sp modelId="{BF92BBE0-3B2A-4AB6-8CE6-86B5298E5394}">
      <dsp:nvSpPr>
        <dsp:cNvPr id="0" name=""/>
        <dsp:cNvSpPr/>
      </dsp:nvSpPr>
      <dsp:spPr>
        <a:xfrm>
          <a:off x="274083" y="3344272"/>
          <a:ext cx="2184269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Goal: 80% of 8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graders and 100% of 11</a:t>
          </a:r>
          <a:r>
            <a:rPr lang="en-US" sz="1800" kern="1200" baseline="30000" dirty="0" smtClean="0"/>
            <a:t>th</a:t>
          </a:r>
          <a:r>
            <a:rPr lang="en-US" sz="1800" kern="1200" dirty="0" smtClean="0"/>
            <a:t> Graders will meet standard in math &amp; ELA </a:t>
          </a:r>
          <a:endParaRPr lang="en-US" sz="1800" kern="1200" dirty="0"/>
        </a:p>
      </dsp:txBody>
      <dsp:txXfrm>
        <a:off x="319646" y="3389835"/>
        <a:ext cx="2093143" cy="1464496"/>
      </dsp:txXfrm>
    </dsp:sp>
    <dsp:sp modelId="{0E9A4F99-D3E5-4835-8B34-D8351107B0B0}">
      <dsp:nvSpPr>
        <dsp:cNvPr id="0" name=""/>
        <dsp:cNvSpPr/>
      </dsp:nvSpPr>
      <dsp:spPr>
        <a:xfrm>
          <a:off x="2936162" y="0"/>
          <a:ext cx="2730337" cy="5159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Opportunities to Excel Academically </a:t>
          </a:r>
          <a:endParaRPr lang="en-US" sz="3100" kern="1200" dirty="0"/>
        </a:p>
      </dsp:txBody>
      <dsp:txXfrm>
        <a:off x="2936162" y="0"/>
        <a:ext cx="2730337" cy="1547812"/>
      </dsp:txXfrm>
    </dsp:sp>
    <dsp:sp modelId="{D759F051-A5C9-4B70-9C8C-E1E62EE31481}">
      <dsp:nvSpPr>
        <dsp:cNvPr id="0" name=""/>
        <dsp:cNvSpPr/>
      </dsp:nvSpPr>
      <dsp:spPr>
        <a:xfrm>
          <a:off x="3209196" y="1549324"/>
          <a:ext cx="2184269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KPI: Advanced Placement Course Completion </a:t>
          </a:r>
          <a:endParaRPr lang="en-US" sz="1800" kern="1200" dirty="0"/>
        </a:p>
      </dsp:txBody>
      <dsp:txXfrm>
        <a:off x="3254759" y="1594887"/>
        <a:ext cx="2093143" cy="1464496"/>
      </dsp:txXfrm>
    </dsp:sp>
    <dsp:sp modelId="{5447A42F-A067-440A-B4F3-5B87ED21B11F}">
      <dsp:nvSpPr>
        <dsp:cNvPr id="0" name=""/>
        <dsp:cNvSpPr/>
      </dsp:nvSpPr>
      <dsp:spPr>
        <a:xfrm>
          <a:off x="3209196" y="3344272"/>
          <a:ext cx="2184269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Goal: 80% of 12 grade students will complete 2 AP courses prior to graduation </a:t>
          </a:r>
          <a:endParaRPr lang="en-US" sz="1800" kern="1200" dirty="0"/>
        </a:p>
      </dsp:txBody>
      <dsp:txXfrm>
        <a:off x="3254759" y="3389835"/>
        <a:ext cx="2093143" cy="1464496"/>
      </dsp:txXfrm>
    </dsp:sp>
    <dsp:sp modelId="{C2388CA3-E036-44CD-9F76-62E3C62E8915}">
      <dsp:nvSpPr>
        <dsp:cNvPr id="0" name=""/>
        <dsp:cNvSpPr/>
      </dsp:nvSpPr>
      <dsp:spPr>
        <a:xfrm>
          <a:off x="5871274" y="0"/>
          <a:ext cx="2730337" cy="5159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100" kern="1200" dirty="0" smtClean="0"/>
            <a:t>Achievement &amp; Outcomes </a:t>
          </a:r>
          <a:endParaRPr lang="en-US" sz="3100" kern="1200" dirty="0"/>
        </a:p>
      </dsp:txBody>
      <dsp:txXfrm>
        <a:off x="5871274" y="0"/>
        <a:ext cx="2730337" cy="1547812"/>
      </dsp:txXfrm>
    </dsp:sp>
    <dsp:sp modelId="{B7B64000-F7B7-4B44-A3B1-F0BD7E531D74}">
      <dsp:nvSpPr>
        <dsp:cNvPr id="0" name=""/>
        <dsp:cNvSpPr/>
      </dsp:nvSpPr>
      <dsp:spPr>
        <a:xfrm>
          <a:off x="6144308" y="1549324"/>
          <a:ext cx="2184269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KPI: Grade Point Averages (GPAs)</a:t>
          </a:r>
          <a:endParaRPr lang="en-US" sz="1800" kern="1200" dirty="0"/>
        </a:p>
      </dsp:txBody>
      <dsp:txXfrm>
        <a:off x="6189871" y="1594887"/>
        <a:ext cx="2093143" cy="1464496"/>
      </dsp:txXfrm>
    </dsp:sp>
    <dsp:sp modelId="{3058BFFD-F1A3-4C39-8DA8-5AB600268DD9}">
      <dsp:nvSpPr>
        <dsp:cNvPr id="0" name=""/>
        <dsp:cNvSpPr/>
      </dsp:nvSpPr>
      <dsp:spPr>
        <a:xfrm>
          <a:off x="6144308" y="3344272"/>
          <a:ext cx="2184269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4290" rIns="4572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MS students will have &gt;3.0;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US students will have &gt;3.5 S1 &amp; S2 GPA </a:t>
          </a:r>
          <a:endParaRPr lang="en-US" sz="1800" kern="1200" dirty="0"/>
        </a:p>
      </dsp:txBody>
      <dsp:txXfrm>
        <a:off x="6189871" y="3389835"/>
        <a:ext cx="2093143" cy="14644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CA771-DECE-4CE3-8558-3A5466F4101E}">
      <dsp:nvSpPr>
        <dsp:cNvPr id="0" name=""/>
        <dsp:cNvSpPr/>
      </dsp:nvSpPr>
      <dsp:spPr>
        <a:xfrm>
          <a:off x="1063" y="0"/>
          <a:ext cx="2765102" cy="5159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School Climate </a:t>
          </a:r>
          <a:endParaRPr lang="en-US" sz="3800" kern="1200" dirty="0"/>
        </a:p>
      </dsp:txBody>
      <dsp:txXfrm>
        <a:off x="1063" y="0"/>
        <a:ext cx="2765102" cy="1547812"/>
      </dsp:txXfrm>
    </dsp:sp>
    <dsp:sp modelId="{860623C4-6F98-4B6D-B92B-CF8E6B5F623A}">
      <dsp:nvSpPr>
        <dsp:cNvPr id="0" name=""/>
        <dsp:cNvSpPr/>
      </dsp:nvSpPr>
      <dsp:spPr>
        <a:xfrm>
          <a:off x="277573" y="1549324"/>
          <a:ext cx="2212082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KPI: Student Survey Trends</a:t>
          </a:r>
          <a:endParaRPr lang="en-US" sz="1900" kern="1200" dirty="0"/>
        </a:p>
      </dsp:txBody>
      <dsp:txXfrm>
        <a:off x="323136" y="1594887"/>
        <a:ext cx="2120956" cy="1464496"/>
      </dsp:txXfrm>
    </dsp:sp>
    <dsp:sp modelId="{A2D39FB6-D38A-4CA1-93F3-7421A6251EF2}">
      <dsp:nvSpPr>
        <dsp:cNvPr id="0" name=""/>
        <dsp:cNvSpPr/>
      </dsp:nvSpPr>
      <dsp:spPr>
        <a:xfrm>
          <a:off x="277573" y="3344272"/>
          <a:ext cx="2212082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Goal: Increased feelings of inclusion/belonging </a:t>
          </a:r>
          <a:endParaRPr lang="en-US" sz="1900" kern="1200" dirty="0"/>
        </a:p>
      </dsp:txBody>
      <dsp:txXfrm>
        <a:off x="323136" y="3389835"/>
        <a:ext cx="2120956" cy="1464496"/>
      </dsp:txXfrm>
    </dsp:sp>
    <dsp:sp modelId="{0E9A4F99-D3E5-4835-8B34-D8351107B0B0}">
      <dsp:nvSpPr>
        <dsp:cNvPr id="0" name=""/>
        <dsp:cNvSpPr/>
      </dsp:nvSpPr>
      <dsp:spPr>
        <a:xfrm>
          <a:off x="2973548" y="0"/>
          <a:ext cx="2765102" cy="5159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Disciplinary Practices</a:t>
          </a:r>
          <a:endParaRPr lang="en-US" sz="3800" kern="1200" dirty="0"/>
        </a:p>
      </dsp:txBody>
      <dsp:txXfrm>
        <a:off x="2973548" y="0"/>
        <a:ext cx="2765102" cy="1547812"/>
      </dsp:txXfrm>
    </dsp:sp>
    <dsp:sp modelId="{D759F051-A5C9-4B70-9C8C-E1E62EE31481}">
      <dsp:nvSpPr>
        <dsp:cNvPr id="0" name=""/>
        <dsp:cNvSpPr/>
      </dsp:nvSpPr>
      <dsp:spPr>
        <a:xfrm>
          <a:off x="3250058" y="1549324"/>
          <a:ext cx="2212082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KPI: Suspension Data </a:t>
          </a:r>
          <a:endParaRPr lang="en-US" sz="1900" kern="1200" dirty="0"/>
        </a:p>
      </dsp:txBody>
      <dsp:txXfrm>
        <a:off x="3295621" y="1594887"/>
        <a:ext cx="2120956" cy="1464496"/>
      </dsp:txXfrm>
    </dsp:sp>
    <dsp:sp modelId="{5447A42F-A067-440A-B4F3-5B87ED21B11F}">
      <dsp:nvSpPr>
        <dsp:cNvPr id="0" name=""/>
        <dsp:cNvSpPr/>
      </dsp:nvSpPr>
      <dsp:spPr>
        <a:xfrm>
          <a:off x="3250058" y="3344272"/>
          <a:ext cx="2212082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Goal: reduce by 75% from 2017-2018 rate</a:t>
          </a:r>
          <a:endParaRPr lang="en-US" sz="1900" kern="1200" dirty="0"/>
        </a:p>
      </dsp:txBody>
      <dsp:txXfrm>
        <a:off x="3295621" y="3389835"/>
        <a:ext cx="2120956" cy="1464496"/>
      </dsp:txXfrm>
    </dsp:sp>
    <dsp:sp modelId="{C2388CA3-E036-44CD-9F76-62E3C62E8915}">
      <dsp:nvSpPr>
        <dsp:cNvPr id="0" name=""/>
        <dsp:cNvSpPr/>
      </dsp:nvSpPr>
      <dsp:spPr>
        <a:xfrm>
          <a:off x="5946033" y="0"/>
          <a:ext cx="2765102" cy="5159375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dirty="0" smtClean="0"/>
            <a:t>Community Engagement </a:t>
          </a:r>
          <a:endParaRPr lang="en-US" sz="3800" kern="1200" dirty="0"/>
        </a:p>
      </dsp:txBody>
      <dsp:txXfrm>
        <a:off x="5946033" y="0"/>
        <a:ext cx="2765102" cy="1547812"/>
      </dsp:txXfrm>
    </dsp:sp>
    <dsp:sp modelId="{B7B64000-F7B7-4B44-A3B1-F0BD7E531D74}">
      <dsp:nvSpPr>
        <dsp:cNvPr id="0" name=""/>
        <dsp:cNvSpPr/>
      </dsp:nvSpPr>
      <dsp:spPr>
        <a:xfrm>
          <a:off x="6222544" y="1549324"/>
          <a:ext cx="2212082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KPI: Family Engagement Data</a:t>
          </a:r>
          <a:endParaRPr lang="en-US" sz="1900" kern="1200" dirty="0"/>
        </a:p>
      </dsp:txBody>
      <dsp:txXfrm>
        <a:off x="6268107" y="1594887"/>
        <a:ext cx="2120956" cy="1464496"/>
      </dsp:txXfrm>
    </dsp:sp>
    <dsp:sp modelId="{3058BFFD-F1A3-4C39-8DA8-5AB600268DD9}">
      <dsp:nvSpPr>
        <dsp:cNvPr id="0" name=""/>
        <dsp:cNvSpPr/>
      </dsp:nvSpPr>
      <dsp:spPr>
        <a:xfrm>
          <a:off x="6222544" y="3344272"/>
          <a:ext cx="2212082" cy="15556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260" tIns="36195" rIns="48260" bIns="3619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60% attendance at events &amp; </a:t>
          </a:r>
          <a:r>
            <a:rPr lang="en-US" sz="1900" kern="1200" smtClean="0"/>
            <a:t>organized representation </a:t>
          </a:r>
          <a:r>
            <a:rPr lang="en-US" sz="1900" kern="1200" dirty="0" smtClean="0"/>
            <a:t>at SSC</a:t>
          </a:r>
          <a:endParaRPr lang="en-US" sz="1900" kern="1200" dirty="0"/>
        </a:p>
      </dsp:txBody>
      <dsp:txXfrm>
        <a:off x="6268107" y="3389835"/>
        <a:ext cx="2120956" cy="14644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918107-0B3D-4BC9-9DB3-911C5AAB45A6}">
      <dsp:nvSpPr>
        <dsp:cNvPr id="0" name=""/>
        <dsp:cNvSpPr/>
      </dsp:nvSpPr>
      <dsp:spPr>
        <a:xfrm>
          <a:off x="1453256" y="327157"/>
          <a:ext cx="4071296" cy="4071296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Community Engagement </a:t>
          </a:r>
          <a:endParaRPr lang="en-US" sz="2000" kern="1200" dirty="0"/>
        </a:p>
      </dsp:txBody>
      <dsp:txXfrm>
        <a:off x="3666782" y="1078408"/>
        <a:ext cx="1381332" cy="1357098"/>
      </dsp:txXfrm>
    </dsp:sp>
    <dsp:sp modelId="{1E39ABEE-4D6B-4961-9BE9-6C2FF559FAF8}">
      <dsp:nvSpPr>
        <dsp:cNvPr id="0" name=""/>
        <dsp:cNvSpPr/>
      </dsp:nvSpPr>
      <dsp:spPr>
        <a:xfrm>
          <a:off x="1243391" y="448327"/>
          <a:ext cx="4071296" cy="4071296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Disciplinary Practices </a:t>
          </a:r>
          <a:endParaRPr lang="en-US" sz="2000" kern="1200" dirty="0"/>
        </a:p>
      </dsp:txBody>
      <dsp:txXfrm>
        <a:off x="2358151" y="3017121"/>
        <a:ext cx="1841777" cy="1260163"/>
      </dsp:txXfrm>
    </dsp:sp>
    <dsp:sp modelId="{3C3C28A6-1410-4BD5-880A-7BC0D2D7875B}">
      <dsp:nvSpPr>
        <dsp:cNvPr id="0" name=""/>
        <dsp:cNvSpPr/>
      </dsp:nvSpPr>
      <dsp:spPr>
        <a:xfrm>
          <a:off x="1219207" y="448327"/>
          <a:ext cx="4071296" cy="4071296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School Climate </a:t>
          </a:r>
          <a:endParaRPr lang="en-US" sz="2000" kern="1200" dirty="0"/>
        </a:p>
      </dsp:txBody>
      <dsp:txXfrm>
        <a:off x="1655418" y="1248046"/>
        <a:ext cx="1381332" cy="13570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78EE0-4B44-4CBC-A3AA-DF2E3365867C}">
      <dsp:nvSpPr>
        <dsp:cNvPr id="0" name=""/>
        <dsp:cNvSpPr/>
      </dsp:nvSpPr>
      <dsp:spPr>
        <a:xfrm>
          <a:off x="607793" y="348257"/>
          <a:ext cx="4333875" cy="4333875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Achievement &amp; Outcomes </a:t>
          </a:r>
          <a:endParaRPr lang="en-US" sz="2000" kern="1200" dirty="0"/>
        </a:p>
      </dsp:txBody>
      <dsp:txXfrm>
        <a:off x="2964080" y="1147960"/>
        <a:ext cx="1470421" cy="1444625"/>
      </dsp:txXfrm>
    </dsp:sp>
    <dsp:sp modelId="{A44C8E4D-D3D8-4D43-8D0F-BA77B9F2C7FA}">
      <dsp:nvSpPr>
        <dsp:cNvPr id="0" name=""/>
        <dsp:cNvSpPr/>
      </dsp:nvSpPr>
      <dsp:spPr>
        <a:xfrm>
          <a:off x="384393" y="477242"/>
          <a:ext cx="4333875" cy="4333875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Opportunities to Excel Academically </a:t>
          </a:r>
          <a:endParaRPr lang="en-US" sz="2000" kern="1200" dirty="0"/>
        </a:p>
      </dsp:txBody>
      <dsp:txXfrm>
        <a:off x="1571049" y="3211710"/>
        <a:ext cx="1960562" cy="1341437"/>
      </dsp:txXfrm>
    </dsp:sp>
    <dsp:sp modelId="{4DC78F4D-291F-4DD8-B1D1-F18CC421FD1B}">
      <dsp:nvSpPr>
        <dsp:cNvPr id="0" name=""/>
        <dsp:cNvSpPr/>
      </dsp:nvSpPr>
      <dsp:spPr>
        <a:xfrm>
          <a:off x="384393" y="477242"/>
          <a:ext cx="4333875" cy="4333875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Access &amp; Inclusion </a:t>
          </a:r>
          <a:endParaRPr lang="en-US" sz="2000" kern="1200" dirty="0"/>
        </a:p>
      </dsp:txBody>
      <dsp:txXfrm>
        <a:off x="848736" y="1328539"/>
        <a:ext cx="1470421" cy="144462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73BD059E-5594-4BA5-B727-9C3C30303361}" type="datetime1">
              <a:rPr lang="en-US" altLang="en-US"/>
              <a:pPr>
                <a:defRPr/>
              </a:pPr>
              <a:t>1/29/2020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00BAECA-DCEB-49B3-B8B0-5923971984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Alhadeff – Director of Data and Assessment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Crews-Gamez – Middle School Associate Director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Bennett – Director of School Operations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DeBlaw – Technology Teacher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Garcia – Middle School Social Worker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Gil-Garcia – US History Teacher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Harper-Cotton – Lead Teacher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Martin-Chen – Math Teacher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McCoy – Social Studies and GATE Teacher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Mendez – US Director of Curriculum and Instruction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Mingo – Director of Diversity and Inclusion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Moss – Upper School Intervention Services Coordinator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Shelburne – MS Director of Curriculum and Instruction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Stilwell – MS Intervention Services Coordinator </a:t>
            </a:r>
          </a:p>
          <a:p>
            <a:r>
              <a:rPr lang="en-US" altLang="en-US" smtClean="0">
                <a:ea typeface="ＭＳ Ｐゴシック" panose="020B0600070205080204" pitchFamily="34" charset="-128"/>
              </a:rPr>
              <a:t>Wells – English Teacher </a:t>
            </a:r>
          </a:p>
          <a:p>
            <a:endParaRPr lang="en-US" altLang="en-US" smtClean="0">
              <a:ea typeface="ＭＳ Ｐゴシック" panose="020B0600070205080204" pitchFamily="34" charset="-128"/>
            </a:endParaRP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15952F5-A136-47FE-92D5-F06C2916BCDB}" type="slidenum">
              <a:rPr lang="en-US" altLang="en-US" smtClean="0"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emf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2017</a:t>
            </a: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MWA PowerPoint Syle Guilde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4CAA-B15F-46EC-9FFC-D7F302F44E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884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>
  <p:cSld name="1_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prstGeom prst="rect">
            <a:avLst/>
          </a:prstGeo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prstGeom prst="rect">
            <a:avLst/>
          </a:prstGeo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MWA PowerPoint Syle Guilde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9FF41-8518-434C-80A9-3855DB7D63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2754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April 2017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MWA PowerPoint Syle Guilde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E8523-2EB0-4365-9F05-E59CF97323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30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36538" y="1535112"/>
            <a:ext cx="8712200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5982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10"/>
          <p:cNvSpPr>
            <a:spLocks noGrp="1"/>
          </p:cNvSpPr>
          <p:nvPr>
            <p:ph sz="quarter" idx="14"/>
          </p:nvPr>
        </p:nvSpPr>
        <p:spPr>
          <a:xfrm>
            <a:off x="236538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Content Placeholder 10"/>
          <p:cNvSpPr>
            <a:spLocks noGrp="1"/>
          </p:cNvSpPr>
          <p:nvPr>
            <p:ph sz="quarter" idx="15"/>
          </p:nvPr>
        </p:nvSpPr>
        <p:spPr>
          <a:xfrm>
            <a:off x="4690269" y="1469204"/>
            <a:ext cx="4273817" cy="522528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4428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236538" y="2237574"/>
            <a:ext cx="4273817" cy="445691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5"/>
          </p:nvPr>
        </p:nvSpPr>
        <p:spPr>
          <a:xfrm>
            <a:off x="4590561" y="2237574"/>
            <a:ext cx="4228345" cy="445691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36538" y="1509713"/>
            <a:ext cx="4273817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7"/>
          </p:nvPr>
        </p:nvSpPr>
        <p:spPr>
          <a:xfrm>
            <a:off x="4590561" y="1506825"/>
            <a:ext cx="4228345" cy="7096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546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9889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397339" y="1535112"/>
            <a:ext cx="4551399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6992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2563" y="177800"/>
            <a:ext cx="10160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6306" y="360363"/>
            <a:ext cx="7274157" cy="8588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60363" y="1535113"/>
            <a:ext cx="3883025" cy="10437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360363" y="2578100"/>
            <a:ext cx="3883025" cy="41163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aseline="0"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4443412" y="1535112"/>
            <a:ext cx="4500563" cy="51593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06534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2331171" y="2697399"/>
            <a:ext cx="4623292" cy="1769128"/>
          </a:xfrm>
          <a:prstGeom prst="rect">
            <a:avLst/>
          </a:prstGeom>
        </p:spPr>
        <p:txBody>
          <a:bodyPr/>
          <a:lstStyle>
            <a:lvl1pPr>
              <a:buSzPct val="100000"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68404" y="53577"/>
            <a:ext cx="8680777" cy="83443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20208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-101" charset="0"/>
                <a:ea typeface="ＭＳ Ｐゴシック" pitchFamily="-10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April 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-101" charset="0"/>
                <a:ea typeface="ＭＳ Ｐゴシック" pitchFamily="-101" charset="-128"/>
                <a:cs typeface="+mn-cs"/>
              </a:defRPr>
            </a:lvl1pPr>
          </a:lstStyle>
          <a:p>
            <a:pPr>
              <a:defRPr/>
            </a:pPr>
            <a:r>
              <a:rPr lang="en-US" altLang="en-US"/>
              <a:t>MWA PowerPoint Syle Guilde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2256885-6908-4170-8BBC-1B573702E31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1029" name="Pictur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1075"/>
            <a:ext cx="9144000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9863" y="5413375"/>
            <a:ext cx="922337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820863"/>
            <a:ext cx="7494588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1" charset="-128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1" charset="0"/>
          <a:ea typeface="ＭＳ Ｐゴシック" pitchFamily="-10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1" charset="-128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png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mstilwell@mwacademy.org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04800" y="2667000"/>
            <a:ext cx="8382000" cy="157956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100" b="1" i="1" dirty="0" smtClean="0">
                <a:ea typeface="ＭＳ Ｐゴシック" pitchFamily="34" charset="-128"/>
              </a:rPr>
              <a:t>Black/African American Student Achievement Initiative Deep Dive </a:t>
            </a:r>
            <a:r>
              <a:rPr lang="en-US" altLang="en-US" sz="3200" b="1" dirty="0" smtClean="0">
                <a:ea typeface="ＭＳ Ｐゴシック" pitchFamily="34" charset="-128"/>
              </a:rPr>
              <a:t/>
            </a:r>
            <a:br>
              <a:rPr lang="en-US" altLang="en-US" sz="3200" b="1" dirty="0" smtClean="0">
                <a:ea typeface="ＭＳ Ｐゴシック" pitchFamily="34" charset="-128"/>
              </a:rPr>
            </a:br>
            <a:r>
              <a:rPr lang="en-US" altLang="en-US" sz="3200" dirty="0" smtClean="0">
                <a:ea typeface="ＭＳ Ｐゴシック" pitchFamily="34" charset="-128"/>
              </a:rPr>
              <a:t/>
            </a:r>
            <a:br>
              <a:rPr lang="en-US" altLang="en-US" sz="3200" dirty="0" smtClean="0">
                <a:ea typeface="ＭＳ Ｐゴシック" pitchFamily="34" charset="-128"/>
              </a:rPr>
            </a:br>
            <a:endParaRPr lang="en-US" altLang="en-US" sz="3200" dirty="0" smtClean="0">
              <a:ea typeface="ＭＳ Ｐゴシック" pitchFamily="34" charset="-128"/>
            </a:endParaRPr>
          </a:p>
        </p:txBody>
      </p:sp>
      <p:sp>
        <p:nvSpPr>
          <p:cNvPr id="12291" name="Subtitle 2"/>
          <p:cNvSpPr>
            <a:spLocks noGrp="1"/>
          </p:cNvSpPr>
          <p:nvPr>
            <p:ph type="subTitle" idx="4294967295"/>
          </p:nvPr>
        </p:nvSpPr>
        <p:spPr bwMode="auto">
          <a:xfrm>
            <a:off x="1066800" y="5715000"/>
            <a:ext cx="6669088" cy="620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US" altLang="en-US" i="1" smtClean="0">
                <a:ea typeface="ＭＳ Ｐゴシック" panose="020B0600070205080204" pitchFamily="34" charset="-128"/>
              </a:rPr>
              <a:t>February 6, 2020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en-US" b="1" dirty="0">
                <a:ea typeface="ＭＳ Ｐゴシック" panose="020B0600070205080204" pitchFamily="34" charset="-128"/>
              </a:rPr>
              <a:t>Professional 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Development Calendar </a:t>
            </a:r>
            <a:endParaRPr lang="en-US" altLang="en-US" b="1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36538" y="1469204"/>
            <a:ext cx="8374062" cy="5225284"/>
          </a:xfrm>
        </p:spPr>
        <p:txBody>
          <a:bodyPr/>
          <a:lstStyle/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February </a:t>
            </a:r>
            <a:r>
              <a:rPr lang="en-US" altLang="en-US" sz="2500" b="1" dirty="0">
                <a:ea typeface="ＭＳ Ｐゴシック" panose="020B0600070205080204" pitchFamily="34" charset="-128"/>
              </a:rPr>
              <a:t>1: </a:t>
            </a:r>
            <a:r>
              <a:rPr lang="en-US" altLang="en-US" sz="2500" dirty="0">
                <a:ea typeface="ＭＳ Ｐゴシック" panose="020B0600070205080204" pitchFamily="34" charset="-128"/>
              </a:rPr>
              <a:t>AAREA PD Summit </a:t>
            </a: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500" dirty="0">
              <a:ea typeface="ＭＳ Ｐゴシック" panose="020B0600070205080204" pitchFamily="34" charset="-128"/>
            </a:endParaRPr>
          </a:p>
          <a:p>
            <a:r>
              <a:rPr lang="en-US" altLang="en-US" sz="2500" b="1" dirty="0">
                <a:ea typeface="ＭＳ Ｐゴシック" panose="020B0600070205080204" pitchFamily="34" charset="-128"/>
              </a:rPr>
              <a:t>February 7: </a:t>
            </a:r>
            <a:r>
              <a:rPr lang="en-US" altLang="en-US" sz="2500" dirty="0">
                <a:ea typeface="ＭＳ Ｐゴシック" panose="020B0600070205080204" pitchFamily="34" charset="-128"/>
              </a:rPr>
              <a:t>Bright Spots Symposium </a:t>
            </a: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pPr marL="0" indent="0">
              <a:buNone/>
            </a:pPr>
            <a:endParaRPr lang="en-US" altLang="en-US" sz="2500" dirty="0">
              <a:ea typeface="ＭＳ Ｐゴシック" panose="020B0600070205080204" pitchFamily="34" charset="-128"/>
            </a:endParaRPr>
          </a:p>
          <a:p>
            <a:r>
              <a:rPr lang="en-US" altLang="en-US" sz="2500" b="1" dirty="0">
                <a:ea typeface="ＭＳ Ｐゴシック" panose="020B0600070205080204" pitchFamily="34" charset="-128"/>
              </a:rPr>
              <a:t>February 14</a:t>
            </a:r>
            <a:r>
              <a:rPr lang="en-US" altLang="en-US" sz="2500" dirty="0">
                <a:ea typeface="ＭＳ Ｐゴシック" panose="020B0600070205080204" pitchFamily="34" charset="-128"/>
              </a:rPr>
              <a:t>: B/AASAI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Workshops</a:t>
            </a:r>
          </a:p>
          <a:p>
            <a:pPr marL="0" indent="0">
              <a:buNone/>
            </a:pPr>
            <a:endParaRPr lang="en-US" altLang="en-US" sz="2500" dirty="0">
              <a:ea typeface="ＭＳ Ｐゴシック" panose="020B0600070205080204" pitchFamily="34" charset="-128"/>
            </a:endParaRPr>
          </a:p>
          <a:p>
            <a:r>
              <a:rPr lang="en-US" altLang="en-US" sz="2500" b="1" dirty="0">
                <a:ea typeface="ＭＳ Ｐゴシック" panose="020B0600070205080204" pitchFamily="34" charset="-128"/>
              </a:rPr>
              <a:t>March 13: </a:t>
            </a:r>
            <a:r>
              <a:rPr lang="en-US" altLang="en-US" sz="2500" dirty="0">
                <a:ea typeface="ＭＳ Ｐゴシック" panose="020B0600070205080204" pitchFamily="34" charset="-128"/>
              </a:rPr>
              <a:t>B/AASAI Workshops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8580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6"/>
          <p:cNvSpPr>
            <a:spLocks noGrp="1"/>
          </p:cNvSpPr>
          <p:nvPr>
            <p:ph sz="quarter" idx="14"/>
          </p:nvPr>
        </p:nvSpPr>
        <p:spPr bwMode="auto">
          <a:xfrm>
            <a:off x="152400" y="1295400"/>
            <a:ext cx="8305800" cy="45799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September 7: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B/AASAI</a:t>
            </a:r>
            <a:r>
              <a:rPr lang="en-US" altLang="en-US" sz="2500" b="1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Back To School Day Booth </a:t>
            </a:r>
          </a:p>
          <a:p>
            <a:pPr marL="0" indent="0">
              <a:buNone/>
            </a:pP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October 10: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B/AASAI Chat &amp; Chew</a:t>
            </a:r>
          </a:p>
          <a:p>
            <a:pPr marL="0" indent="0">
              <a:buNone/>
            </a:pP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February 8: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Black College Expo</a:t>
            </a:r>
          </a:p>
          <a:p>
            <a:pPr marL="0" indent="0">
              <a:buNone/>
            </a:pP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February 28: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MWA Excellence &amp; Achievement Dinner</a:t>
            </a:r>
          </a:p>
          <a:p>
            <a:pPr marL="0" indent="0">
              <a:buNone/>
            </a:pP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March 19: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WCC Charter Black &amp; Brilliant Celebration </a:t>
            </a:r>
          </a:p>
          <a:p>
            <a:pPr marL="0" indent="0">
              <a:buNone/>
            </a:pPr>
            <a:endParaRPr lang="en-US" altLang="en-US" sz="25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500" b="1" dirty="0" smtClean="0">
                <a:ea typeface="ＭＳ Ｐゴシック" panose="020B0600070205080204" pitchFamily="34" charset="-128"/>
              </a:rPr>
              <a:t>April 12: </a:t>
            </a:r>
            <a:r>
              <a:rPr lang="en-US" altLang="en-US" sz="2500" dirty="0" smtClean="0">
                <a:ea typeface="ＭＳ Ｐゴシック" panose="020B0600070205080204" pitchFamily="34" charset="-128"/>
              </a:rPr>
              <a:t>AAREA Student Achievement &amp; Excellence Awards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0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1400" dirty="0" smtClean="0"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4339" name="Date Placeholder 1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February 2020</a:t>
            </a:r>
          </a:p>
        </p:txBody>
      </p:sp>
      <p:sp>
        <p:nvSpPr>
          <p:cNvPr id="14340" name="Footer Placeholder 2"/>
          <p:cNvSpPr>
            <a:spLocks noGrp="1"/>
          </p:cNvSpPr>
          <p:nvPr>
            <p:ph type="ftr" sz="quarter" idx="4294967295"/>
          </p:nvPr>
        </p:nvSpPr>
        <p:spPr bwMode="auto">
          <a:xfrm>
            <a:off x="31242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BAASAI MWA Board Update</a:t>
            </a:r>
          </a:p>
        </p:txBody>
      </p:sp>
      <p:sp>
        <p:nvSpPr>
          <p:cNvPr id="14341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926263" y="6467475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A46FCB3-C92F-44C4-9498-89A0DA7639BC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11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14342" name="TextBox 6"/>
          <p:cNvSpPr txBox="1">
            <a:spLocks noChangeArrowheads="1"/>
          </p:cNvSpPr>
          <p:nvPr/>
        </p:nvSpPr>
        <p:spPr bwMode="auto">
          <a:xfrm>
            <a:off x="11113" y="76200"/>
            <a:ext cx="72390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2019-20 </a:t>
            </a:r>
            <a:r>
              <a:rPr lang="en-US" altLang="en-US" sz="3200" dirty="0">
                <a:latin typeface="Calibri" panose="020F0502020204030204" pitchFamily="34" charset="0"/>
              </a:rPr>
              <a:t>B/AASAI </a:t>
            </a:r>
            <a:endParaRPr lang="en-US" altLang="en-US" sz="3200" dirty="0" smtClean="0">
              <a:latin typeface="Calibri" panose="020F0502020204030204" pitchFamily="34" charset="0"/>
            </a:endParaRPr>
          </a:p>
          <a:p>
            <a:pPr eaLnBrk="1" hangingPunct="1"/>
            <a:r>
              <a:rPr lang="en-US" altLang="en-US" sz="3200" dirty="0" smtClean="0">
                <a:latin typeface="Calibri" panose="020F0502020204030204" pitchFamily="34" charset="0"/>
              </a:rPr>
              <a:t>Family Engagement Calendar</a:t>
            </a:r>
            <a:endParaRPr lang="en-US" altLang="en-US" sz="3200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Academic Mentoring Criteria &amp; Data </a:t>
            </a:r>
          </a:p>
          <a:p>
            <a:r>
              <a:rPr lang="en-US" dirty="0" smtClean="0"/>
              <a:t>Semester 2 Pilot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GPA (S1):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2.0 or less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 US students (43% of 30)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 MS students (37% of 68)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Course Failures (S1): </a:t>
            </a:r>
            <a:r>
              <a:rPr lang="en-US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1+ course w/ GPA 2.0+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 US students (10%)</a:t>
            </a:r>
          </a:p>
          <a:p>
            <a: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 MS students (16%)</a:t>
            </a:r>
          </a:p>
          <a:p>
            <a:pPr marL="457200" lvl="1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8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Attendance: </a:t>
            </a: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Chronic Absence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US students (13%)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MS students (7%)</a:t>
            </a:r>
            <a:endParaRPr lang="en-US" sz="18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800" dirty="0"/>
          </a:p>
          <a:p>
            <a:r>
              <a:rPr lang="en-US" sz="1800" b="1" i="1" dirty="0"/>
              <a:t>52 students </a:t>
            </a:r>
            <a:r>
              <a:rPr lang="en-US" sz="1800" i="1" dirty="0"/>
              <a:t>qualify for academic mentoring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16 US students (53%)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36 MS students (53%)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2781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76200" y="676275"/>
            <a:ext cx="7620000" cy="85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Who Are the Academic Mentors? </a:t>
            </a:r>
            <a:endParaRPr lang="en-US" altLang="en-US" sz="3600" dirty="0" smtClean="0">
              <a:ea typeface="ＭＳ Ｐゴシック" panose="020B0600070205080204" pitchFamily="34" charset="-128"/>
            </a:endParaRPr>
          </a:p>
        </p:txBody>
      </p:sp>
      <p:graphicFrame>
        <p:nvGraphicFramePr>
          <p:cNvPr id="20494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4947536"/>
              </p:ext>
            </p:extLst>
          </p:nvPr>
        </p:nvGraphicFramePr>
        <p:xfrm>
          <a:off x="1676400" y="1505095"/>
          <a:ext cx="6254750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0" name="Chart" r:id="rId4" imgW="4304149" imgH="3426249" progId="Excel.Chart.8">
                  <p:embed/>
                </p:oleObj>
              </mc:Choice>
              <mc:Fallback>
                <p:oleObj name="Chart" r:id="rId4" imgW="4304149" imgH="3426249" progId="Excel.Chart.8">
                  <p:embed/>
                  <p:pic>
                    <p:nvPicPr>
                      <p:cNvPr id="0" name="Chart 7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1505095"/>
                        <a:ext cx="6254750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95" name="TextBox 8"/>
          <p:cNvSpPr txBox="1">
            <a:spLocks noChangeArrowheads="1"/>
          </p:cNvSpPr>
          <p:nvPr/>
        </p:nvSpPr>
        <p:spPr bwMode="auto">
          <a:xfrm>
            <a:off x="4953000" y="3052763"/>
            <a:ext cx="1600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/>
              <a:t>6 </a:t>
            </a:r>
            <a:r>
              <a:rPr lang="en-US" altLang="en-US" sz="2400" dirty="0"/>
              <a:t>Teachers </a:t>
            </a:r>
          </a:p>
        </p:txBody>
      </p:sp>
      <p:sp>
        <p:nvSpPr>
          <p:cNvPr id="20496" name="TextBox 9"/>
          <p:cNvSpPr txBox="1">
            <a:spLocks noChangeArrowheads="1"/>
          </p:cNvSpPr>
          <p:nvPr/>
        </p:nvSpPr>
        <p:spPr bwMode="auto">
          <a:xfrm>
            <a:off x="3581400" y="3899045"/>
            <a:ext cx="1371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2400" b="1" dirty="0">
                <a:solidFill>
                  <a:srgbClr val="000000"/>
                </a:solidFill>
              </a:rPr>
              <a:t>6 </a:t>
            </a:r>
          </a:p>
          <a:p>
            <a:pPr algn="ctr" eaLnBrk="1" hangingPunct="1"/>
            <a:r>
              <a:rPr lang="en-US" altLang="en-US" sz="2400" dirty="0">
                <a:solidFill>
                  <a:srgbClr val="000000"/>
                </a:solidFill>
              </a:rPr>
              <a:t>School Leaders</a:t>
            </a:r>
          </a:p>
        </p:txBody>
      </p:sp>
      <p:sp>
        <p:nvSpPr>
          <p:cNvPr id="20497" name="Date Placeholder 1"/>
          <p:cNvSpPr txBox="1">
            <a:spLocks/>
          </p:cNvSpPr>
          <p:nvPr/>
        </p:nvSpPr>
        <p:spPr bwMode="auto">
          <a:xfrm>
            <a:off x="25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February 2020</a:t>
            </a:r>
          </a:p>
        </p:txBody>
      </p:sp>
      <p:sp>
        <p:nvSpPr>
          <p:cNvPr id="20498" name="Footer Placeholder 2"/>
          <p:cNvSpPr txBox="1">
            <a:spLocks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BAASAI MWA Board Update</a:t>
            </a:r>
          </a:p>
        </p:txBody>
      </p:sp>
      <p:sp>
        <p:nvSpPr>
          <p:cNvPr id="20499" name="Slide Number Placeholder 3"/>
          <p:cNvSpPr txBox="1">
            <a:spLocks/>
          </p:cNvSpPr>
          <p:nvPr/>
        </p:nvSpPr>
        <p:spPr bwMode="auto">
          <a:xfrm>
            <a:off x="6926263" y="6467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CEBFCABD-0368-4094-A981-BDDA3628024F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13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152400" y="606425"/>
            <a:ext cx="7273925" cy="858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What do Academic Mentors Talk About?</a:t>
            </a:r>
          </a:p>
        </p:txBody>
      </p:sp>
      <p:sp>
        <p:nvSpPr>
          <p:cNvPr id="22542" name="Rectangle 3"/>
          <p:cNvSpPr>
            <a:spLocks noChangeArrowheads="1"/>
          </p:cNvSpPr>
          <p:nvPr/>
        </p:nvSpPr>
        <p:spPr bwMode="auto">
          <a:xfrm>
            <a:off x="392113" y="36195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22554" name="Rectangle 4"/>
          <p:cNvSpPr>
            <a:spLocks noChangeArrowheads="1"/>
          </p:cNvSpPr>
          <p:nvPr/>
        </p:nvSpPr>
        <p:spPr bwMode="auto">
          <a:xfrm>
            <a:off x="4800600" y="25146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t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22569" name="Rectangle 5"/>
          <p:cNvSpPr>
            <a:spLocks noChangeArrowheads="1"/>
          </p:cNvSpPr>
          <p:nvPr/>
        </p:nvSpPr>
        <p:spPr bwMode="auto">
          <a:xfrm>
            <a:off x="4800600" y="403225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22584" name="Rectangle 6"/>
          <p:cNvSpPr>
            <a:spLocks noChangeArrowheads="1"/>
          </p:cNvSpPr>
          <p:nvPr/>
        </p:nvSpPr>
        <p:spPr bwMode="auto">
          <a:xfrm>
            <a:off x="4724400" y="553561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/>
              <a:t/>
            </a:r>
            <a:br>
              <a:rPr lang="en-US" altLang="en-US"/>
            </a:br>
            <a:endParaRPr lang="en-US" altLang="en-US"/>
          </a:p>
          <a:p>
            <a:endParaRPr lang="en-US" altLang="en-US"/>
          </a:p>
        </p:txBody>
      </p:sp>
      <p:sp>
        <p:nvSpPr>
          <p:cNvPr id="22585" name="Rectangle 24"/>
          <p:cNvSpPr>
            <a:spLocks noChangeArrowheads="1"/>
          </p:cNvSpPr>
          <p:nvPr/>
        </p:nvSpPr>
        <p:spPr bwMode="auto">
          <a:xfrm>
            <a:off x="152399" y="1498600"/>
            <a:ext cx="8907463" cy="417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en-US" sz="2500" dirty="0" smtClean="0">
                <a:solidFill>
                  <a:srgbClr val="000000"/>
                </a:solidFill>
              </a:rPr>
              <a:t>Data </a:t>
            </a:r>
            <a:endParaRPr lang="en-US" altLang="en-US" sz="2500" dirty="0"/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0000"/>
                </a:solidFill>
              </a:rPr>
              <a:t>Biweekly data digs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0000"/>
                </a:solidFill>
              </a:rPr>
              <a:t>Track percentages: increase, decrease, and maintained</a:t>
            </a:r>
          </a:p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endParaRPr lang="en-US" altLang="en-US" sz="25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00"/>
              </a:spcBef>
              <a:spcAft>
                <a:spcPts val="100"/>
              </a:spcAft>
            </a:pPr>
            <a:r>
              <a:rPr lang="en-US" altLang="en-US" sz="2500" dirty="0">
                <a:solidFill>
                  <a:srgbClr val="000000"/>
                </a:solidFill>
              </a:rPr>
              <a:t>Identify barriers to academic achievement</a:t>
            </a:r>
            <a:endParaRPr lang="en-US" altLang="en-US" sz="2500" dirty="0"/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0000"/>
                </a:solidFill>
              </a:rPr>
              <a:t>Rose, Bud, Thorn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0000"/>
                </a:solidFill>
              </a:rPr>
              <a:t>How </a:t>
            </a:r>
            <a:r>
              <a:rPr lang="en-US" altLang="en-US" sz="2500" dirty="0">
                <a:solidFill>
                  <a:srgbClr val="000000"/>
                </a:solidFill>
              </a:rPr>
              <a:t>are you?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 smtClean="0">
                <a:solidFill>
                  <a:srgbClr val="000000"/>
                </a:solidFill>
              </a:rPr>
              <a:t>What </a:t>
            </a:r>
            <a:r>
              <a:rPr lang="en-US" altLang="en-US" sz="2500" dirty="0">
                <a:solidFill>
                  <a:srgbClr val="000000"/>
                </a:solidFill>
              </a:rPr>
              <a:t>are you proud of?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00"/>
                </a:solidFill>
              </a:rPr>
              <a:t>What are you working on improving?</a:t>
            </a:r>
          </a:p>
          <a:p>
            <a:pPr lvl="1" eaLnBrk="1" hangingPunct="1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</a:pPr>
            <a:r>
              <a:rPr lang="en-US" altLang="en-US" sz="2500" dirty="0">
                <a:solidFill>
                  <a:srgbClr val="000000"/>
                </a:solidFill>
              </a:rPr>
              <a:t>How can I help?</a:t>
            </a:r>
          </a:p>
        </p:txBody>
      </p:sp>
      <p:sp>
        <p:nvSpPr>
          <p:cNvPr id="22586" name="Date Placeholder 1"/>
          <p:cNvSpPr txBox="1">
            <a:spLocks/>
          </p:cNvSpPr>
          <p:nvPr/>
        </p:nvSpPr>
        <p:spPr bwMode="auto">
          <a:xfrm>
            <a:off x="25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February 2020</a:t>
            </a:r>
          </a:p>
        </p:txBody>
      </p:sp>
      <p:sp>
        <p:nvSpPr>
          <p:cNvPr id="22587" name="Footer Placeholder 2"/>
          <p:cNvSpPr txBox="1">
            <a:spLocks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BAASAI MWA Board Update</a:t>
            </a:r>
          </a:p>
        </p:txBody>
      </p:sp>
      <p:sp>
        <p:nvSpPr>
          <p:cNvPr id="22588" name="Slide Number Placeholder 3"/>
          <p:cNvSpPr txBox="1">
            <a:spLocks/>
          </p:cNvSpPr>
          <p:nvPr/>
        </p:nvSpPr>
        <p:spPr bwMode="auto">
          <a:xfrm>
            <a:off x="6926263" y="6467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83E66DD0-468C-4951-9BC4-CCEE241D027D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14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Academic Mentoring Components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4"/>
          </p:nvPr>
        </p:nvSpPr>
        <p:spPr>
          <a:xfrm>
            <a:off x="236538" y="1600200"/>
            <a:ext cx="7612062" cy="5094288"/>
          </a:xfrm>
        </p:spPr>
        <p:txBody>
          <a:bodyPr/>
          <a:lstStyle/>
          <a:p>
            <a:r>
              <a:rPr lang="en-US" dirty="0" smtClean="0"/>
              <a:t>Academic History at Making Waves</a:t>
            </a:r>
          </a:p>
          <a:p>
            <a:r>
              <a:rPr lang="en-US" dirty="0" smtClean="0"/>
              <a:t>Discussion of why students were chosen </a:t>
            </a:r>
          </a:p>
          <a:p>
            <a:r>
              <a:rPr lang="en-US" dirty="0" smtClean="0"/>
              <a:t>Family Feedback &amp; Perspective </a:t>
            </a:r>
          </a:p>
          <a:p>
            <a:r>
              <a:rPr lang="en-US" dirty="0" smtClean="0"/>
              <a:t>Academic Goal Setting </a:t>
            </a:r>
          </a:p>
          <a:p>
            <a:r>
              <a:rPr lang="en-US" dirty="0" smtClean="0"/>
              <a:t>Life Dream Exploration (PMSC)</a:t>
            </a:r>
          </a:p>
          <a:p>
            <a:r>
              <a:rPr lang="en-US" dirty="0" smtClean="0"/>
              <a:t>Consistent Academic Check Ins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9547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Placeholder 1"/>
          <p:cNvSpPr>
            <a:spLocks noGrp="1"/>
          </p:cNvSpPr>
          <p:nvPr>
            <p:ph type="body" sz="quarter" idx="13"/>
          </p:nvPr>
        </p:nvSpPr>
        <p:spPr bwMode="auto">
          <a:xfrm>
            <a:off x="236538" y="360363"/>
            <a:ext cx="7273925" cy="8588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sz="3600" dirty="0" smtClean="0">
                <a:ea typeface="ＭＳ Ｐゴシック" panose="020B0600070205080204" pitchFamily="34" charset="-128"/>
              </a:rPr>
              <a:t>Guiding Question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2400" y="1447800"/>
            <a:ext cx="8712200" cy="5159375"/>
          </a:xfrm>
        </p:spPr>
        <p:txBody>
          <a:bodyPr anchor="t"/>
          <a:lstStyle/>
          <a:p>
            <a:pPr marL="0" indent="0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/>
            </a:pPr>
            <a:endParaRPr lang="en-US" altLang="en-US" sz="2200" dirty="0" smtClean="0">
              <a:solidFill>
                <a:prstClr val="black"/>
              </a:solidFill>
              <a:ea typeface="ＭＳ Ｐゴシック" panose="020B0600070205080204" pitchFamily="34" charset="-128"/>
            </a:endParaRP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US" altLang="en-US" sz="2200" dirty="0" smtClean="0">
                <a:solidFill>
                  <a:prstClr val="black"/>
                </a:solidFill>
                <a:ea typeface="ＭＳ Ｐゴシック" panose="020B0600070205080204" pitchFamily="34" charset="-128"/>
              </a:rPr>
              <a:t>What </a:t>
            </a:r>
            <a:r>
              <a:rPr lang="en-US" altLang="en-US" sz="2200" dirty="0">
                <a:solidFill>
                  <a:prstClr val="black"/>
                </a:solidFill>
                <a:ea typeface="ＭＳ Ｐゴシック" panose="020B0600070205080204" pitchFamily="34" charset="-128"/>
              </a:rPr>
              <a:t>recommendations do you have for seamlessly integrating B/AASAI goals and KPIs into MWA core programing and practices?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  <p:pic>
        <p:nvPicPr>
          <p:cNvPr id="23556" name="Picture 2" descr="https://lh6.googleusercontent.com/JYPCxK2f1YofQBon6eNEuqTqzU_eai1ynQUyM8iPxeLY2k1r7AlTMZWBoGxQsmNdJFRRJGqCHKCv0vZt1tbOIPlhPFerhi4veMWFob2g6G0xVkV9WgKPdO62LKFsUdGTF0Ew53Db2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075" y="4335463"/>
            <a:ext cx="2898775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4" descr="https://lh3.googleusercontent.com/orLXJW3CZ_1spuyJE9OEKst_MU1BVsiaDm5iU4EO6BiEAJ3RO_D6TRfYCy8RW0BcmDHJkEMY4UuZObBknhsiPmvLmlcMPpm90Ggwzh5IPPVn6rtnXIA2zcYFVrP7Vq4UcwZ1mYnv-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4343400"/>
            <a:ext cx="2735263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8" descr="https://lh5.googleusercontent.com/tauwzsr33TF7jNMP4sTd5PLtF_y39Pzxy8Xtr9gMBw0fnrXT4l4MEQ7EoX7KcYIs-at6GB9JDeo3_h0F-YubLORm_GTqaCC6dNgCQVExSAf7_H6qa4ZUgaMT08RfAC3wMJKFPMlmn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463" y="4327525"/>
            <a:ext cx="3336925" cy="206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9" name="Date Placeholder 1"/>
          <p:cNvSpPr txBox="1">
            <a:spLocks/>
          </p:cNvSpPr>
          <p:nvPr/>
        </p:nvSpPr>
        <p:spPr bwMode="auto">
          <a:xfrm>
            <a:off x="25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February 2020</a:t>
            </a:r>
          </a:p>
        </p:txBody>
      </p:sp>
      <p:sp>
        <p:nvSpPr>
          <p:cNvPr id="23560" name="Footer Placeholder 2"/>
          <p:cNvSpPr txBox="1">
            <a:spLocks/>
          </p:cNvSpPr>
          <p:nvPr/>
        </p:nvSpPr>
        <p:spPr bwMode="auto">
          <a:xfrm>
            <a:off x="3124200" y="6492875"/>
            <a:ext cx="2895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t>BAASAI MWA Board Update</a:t>
            </a:r>
          </a:p>
        </p:txBody>
      </p:sp>
      <p:sp>
        <p:nvSpPr>
          <p:cNvPr id="23561" name="Slide Number Placeholder 3"/>
          <p:cNvSpPr txBox="1">
            <a:spLocks/>
          </p:cNvSpPr>
          <p:nvPr/>
        </p:nvSpPr>
        <p:spPr bwMode="auto">
          <a:xfrm>
            <a:off x="6926263" y="64674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fld id="{B292B4A5-A50B-4A1E-8D97-64CCED04FAF8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 algn="r" eaLnBrk="1" hangingPunct="1"/>
              <a:t>16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Questions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b="1" dirty="0" smtClean="0"/>
              <a:t>Micah Stilwell</a:t>
            </a:r>
          </a:p>
          <a:p>
            <a:pPr marL="0" indent="0">
              <a:buNone/>
            </a:pPr>
            <a:r>
              <a:rPr lang="en-US" dirty="0" smtClean="0"/>
              <a:t>Intervention Services Coordinator </a:t>
            </a:r>
          </a:p>
          <a:p>
            <a:pPr marL="0" indent="0">
              <a:buNone/>
            </a:pPr>
            <a:r>
              <a:rPr lang="en-US" dirty="0" smtClean="0"/>
              <a:t>B/AASAI Coordinator 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mstilwell@mwacademy.org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4218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1"/>
          <p:cNvSpPr>
            <a:spLocks noGrp="1"/>
          </p:cNvSpPr>
          <p:nvPr>
            <p:ph sz="quarter" idx="14"/>
          </p:nvPr>
        </p:nvSpPr>
        <p:spPr bwMode="auto">
          <a:xfrm>
            <a:off x="147638" y="1866900"/>
            <a:ext cx="5110162" cy="44577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cs typeface="+mn-cs"/>
              </a:rPr>
              <a:t>Provide B/AASAI calendar and KPI </a:t>
            </a:r>
            <a:r>
              <a:rPr lang="en-US" altLang="en-US" sz="2500" dirty="0">
                <a:cs typeface="+mn-cs"/>
              </a:rPr>
              <a:t>u</a:t>
            </a:r>
            <a:r>
              <a:rPr lang="en-US" altLang="en-US" sz="2500" dirty="0" smtClean="0">
                <a:cs typeface="+mn-cs"/>
              </a:rPr>
              <a:t>pdate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cs typeface="+mn-cs"/>
              </a:rPr>
              <a:t>Share</a:t>
            </a:r>
            <a:r>
              <a:rPr lang="en-US" altLang="en-US" sz="2500" dirty="0">
                <a:cs typeface="+mn-cs"/>
              </a:rPr>
              <a:t> </a:t>
            </a:r>
            <a:r>
              <a:rPr lang="en-US" altLang="en-US" sz="2500" dirty="0" smtClean="0">
                <a:cs typeface="+mn-cs"/>
              </a:rPr>
              <a:t>B/AASAI strengths, challenges, and next steps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cs typeface="+mn-cs"/>
              </a:rPr>
              <a:t>Describe B/AASAI academic mentoring framework 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altLang="en-US" sz="2500" dirty="0" smtClean="0">
                <a:cs typeface="+mn-cs"/>
              </a:rPr>
              <a:t>Respond Q&amp;A</a:t>
            </a:r>
          </a:p>
        </p:txBody>
      </p:sp>
      <p:pic>
        <p:nvPicPr>
          <p:cNvPr id="13315" name="Content Placeholder 4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65592"/>
            <a:ext cx="3473471" cy="258740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itle 2"/>
          <p:cNvSpPr>
            <a:spLocks noGrp="1"/>
          </p:cNvSpPr>
          <p:nvPr>
            <p:ph type="title" idx="4294967295"/>
          </p:nvPr>
        </p:nvSpPr>
        <p:spPr bwMode="auto">
          <a:xfrm>
            <a:off x="0" y="274638"/>
            <a:ext cx="8229600" cy="1020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/>
          <a:p>
            <a:pPr algn="l" eaLnBrk="1" hangingPunct="1"/>
            <a:r>
              <a:rPr lang="en-US" altLang="en-US" sz="4000" dirty="0" smtClean="0">
                <a:ea typeface="ＭＳ Ｐゴシック" panose="020B0600070205080204" pitchFamily="34" charset="-128"/>
              </a:rPr>
              <a:t>Agenda</a:t>
            </a:r>
            <a:endParaRPr lang="en-US" altLang="en-US" sz="4000" dirty="0" smtClean="0">
              <a:ea typeface="ＭＳ Ｐゴシック" panose="020B0600070205080204" pitchFamily="34" charset="-128"/>
            </a:endParaRPr>
          </a:p>
        </p:txBody>
      </p:sp>
      <p:sp>
        <p:nvSpPr>
          <p:cNvPr id="13319" name="Date Placeholder 3"/>
          <p:cNvSpPr>
            <a:spLocks noGrp="1"/>
          </p:cNvSpPr>
          <p:nvPr>
            <p:ph type="dt" sz="quarter" idx="4294967295"/>
          </p:nvPr>
        </p:nvSpPr>
        <p:spPr bwMode="auto">
          <a:xfrm>
            <a:off x="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February 2020</a:t>
            </a:r>
          </a:p>
        </p:txBody>
      </p:sp>
      <p:sp>
        <p:nvSpPr>
          <p:cNvPr id="13320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3505200" y="6400800"/>
            <a:ext cx="2895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t>B/AASAI MWA Board Update </a:t>
            </a:r>
          </a:p>
        </p:txBody>
      </p:sp>
      <p:sp>
        <p:nvSpPr>
          <p:cNvPr id="13321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10400" y="6356350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59CDDA3-6ABF-4A6A-A84D-8A31339353A0}" type="slidenum">
              <a:rPr lang="en-US" alt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/>
              <a:t>2</a:t>
            </a:fld>
            <a:endParaRPr lang="en-US" altLang="en-US" smtClean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Guiding </a:t>
            </a:r>
            <a:r>
              <a:rPr lang="en-US" dirty="0" smtClean="0"/>
              <a:t>Question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236538" y="2237574"/>
            <a:ext cx="8755062" cy="4456914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 smtClean="0">
                <a:ea typeface="ＭＳ Ｐゴシック" panose="020B0600070205080204" pitchFamily="34" charset="-128"/>
              </a:rPr>
              <a:t>What </a:t>
            </a:r>
            <a:r>
              <a:rPr lang="en-US" altLang="en-US" dirty="0">
                <a:ea typeface="ＭＳ Ｐゴシック" panose="020B0600070205080204" pitchFamily="34" charset="-128"/>
              </a:rPr>
              <a:t>recommendations do you have for seamlessly integrating B/AASAI goals and KPIs into MWA core programing and practices? </a:t>
            </a:r>
            <a:endParaRPr lang="en-US" altLang="en-US" sz="1400" dirty="0"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3886200"/>
            <a:ext cx="2942734" cy="245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92249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Where are the Black/African American Students @ MWA? 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/>
        </p:nvGraphicFramePr>
        <p:xfrm>
          <a:off x="762000" y="1447800"/>
          <a:ext cx="80010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7371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Urgent Academic Needs </a:t>
            </a:r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457200" y="1600200"/>
          <a:ext cx="78486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9115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Proposed B/AASAI Academic Achievement Goals &amp; KPIs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928921664"/>
              </p:ext>
            </p:extLst>
          </p:nvPr>
        </p:nvGraphicFramePr>
        <p:xfrm>
          <a:off x="236538" y="1535113"/>
          <a:ext cx="8602662" cy="515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905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Proposed </a:t>
            </a:r>
            <a:r>
              <a:rPr lang="en-US" dirty="0" smtClean="0"/>
              <a:t>B/AASAI Culture &amp; Climate</a:t>
            </a:r>
          </a:p>
          <a:p>
            <a:r>
              <a:rPr lang="en-US" dirty="0" smtClean="0"/>
              <a:t> </a:t>
            </a:r>
            <a:r>
              <a:rPr lang="en-US" dirty="0"/>
              <a:t>Goals &amp; KPIs</a:t>
            </a:r>
          </a:p>
          <a:p>
            <a:endParaRPr lang="en-US" dirty="0"/>
          </a:p>
        </p:txBody>
      </p:sp>
      <p:graphicFrame>
        <p:nvGraphicFramePr>
          <p:cNvPr id="4" name="Content Placeholder 5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6623644"/>
              </p:ext>
            </p:extLst>
          </p:nvPr>
        </p:nvGraphicFramePr>
        <p:xfrm>
          <a:off x="236538" y="1535113"/>
          <a:ext cx="8712200" cy="515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252267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Big Hairy Audacious </a:t>
            </a:r>
          </a:p>
          <a:p>
            <a:r>
              <a:rPr lang="en-US" dirty="0" smtClean="0"/>
              <a:t>Culture &amp; Climate Goals of B/AASAI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00364245"/>
              </p:ext>
            </p:extLst>
          </p:nvPr>
        </p:nvGraphicFramePr>
        <p:xfrm>
          <a:off x="-838200" y="1524000"/>
          <a:ext cx="6767945" cy="48467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/>
          <p:cNvSpPr/>
          <p:nvPr/>
        </p:nvSpPr>
        <p:spPr>
          <a:xfrm>
            <a:off x="4419600" y="1720840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B/AA families will have an average attendance rate of 60% for Parent Meetings </a:t>
            </a:r>
          </a:p>
          <a:p>
            <a:pPr lvl="1"/>
            <a:r>
              <a:rPr lang="en-US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B/AA families will have an average attendance rate of 60% for MWA Community Events </a:t>
            </a:r>
          </a:p>
          <a:p>
            <a:pPr lvl="1"/>
            <a:endParaRPr lang="en-US" sz="24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B/AA families will have organized representative at all School Site Council Meetings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138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Big Hairy Audacious </a:t>
            </a:r>
          </a:p>
          <a:p>
            <a:r>
              <a:rPr lang="en-US" dirty="0" smtClean="0"/>
              <a:t>Academic Achievement Goals of B/AASAI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193390074"/>
              </p:ext>
            </p:extLst>
          </p:nvPr>
        </p:nvGraphicFramePr>
        <p:xfrm>
          <a:off x="236538" y="1535113"/>
          <a:ext cx="5326062" cy="5159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105400" y="2209800"/>
            <a:ext cx="3810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5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8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B/AA students will have an average S1 &amp; S2 GPA of 3.0 or above.</a:t>
            </a:r>
          </a:p>
          <a:p>
            <a:pPr lvl="1"/>
            <a:r>
              <a:rPr lang="en-US" sz="2400" dirty="0" smtClean="0"/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9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–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B/AA students will have an average S1 &amp; S2 GPA of 3.5 or above.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32701801"/>
      </p:ext>
    </p:extLst>
  </p:cSld>
  <p:clrMapOvr>
    <a:masterClrMapping/>
  </p:clrMapOvr>
</p:sld>
</file>

<file path=ppt/theme/theme1.xml><?xml version="1.0" encoding="utf-8"?>
<a:theme xmlns:a="http://schemas.openxmlformats.org/drawingml/2006/main" name="MWA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AASAI Board Presentation_February 2020_2 [Read-Only] [Compatibility Mode]" id="{3B6A54F2-4B9F-44A1-9770-ABB244A322E1}" vid="{AF9B3AAA-BEA7-4122-9F8F-8F42F39A8D4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BAASAI Board Presentation_February 2020</Template>
  <TotalTime>55</TotalTime>
  <Words>760</Words>
  <Application>Microsoft Office PowerPoint</Application>
  <PresentationFormat>On-screen Show (4:3)</PresentationFormat>
  <Paragraphs>157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ＭＳ Ｐゴシック</vt:lpstr>
      <vt:lpstr>Arial</vt:lpstr>
      <vt:lpstr>Calibri</vt:lpstr>
      <vt:lpstr>Times New Roman</vt:lpstr>
      <vt:lpstr>Wingdings</vt:lpstr>
      <vt:lpstr>MWA Template</vt:lpstr>
      <vt:lpstr>Chart</vt:lpstr>
      <vt:lpstr>Black/African American Student Achievement Initiative Deep Dive   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Black/African American Student Achievement Initiative Deep Dive</dc:title>
  <dc:creator>Crews-Gamez, Raynell</dc:creator>
  <cp:lastModifiedBy>Crews-Gamez, Raynell</cp:lastModifiedBy>
  <cp:revision>12</cp:revision>
  <dcterms:created xsi:type="dcterms:W3CDTF">2020-01-30T01:22:10Z</dcterms:created>
  <dcterms:modified xsi:type="dcterms:W3CDTF">2020-01-30T02:24:32Z</dcterms:modified>
</cp:coreProperties>
</file>