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Nf/jwUJG8PIxiDkD2fKfPNEw3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6b0fb072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6b0fb07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76b0fb0722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6b0fb0722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6b0fb072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76b0fb0722_0_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6b0fb0722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6b0fb072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76b0fb0722_0_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6b0fb0722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6b0fb072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76b0fb0722_0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genda Chart Layout">
  <p:cSld name="Agenda Chart Layou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/>
          <p:nvPr>
            <p:ph idx="1" type="body"/>
          </p:nvPr>
        </p:nvSpPr>
        <p:spPr>
          <a:xfrm>
            <a:off x="2331171" y="2697399"/>
            <a:ext cx="4623292" cy="1769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26"/>
          <p:cNvSpPr txBox="1"/>
          <p:nvPr>
            <p:ph type="title"/>
          </p:nvPr>
        </p:nvSpPr>
        <p:spPr>
          <a:xfrm>
            <a:off x="168404" y="53577"/>
            <a:ext cx="8680777" cy="834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cf881661_9_206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  <a:defRPr b="0" i="0" sz="5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g75cf881661_9_206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g75cf881661_9_206"/>
          <p:cNvSpPr txBox="1"/>
          <p:nvPr>
            <p:ph idx="12" type="sldNum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906" y="178157"/>
            <a:ext cx="1016000" cy="104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Content">
  <p:cSld name="Title &amp;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906" y="178157"/>
            <a:ext cx="101600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236306" y="360363"/>
            <a:ext cx="7274157" cy="858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20"/>
          <p:cNvSpPr txBox="1"/>
          <p:nvPr>
            <p:ph idx="2" type="body"/>
          </p:nvPr>
        </p:nvSpPr>
        <p:spPr>
          <a:xfrm>
            <a:off x="236538" y="1535112"/>
            <a:ext cx="8712200" cy="5159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&amp; Content">
  <p:cSld name="1_Title &amp;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906" y="178157"/>
            <a:ext cx="101600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1"/>
          <p:cNvSpPr txBox="1"/>
          <p:nvPr>
            <p:ph idx="1" type="body"/>
          </p:nvPr>
        </p:nvSpPr>
        <p:spPr>
          <a:xfrm>
            <a:off x="236306" y="360363"/>
            <a:ext cx="7274157" cy="858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21"/>
          <p:cNvSpPr txBox="1"/>
          <p:nvPr>
            <p:ph idx="2" type="body"/>
          </p:nvPr>
        </p:nvSpPr>
        <p:spPr>
          <a:xfrm>
            <a:off x="236538" y="1469204"/>
            <a:ext cx="4273817" cy="5225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21"/>
          <p:cNvSpPr txBox="1"/>
          <p:nvPr>
            <p:ph idx="3" type="body"/>
          </p:nvPr>
        </p:nvSpPr>
        <p:spPr>
          <a:xfrm>
            <a:off x="4690269" y="1469204"/>
            <a:ext cx="4273817" cy="5225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omparison" showMasterSp="0" type="twoTxTwoObj">
  <p:cSld name="TWO_OBJECTS_WITH_TEXT">
    <p:bg>
      <p:bgPr>
        <a:gradFill>
          <a:gsLst>
            <a:gs pos="0">
              <a:schemeClr val="lt1"/>
            </a:gs>
            <a:gs pos="100000">
              <a:srgbClr val="93939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27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27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7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7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>
  <p:cSld name="Comparis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906" y="178157"/>
            <a:ext cx="101600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2"/>
          <p:cNvSpPr txBox="1"/>
          <p:nvPr>
            <p:ph idx="1" type="body"/>
          </p:nvPr>
        </p:nvSpPr>
        <p:spPr>
          <a:xfrm>
            <a:off x="236306" y="360363"/>
            <a:ext cx="7274157" cy="858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22"/>
          <p:cNvSpPr txBox="1"/>
          <p:nvPr>
            <p:ph idx="2" type="body"/>
          </p:nvPr>
        </p:nvSpPr>
        <p:spPr>
          <a:xfrm>
            <a:off x="236538" y="2237574"/>
            <a:ext cx="4273817" cy="4456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22"/>
          <p:cNvSpPr txBox="1"/>
          <p:nvPr>
            <p:ph idx="3" type="body"/>
          </p:nvPr>
        </p:nvSpPr>
        <p:spPr>
          <a:xfrm>
            <a:off x="4590561" y="2237574"/>
            <a:ext cx="4228345" cy="4456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22"/>
          <p:cNvSpPr txBox="1"/>
          <p:nvPr>
            <p:ph idx="4" type="body"/>
          </p:nvPr>
        </p:nvSpPr>
        <p:spPr>
          <a:xfrm>
            <a:off x="236538" y="1509713"/>
            <a:ext cx="4273817" cy="709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22"/>
          <p:cNvSpPr txBox="1"/>
          <p:nvPr>
            <p:ph idx="5" type="body"/>
          </p:nvPr>
        </p:nvSpPr>
        <p:spPr>
          <a:xfrm>
            <a:off x="4590561" y="1506825"/>
            <a:ext cx="4228345" cy="709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906" y="178157"/>
            <a:ext cx="101600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3"/>
          <p:cNvSpPr txBox="1"/>
          <p:nvPr>
            <p:ph idx="1" type="body"/>
          </p:nvPr>
        </p:nvSpPr>
        <p:spPr>
          <a:xfrm>
            <a:off x="236306" y="360363"/>
            <a:ext cx="7274157" cy="858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>
  <p:cSld name="Content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906" y="178157"/>
            <a:ext cx="101600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4"/>
          <p:cNvSpPr txBox="1"/>
          <p:nvPr>
            <p:ph idx="1" type="body"/>
          </p:nvPr>
        </p:nvSpPr>
        <p:spPr>
          <a:xfrm>
            <a:off x="236306" y="360363"/>
            <a:ext cx="7274157" cy="858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2" type="body"/>
          </p:nvPr>
        </p:nvSpPr>
        <p:spPr>
          <a:xfrm>
            <a:off x="4397339" y="1535112"/>
            <a:ext cx="4551399" cy="5159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4"/>
          <p:cNvSpPr txBox="1"/>
          <p:nvPr>
            <p:ph idx="3" type="body"/>
          </p:nvPr>
        </p:nvSpPr>
        <p:spPr>
          <a:xfrm>
            <a:off x="360363" y="1535113"/>
            <a:ext cx="3883025" cy="10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24"/>
          <p:cNvSpPr txBox="1"/>
          <p:nvPr>
            <p:ph idx="4" type="body"/>
          </p:nvPr>
        </p:nvSpPr>
        <p:spPr>
          <a:xfrm>
            <a:off x="360363" y="2578100"/>
            <a:ext cx="3883025" cy="4116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02906" y="178157"/>
            <a:ext cx="101600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5"/>
          <p:cNvSpPr txBox="1"/>
          <p:nvPr>
            <p:ph idx="1" type="body"/>
          </p:nvPr>
        </p:nvSpPr>
        <p:spPr>
          <a:xfrm>
            <a:off x="236306" y="360363"/>
            <a:ext cx="7274157" cy="858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25"/>
          <p:cNvSpPr txBox="1"/>
          <p:nvPr>
            <p:ph idx="2" type="body"/>
          </p:nvPr>
        </p:nvSpPr>
        <p:spPr>
          <a:xfrm>
            <a:off x="360363" y="1535113"/>
            <a:ext cx="3883025" cy="10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25"/>
          <p:cNvSpPr txBox="1"/>
          <p:nvPr>
            <p:ph idx="3" type="body"/>
          </p:nvPr>
        </p:nvSpPr>
        <p:spPr>
          <a:xfrm>
            <a:off x="360363" y="2578100"/>
            <a:ext cx="3883025" cy="4116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25"/>
          <p:cNvSpPr/>
          <p:nvPr>
            <p:ph idx="4" type="pic"/>
          </p:nvPr>
        </p:nvSpPr>
        <p:spPr>
          <a:xfrm>
            <a:off x="4443412" y="1535112"/>
            <a:ext cx="4500563" cy="5159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3520647"/>
            <a:ext cx="9144000" cy="226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9883" y="5412660"/>
            <a:ext cx="922531" cy="943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875" y="1820447"/>
            <a:ext cx="7495887" cy="78110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621850" y="2764975"/>
            <a:ext cx="7772400" cy="9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ASB Update 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1066800" y="5715000"/>
            <a:ext cx="6669280" cy="620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2020</a:t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6b0fb0722_0_0"/>
          <p:cNvSpPr txBox="1"/>
          <p:nvPr>
            <p:ph idx="1" type="body"/>
          </p:nvPr>
        </p:nvSpPr>
        <p:spPr>
          <a:xfrm>
            <a:off x="236306" y="360363"/>
            <a:ext cx="7274100" cy="85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Successes</a:t>
            </a:r>
            <a:endParaRPr/>
          </a:p>
        </p:txBody>
      </p:sp>
      <p:sp>
        <p:nvSpPr>
          <p:cNvPr id="104" name="Google Shape;104;g76b0fb0722_0_0"/>
          <p:cNvSpPr txBox="1"/>
          <p:nvPr/>
        </p:nvSpPr>
        <p:spPr>
          <a:xfrm>
            <a:off x="236300" y="1449200"/>
            <a:ext cx="8722800" cy="48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Halloween Dance 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Number of students (168) exceed goal of 120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Pep Rallies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Neon </a:t>
            </a:r>
            <a:endParaRPr sz="3000"/>
          </a:p>
          <a:p>
            <a:pPr indent="-419100" lvl="2" marL="1371600" rtl="0" algn="l">
              <a:spcBef>
                <a:spcPts val="0"/>
              </a:spcBef>
              <a:spcAft>
                <a:spcPts val="0"/>
              </a:spcAft>
              <a:buSzPts val="3000"/>
              <a:buChar char="■"/>
            </a:pPr>
            <a:r>
              <a:rPr lang="en-US" sz="3000"/>
              <a:t>Felt unified as a student community 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Inside Out</a:t>
            </a:r>
            <a:endParaRPr sz="3000"/>
          </a:p>
          <a:p>
            <a:pPr indent="-419100" lvl="2" marL="1371600" rtl="0" algn="l">
              <a:spcBef>
                <a:spcPts val="0"/>
              </a:spcBef>
              <a:spcAft>
                <a:spcPts val="0"/>
              </a:spcAft>
              <a:buSzPts val="3000"/>
              <a:buChar char="■"/>
            </a:pPr>
            <a:r>
              <a:rPr lang="en-US" sz="3000"/>
              <a:t>Interactive games and student participation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Increased accountability as a group (ASB) and individually 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6b0fb0722_0_5"/>
          <p:cNvSpPr txBox="1"/>
          <p:nvPr>
            <p:ph idx="1" type="body"/>
          </p:nvPr>
        </p:nvSpPr>
        <p:spPr>
          <a:xfrm>
            <a:off x="236306" y="360363"/>
            <a:ext cx="7274100" cy="85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Challenges</a:t>
            </a:r>
            <a:endParaRPr/>
          </a:p>
        </p:txBody>
      </p:sp>
      <p:sp>
        <p:nvSpPr>
          <p:cNvPr id="111" name="Google Shape;111;g76b0fb0722_0_5"/>
          <p:cNvSpPr txBox="1"/>
          <p:nvPr/>
        </p:nvSpPr>
        <p:spPr>
          <a:xfrm>
            <a:off x="236300" y="1790450"/>
            <a:ext cx="8757300" cy="40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S</a:t>
            </a:r>
            <a:r>
              <a:rPr lang="en-US" sz="3000"/>
              <a:t>tudent participation when it comes to increasing student culture on campus</a:t>
            </a:r>
            <a:endParaRPr sz="3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Time management and juggling school work and </a:t>
            </a:r>
            <a:r>
              <a:rPr lang="en-US" sz="3000"/>
              <a:t>extracurriculars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6b0fb0722_0_10"/>
          <p:cNvSpPr txBox="1"/>
          <p:nvPr>
            <p:ph idx="1" type="body"/>
          </p:nvPr>
        </p:nvSpPr>
        <p:spPr>
          <a:xfrm>
            <a:off x="236306" y="360363"/>
            <a:ext cx="7274100" cy="85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Priorities </a:t>
            </a:r>
            <a:endParaRPr/>
          </a:p>
        </p:txBody>
      </p:sp>
      <p:sp>
        <p:nvSpPr>
          <p:cNvPr id="118" name="Google Shape;118;g76b0fb0722_0_10"/>
          <p:cNvSpPr txBox="1"/>
          <p:nvPr/>
        </p:nvSpPr>
        <p:spPr>
          <a:xfrm>
            <a:off x="236300" y="1721875"/>
            <a:ext cx="8705700" cy="42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M</a:t>
            </a:r>
            <a:r>
              <a:rPr lang="en-US" sz="3000"/>
              <a:t>ore student participation 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-US" sz="3000"/>
              <a:t>pep rallies, clubs, changing student culture</a:t>
            </a:r>
            <a:endParaRPr sz="30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Thinking outside the box - being more creative </a:t>
            </a:r>
            <a:endParaRPr sz="3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Being the bridge between students and staff and faculty 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6b0fb0722_0_15"/>
          <p:cNvSpPr txBox="1"/>
          <p:nvPr/>
        </p:nvSpPr>
        <p:spPr>
          <a:xfrm>
            <a:off x="236300" y="2366000"/>
            <a:ext cx="8418300" cy="17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/>
              <a:t>Questions?</a:t>
            </a:r>
            <a:endParaRPr sz="4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WA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2013-03-20T00:54:29Z</dcterms:created>
  <dc:creator>Nelson, Alton</dc:creator>
</cp:coreProperties>
</file>